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Drawing"/>
          <p:cNvGrpSpPr/>
          <p:nvPr/>
        </p:nvGrpSpPr>
        <p:grpSpPr>
          <a:xfrm>
            <a:off x="10609274" y="1187450"/>
            <a:ext cx="2312977" cy="8108950"/>
            <a:chOff x="0" y="0"/>
            <a:chExt cx="2312975" cy="8108950"/>
          </a:xfrm>
        </p:grpSpPr>
        <p:sp>
          <p:nvSpPr>
            <p:cNvPr id="119" name="Line"/>
            <p:cNvSpPr/>
            <p:nvPr/>
          </p:nvSpPr>
          <p:spPr>
            <a:xfrm>
              <a:off x="-1" y="44450"/>
              <a:ext cx="293677" cy="806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3355" y="0"/>
                  </a:moveTo>
                  <a:cubicBezTo>
                    <a:pt x="2275" y="170"/>
                    <a:pt x="1195" y="340"/>
                    <a:pt x="577" y="513"/>
                  </a:cubicBezTo>
                  <a:cubicBezTo>
                    <a:pt x="-40" y="686"/>
                    <a:pt x="-194" y="862"/>
                    <a:pt x="269" y="1057"/>
                  </a:cubicBezTo>
                  <a:cubicBezTo>
                    <a:pt x="732" y="1253"/>
                    <a:pt x="1812" y="1468"/>
                    <a:pt x="2892" y="1689"/>
                  </a:cubicBezTo>
                  <a:cubicBezTo>
                    <a:pt x="3972" y="1911"/>
                    <a:pt x="5052" y="2137"/>
                    <a:pt x="6132" y="2367"/>
                  </a:cubicBezTo>
                  <a:cubicBezTo>
                    <a:pt x="7212" y="2597"/>
                    <a:pt x="8292" y="2829"/>
                    <a:pt x="9372" y="3053"/>
                  </a:cubicBezTo>
                  <a:cubicBezTo>
                    <a:pt x="10452" y="3277"/>
                    <a:pt x="11532" y="3492"/>
                    <a:pt x="12612" y="3708"/>
                  </a:cubicBezTo>
                  <a:cubicBezTo>
                    <a:pt x="13692" y="3923"/>
                    <a:pt x="14772" y="4139"/>
                    <a:pt x="15775" y="4360"/>
                  </a:cubicBezTo>
                  <a:cubicBezTo>
                    <a:pt x="16777" y="4581"/>
                    <a:pt x="17703" y="4808"/>
                    <a:pt x="18397" y="5029"/>
                  </a:cubicBezTo>
                  <a:cubicBezTo>
                    <a:pt x="19092" y="5250"/>
                    <a:pt x="19555" y="5465"/>
                    <a:pt x="19940" y="5689"/>
                  </a:cubicBezTo>
                  <a:cubicBezTo>
                    <a:pt x="20326" y="5913"/>
                    <a:pt x="20635" y="6146"/>
                    <a:pt x="20789" y="6384"/>
                  </a:cubicBezTo>
                  <a:cubicBezTo>
                    <a:pt x="20943" y="6622"/>
                    <a:pt x="20943" y="6866"/>
                    <a:pt x="21020" y="7109"/>
                  </a:cubicBezTo>
                  <a:cubicBezTo>
                    <a:pt x="21097" y="7353"/>
                    <a:pt x="21252" y="7597"/>
                    <a:pt x="21329" y="7843"/>
                  </a:cubicBezTo>
                  <a:cubicBezTo>
                    <a:pt x="21406" y="8090"/>
                    <a:pt x="21406" y="8340"/>
                    <a:pt x="21406" y="8558"/>
                  </a:cubicBezTo>
                  <a:cubicBezTo>
                    <a:pt x="21406" y="8776"/>
                    <a:pt x="21406" y="8963"/>
                    <a:pt x="21406" y="9162"/>
                  </a:cubicBezTo>
                  <a:cubicBezTo>
                    <a:pt x="21406" y="9360"/>
                    <a:pt x="21406" y="9570"/>
                    <a:pt x="21406" y="9774"/>
                  </a:cubicBezTo>
                  <a:cubicBezTo>
                    <a:pt x="21406" y="9978"/>
                    <a:pt x="21406" y="10176"/>
                    <a:pt x="21406" y="10383"/>
                  </a:cubicBezTo>
                  <a:cubicBezTo>
                    <a:pt x="21406" y="10590"/>
                    <a:pt x="21406" y="10806"/>
                    <a:pt x="21406" y="11018"/>
                  </a:cubicBezTo>
                  <a:cubicBezTo>
                    <a:pt x="21406" y="11231"/>
                    <a:pt x="21406" y="11441"/>
                    <a:pt x="21406" y="11656"/>
                  </a:cubicBezTo>
                  <a:cubicBezTo>
                    <a:pt x="21406" y="11871"/>
                    <a:pt x="21406" y="12093"/>
                    <a:pt x="21406" y="12314"/>
                  </a:cubicBezTo>
                  <a:cubicBezTo>
                    <a:pt x="21406" y="12535"/>
                    <a:pt x="21406" y="12756"/>
                    <a:pt x="21406" y="12980"/>
                  </a:cubicBezTo>
                  <a:cubicBezTo>
                    <a:pt x="21406" y="13204"/>
                    <a:pt x="21406" y="13431"/>
                    <a:pt x="21252" y="13660"/>
                  </a:cubicBezTo>
                  <a:cubicBezTo>
                    <a:pt x="21097" y="13890"/>
                    <a:pt x="20789" y="14122"/>
                    <a:pt x="20480" y="14355"/>
                  </a:cubicBezTo>
                  <a:cubicBezTo>
                    <a:pt x="20172" y="14587"/>
                    <a:pt x="19863" y="14820"/>
                    <a:pt x="19477" y="15046"/>
                  </a:cubicBezTo>
                  <a:cubicBezTo>
                    <a:pt x="19092" y="15273"/>
                    <a:pt x="18629" y="15494"/>
                    <a:pt x="18166" y="15715"/>
                  </a:cubicBezTo>
                  <a:cubicBezTo>
                    <a:pt x="17703" y="15936"/>
                    <a:pt x="17240" y="16157"/>
                    <a:pt x="16855" y="16367"/>
                  </a:cubicBezTo>
                  <a:cubicBezTo>
                    <a:pt x="16469" y="16577"/>
                    <a:pt x="16160" y="16775"/>
                    <a:pt x="15929" y="16982"/>
                  </a:cubicBezTo>
                  <a:cubicBezTo>
                    <a:pt x="15697" y="17189"/>
                    <a:pt x="15543" y="17405"/>
                    <a:pt x="15389" y="17643"/>
                  </a:cubicBezTo>
                  <a:cubicBezTo>
                    <a:pt x="15235" y="17881"/>
                    <a:pt x="15080" y="18142"/>
                    <a:pt x="15003" y="18394"/>
                  </a:cubicBezTo>
                  <a:cubicBezTo>
                    <a:pt x="14926" y="18646"/>
                    <a:pt x="14926" y="18890"/>
                    <a:pt x="14926" y="19131"/>
                  </a:cubicBezTo>
                  <a:cubicBezTo>
                    <a:pt x="14926" y="19372"/>
                    <a:pt x="14926" y="19610"/>
                    <a:pt x="14926" y="19843"/>
                  </a:cubicBezTo>
                  <a:cubicBezTo>
                    <a:pt x="14926" y="20075"/>
                    <a:pt x="14926" y="20302"/>
                    <a:pt x="14849" y="20529"/>
                  </a:cubicBezTo>
                  <a:cubicBezTo>
                    <a:pt x="14772" y="20755"/>
                    <a:pt x="14617" y="20982"/>
                    <a:pt x="15003" y="21161"/>
                  </a:cubicBezTo>
                  <a:cubicBezTo>
                    <a:pt x="15389" y="21339"/>
                    <a:pt x="16315" y="21470"/>
                    <a:pt x="17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28625" y="131233"/>
              <a:ext cx="266701" cy="30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588"/>
                  </a:moveTo>
                  <a:cubicBezTo>
                    <a:pt x="171" y="4849"/>
                    <a:pt x="343" y="9110"/>
                    <a:pt x="600" y="12122"/>
                  </a:cubicBezTo>
                  <a:cubicBezTo>
                    <a:pt x="857" y="15135"/>
                    <a:pt x="1200" y="16898"/>
                    <a:pt x="1714" y="18367"/>
                  </a:cubicBezTo>
                  <a:cubicBezTo>
                    <a:pt x="2229" y="19837"/>
                    <a:pt x="2914" y="21012"/>
                    <a:pt x="3686" y="21306"/>
                  </a:cubicBezTo>
                  <a:cubicBezTo>
                    <a:pt x="4457" y="21600"/>
                    <a:pt x="5314" y="21012"/>
                    <a:pt x="5914" y="19837"/>
                  </a:cubicBezTo>
                  <a:cubicBezTo>
                    <a:pt x="6514" y="18661"/>
                    <a:pt x="6857" y="16898"/>
                    <a:pt x="7286" y="15429"/>
                  </a:cubicBezTo>
                  <a:cubicBezTo>
                    <a:pt x="7714" y="13959"/>
                    <a:pt x="8229" y="12784"/>
                    <a:pt x="8657" y="12637"/>
                  </a:cubicBezTo>
                  <a:cubicBezTo>
                    <a:pt x="9086" y="12490"/>
                    <a:pt x="9429" y="13371"/>
                    <a:pt x="9857" y="14694"/>
                  </a:cubicBezTo>
                  <a:cubicBezTo>
                    <a:pt x="10286" y="16016"/>
                    <a:pt x="10800" y="17780"/>
                    <a:pt x="11314" y="18955"/>
                  </a:cubicBezTo>
                  <a:cubicBezTo>
                    <a:pt x="11829" y="20131"/>
                    <a:pt x="12343" y="20718"/>
                    <a:pt x="12943" y="20792"/>
                  </a:cubicBezTo>
                  <a:cubicBezTo>
                    <a:pt x="13543" y="20865"/>
                    <a:pt x="14229" y="20424"/>
                    <a:pt x="15171" y="18073"/>
                  </a:cubicBezTo>
                  <a:cubicBezTo>
                    <a:pt x="16114" y="15722"/>
                    <a:pt x="17314" y="11461"/>
                    <a:pt x="18000" y="8522"/>
                  </a:cubicBezTo>
                  <a:cubicBezTo>
                    <a:pt x="18686" y="5584"/>
                    <a:pt x="18857" y="3967"/>
                    <a:pt x="18943" y="2571"/>
                  </a:cubicBezTo>
                  <a:cubicBezTo>
                    <a:pt x="19029" y="1176"/>
                    <a:pt x="19029" y="0"/>
                    <a:pt x="19114" y="0"/>
                  </a:cubicBezTo>
                  <a:cubicBezTo>
                    <a:pt x="19200" y="0"/>
                    <a:pt x="19371" y="1176"/>
                    <a:pt x="19800" y="2131"/>
                  </a:cubicBezTo>
                  <a:cubicBezTo>
                    <a:pt x="20229" y="3086"/>
                    <a:pt x="20914" y="3820"/>
                    <a:pt x="21600" y="4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92912" y="260350"/>
              <a:ext cx="200864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2" fill="norm" stroke="1" extrusionOk="0">
                  <a:moveTo>
                    <a:pt x="9202" y="2525"/>
                  </a:moveTo>
                  <a:cubicBezTo>
                    <a:pt x="8302" y="1683"/>
                    <a:pt x="7402" y="842"/>
                    <a:pt x="6390" y="421"/>
                  </a:cubicBezTo>
                  <a:cubicBezTo>
                    <a:pt x="5377" y="0"/>
                    <a:pt x="4252" y="0"/>
                    <a:pt x="3014" y="3086"/>
                  </a:cubicBezTo>
                  <a:cubicBezTo>
                    <a:pt x="1777" y="6171"/>
                    <a:pt x="427" y="12343"/>
                    <a:pt x="89" y="16130"/>
                  </a:cubicBezTo>
                  <a:cubicBezTo>
                    <a:pt x="-248" y="19917"/>
                    <a:pt x="427" y="21319"/>
                    <a:pt x="1214" y="21460"/>
                  </a:cubicBezTo>
                  <a:cubicBezTo>
                    <a:pt x="2002" y="21600"/>
                    <a:pt x="2902" y="20478"/>
                    <a:pt x="3689" y="19216"/>
                  </a:cubicBezTo>
                  <a:cubicBezTo>
                    <a:pt x="4477" y="17953"/>
                    <a:pt x="5152" y="16551"/>
                    <a:pt x="6052" y="14727"/>
                  </a:cubicBezTo>
                  <a:cubicBezTo>
                    <a:pt x="6952" y="12904"/>
                    <a:pt x="8077" y="10660"/>
                    <a:pt x="8639" y="10239"/>
                  </a:cubicBezTo>
                  <a:cubicBezTo>
                    <a:pt x="9202" y="9818"/>
                    <a:pt x="9202" y="11221"/>
                    <a:pt x="9202" y="12623"/>
                  </a:cubicBezTo>
                  <a:cubicBezTo>
                    <a:pt x="9202" y="14026"/>
                    <a:pt x="9202" y="15429"/>
                    <a:pt x="9652" y="16551"/>
                  </a:cubicBezTo>
                  <a:cubicBezTo>
                    <a:pt x="10102" y="17673"/>
                    <a:pt x="11002" y="18514"/>
                    <a:pt x="11902" y="18514"/>
                  </a:cubicBezTo>
                  <a:cubicBezTo>
                    <a:pt x="12802" y="18514"/>
                    <a:pt x="13702" y="17673"/>
                    <a:pt x="15277" y="14447"/>
                  </a:cubicBezTo>
                  <a:cubicBezTo>
                    <a:pt x="16852" y="11221"/>
                    <a:pt x="19102" y="561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101133" y="63500"/>
              <a:ext cx="30743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4114"/>
                    <a:pt x="3634" y="8229"/>
                    <a:pt x="1474" y="11700"/>
                  </a:cubicBezTo>
                  <a:cubicBezTo>
                    <a:pt x="-686" y="15171"/>
                    <a:pt x="-686" y="18000"/>
                    <a:pt x="2914" y="19543"/>
                  </a:cubicBezTo>
                  <a:cubicBezTo>
                    <a:pt x="6514" y="21086"/>
                    <a:pt x="13714" y="21343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215515" y="56971"/>
              <a:ext cx="151311" cy="33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5" fill="norm" stroke="1" extrusionOk="0">
                  <a:moveTo>
                    <a:pt x="18746" y="14411"/>
                  </a:moveTo>
                  <a:cubicBezTo>
                    <a:pt x="17246" y="13478"/>
                    <a:pt x="15746" y="12545"/>
                    <a:pt x="13496" y="12278"/>
                  </a:cubicBezTo>
                  <a:cubicBezTo>
                    <a:pt x="11246" y="12011"/>
                    <a:pt x="8246" y="12411"/>
                    <a:pt x="5846" y="13545"/>
                  </a:cubicBezTo>
                  <a:cubicBezTo>
                    <a:pt x="3446" y="14678"/>
                    <a:pt x="1646" y="16545"/>
                    <a:pt x="746" y="17811"/>
                  </a:cubicBezTo>
                  <a:cubicBezTo>
                    <a:pt x="-154" y="19078"/>
                    <a:pt x="-154" y="19745"/>
                    <a:pt x="296" y="20345"/>
                  </a:cubicBezTo>
                  <a:cubicBezTo>
                    <a:pt x="746" y="20945"/>
                    <a:pt x="1646" y="21478"/>
                    <a:pt x="3146" y="21345"/>
                  </a:cubicBezTo>
                  <a:cubicBezTo>
                    <a:pt x="4646" y="21211"/>
                    <a:pt x="6746" y="20411"/>
                    <a:pt x="8996" y="18145"/>
                  </a:cubicBezTo>
                  <a:cubicBezTo>
                    <a:pt x="11246" y="15878"/>
                    <a:pt x="13646" y="12145"/>
                    <a:pt x="14996" y="9211"/>
                  </a:cubicBezTo>
                  <a:cubicBezTo>
                    <a:pt x="16346" y="6278"/>
                    <a:pt x="16646" y="4145"/>
                    <a:pt x="16796" y="2545"/>
                  </a:cubicBezTo>
                  <a:cubicBezTo>
                    <a:pt x="16946" y="945"/>
                    <a:pt x="16946" y="-122"/>
                    <a:pt x="16496" y="11"/>
                  </a:cubicBezTo>
                  <a:cubicBezTo>
                    <a:pt x="16046" y="145"/>
                    <a:pt x="15146" y="1478"/>
                    <a:pt x="14546" y="3945"/>
                  </a:cubicBezTo>
                  <a:cubicBezTo>
                    <a:pt x="13946" y="6411"/>
                    <a:pt x="13646" y="10011"/>
                    <a:pt x="14096" y="12411"/>
                  </a:cubicBezTo>
                  <a:cubicBezTo>
                    <a:pt x="14546" y="14811"/>
                    <a:pt x="15746" y="16011"/>
                    <a:pt x="17096" y="16545"/>
                  </a:cubicBezTo>
                  <a:cubicBezTo>
                    <a:pt x="18446" y="17078"/>
                    <a:pt x="19946" y="16945"/>
                    <a:pt x="21446" y="16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36675" y="0"/>
              <a:ext cx="38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89360" y="186257"/>
              <a:ext cx="87016" cy="20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10" fill="norm" stroke="1" extrusionOk="0">
                  <a:moveTo>
                    <a:pt x="21142" y="3673"/>
                  </a:moveTo>
                  <a:cubicBezTo>
                    <a:pt x="20113" y="2593"/>
                    <a:pt x="19085" y="1513"/>
                    <a:pt x="16513" y="757"/>
                  </a:cubicBezTo>
                  <a:cubicBezTo>
                    <a:pt x="13942" y="1"/>
                    <a:pt x="9828" y="-431"/>
                    <a:pt x="6228" y="649"/>
                  </a:cubicBezTo>
                  <a:cubicBezTo>
                    <a:pt x="2628" y="1729"/>
                    <a:pt x="-458" y="4321"/>
                    <a:pt x="56" y="6373"/>
                  </a:cubicBezTo>
                  <a:cubicBezTo>
                    <a:pt x="571" y="8425"/>
                    <a:pt x="4685" y="9937"/>
                    <a:pt x="8285" y="11773"/>
                  </a:cubicBezTo>
                  <a:cubicBezTo>
                    <a:pt x="11885" y="13609"/>
                    <a:pt x="14971" y="15769"/>
                    <a:pt x="15999" y="17389"/>
                  </a:cubicBezTo>
                  <a:cubicBezTo>
                    <a:pt x="17028" y="19009"/>
                    <a:pt x="15999" y="20089"/>
                    <a:pt x="14199" y="20629"/>
                  </a:cubicBezTo>
                  <a:cubicBezTo>
                    <a:pt x="12399" y="21169"/>
                    <a:pt x="9828" y="21169"/>
                    <a:pt x="8285" y="20413"/>
                  </a:cubicBezTo>
                  <a:cubicBezTo>
                    <a:pt x="6742" y="19657"/>
                    <a:pt x="6228" y="18145"/>
                    <a:pt x="5713" y="16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588491" y="501650"/>
              <a:ext cx="867235" cy="6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40" fill="norm" stroke="1" extrusionOk="0">
                  <a:moveTo>
                    <a:pt x="1037" y="19440"/>
                  </a:moveTo>
                  <a:cubicBezTo>
                    <a:pt x="564" y="20160"/>
                    <a:pt x="91" y="20880"/>
                    <a:pt x="12" y="21240"/>
                  </a:cubicBezTo>
                  <a:cubicBezTo>
                    <a:pt x="-67" y="21600"/>
                    <a:pt x="248" y="21600"/>
                    <a:pt x="1431" y="20160"/>
                  </a:cubicBezTo>
                  <a:cubicBezTo>
                    <a:pt x="2613" y="18720"/>
                    <a:pt x="4663" y="15840"/>
                    <a:pt x="6791" y="13320"/>
                  </a:cubicBezTo>
                  <a:cubicBezTo>
                    <a:pt x="8920" y="10800"/>
                    <a:pt x="11127" y="8640"/>
                    <a:pt x="13256" y="6840"/>
                  </a:cubicBezTo>
                  <a:cubicBezTo>
                    <a:pt x="15384" y="5040"/>
                    <a:pt x="17434" y="3600"/>
                    <a:pt x="18800" y="2520"/>
                  </a:cubicBezTo>
                  <a:cubicBezTo>
                    <a:pt x="20167" y="1440"/>
                    <a:pt x="20850" y="720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547675" y="571500"/>
              <a:ext cx="895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4" y="18800"/>
                    <a:pt x="3268" y="16000"/>
                    <a:pt x="5030" y="13200"/>
                  </a:cubicBezTo>
                  <a:cubicBezTo>
                    <a:pt x="6791" y="10400"/>
                    <a:pt x="8681" y="7600"/>
                    <a:pt x="10647" y="5400"/>
                  </a:cubicBezTo>
                  <a:cubicBezTo>
                    <a:pt x="12613" y="3200"/>
                    <a:pt x="14655" y="1600"/>
                    <a:pt x="16494" y="800"/>
                  </a:cubicBezTo>
                  <a:cubicBezTo>
                    <a:pt x="18332" y="0"/>
                    <a:pt x="199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3675" y="1104900"/>
              <a:ext cx="3683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8600"/>
                    <a:pt x="7448" y="15600"/>
                    <a:pt x="11048" y="12000"/>
                  </a:cubicBezTo>
                  <a:cubicBezTo>
                    <a:pt x="14648" y="8400"/>
                    <a:pt x="18124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27496" y="1016000"/>
              <a:ext cx="23054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439" y="0"/>
                  </a:moveTo>
                  <a:cubicBezTo>
                    <a:pt x="1271" y="218"/>
                    <a:pt x="104" y="436"/>
                    <a:pt x="6" y="545"/>
                  </a:cubicBezTo>
                  <a:cubicBezTo>
                    <a:pt x="-91" y="655"/>
                    <a:pt x="882" y="655"/>
                    <a:pt x="4093" y="764"/>
                  </a:cubicBezTo>
                  <a:cubicBezTo>
                    <a:pt x="7304" y="873"/>
                    <a:pt x="12752" y="1091"/>
                    <a:pt x="15963" y="1309"/>
                  </a:cubicBezTo>
                  <a:cubicBezTo>
                    <a:pt x="19174" y="1527"/>
                    <a:pt x="20147" y="1745"/>
                    <a:pt x="20731" y="2400"/>
                  </a:cubicBezTo>
                  <a:cubicBezTo>
                    <a:pt x="21314" y="3055"/>
                    <a:pt x="21509" y="4145"/>
                    <a:pt x="20341" y="6545"/>
                  </a:cubicBezTo>
                  <a:cubicBezTo>
                    <a:pt x="19174" y="8945"/>
                    <a:pt x="16644" y="12655"/>
                    <a:pt x="15087" y="15382"/>
                  </a:cubicBezTo>
                  <a:cubicBezTo>
                    <a:pt x="13531" y="18109"/>
                    <a:pt x="12947" y="19855"/>
                    <a:pt x="12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030275" y="978811"/>
              <a:ext cx="349251" cy="24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54"/>
                  </a:moveTo>
                  <a:cubicBezTo>
                    <a:pt x="2225" y="1410"/>
                    <a:pt x="4451" y="665"/>
                    <a:pt x="6480" y="292"/>
                  </a:cubicBezTo>
                  <a:cubicBezTo>
                    <a:pt x="8509" y="-80"/>
                    <a:pt x="10342" y="-80"/>
                    <a:pt x="11651" y="199"/>
                  </a:cubicBezTo>
                  <a:cubicBezTo>
                    <a:pt x="12960" y="479"/>
                    <a:pt x="13745" y="1037"/>
                    <a:pt x="13484" y="2899"/>
                  </a:cubicBezTo>
                  <a:cubicBezTo>
                    <a:pt x="13222" y="4761"/>
                    <a:pt x="11913" y="7927"/>
                    <a:pt x="9818" y="10813"/>
                  </a:cubicBezTo>
                  <a:cubicBezTo>
                    <a:pt x="7724" y="13699"/>
                    <a:pt x="4844" y="16306"/>
                    <a:pt x="3142" y="17889"/>
                  </a:cubicBezTo>
                  <a:cubicBezTo>
                    <a:pt x="1440" y="19472"/>
                    <a:pt x="916" y="20030"/>
                    <a:pt x="982" y="20496"/>
                  </a:cubicBezTo>
                  <a:cubicBezTo>
                    <a:pt x="1047" y="20961"/>
                    <a:pt x="1702" y="21334"/>
                    <a:pt x="3665" y="21427"/>
                  </a:cubicBezTo>
                  <a:cubicBezTo>
                    <a:pt x="5629" y="21520"/>
                    <a:pt x="8902" y="21334"/>
                    <a:pt x="12109" y="21054"/>
                  </a:cubicBezTo>
                  <a:cubicBezTo>
                    <a:pt x="15316" y="20775"/>
                    <a:pt x="18458" y="20403"/>
                    <a:pt x="21600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05858" y="1797050"/>
              <a:ext cx="421218" cy="10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085" y="18900"/>
                  </a:moveTo>
                  <a:cubicBezTo>
                    <a:pt x="543" y="19800"/>
                    <a:pt x="0" y="20700"/>
                    <a:pt x="0" y="21150"/>
                  </a:cubicBezTo>
                  <a:cubicBezTo>
                    <a:pt x="0" y="21600"/>
                    <a:pt x="543" y="21600"/>
                    <a:pt x="2496" y="20250"/>
                  </a:cubicBezTo>
                  <a:cubicBezTo>
                    <a:pt x="4450" y="18900"/>
                    <a:pt x="7815" y="16200"/>
                    <a:pt x="10963" y="13500"/>
                  </a:cubicBezTo>
                  <a:cubicBezTo>
                    <a:pt x="14111" y="10800"/>
                    <a:pt x="17041" y="8100"/>
                    <a:pt x="18778" y="5850"/>
                  </a:cubicBezTo>
                  <a:cubicBezTo>
                    <a:pt x="20515" y="3600"/>
                    <a:pt x="210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636575" y="1765300"/>
              <a:ext cx="20671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0" y="0"/>
                  </a:moveTo>
                  <a:cubicBezTo>
                    <a:pt x="4364" y="720"/>
                    <a:pt x="8727" y="1440"/>
                    <a:pt x="12327" y="2400"/>
                  </a:cubicBezTo>
                  <a:cubicBezTo>
                    <a:pt x="15927" y="3360"/>
                    <a:pt x="18764" y="4560"/>
                    <a:pt x="20182" y="5880"/>
                  </a:cubicBezTo>
                  <a:cubicBezTo>
                    <a:pt x="21600" y="7200"/>
                    <a:pt x="21600" y="8640"/>
                    <a:pt x="20618" y="10560"/>
                  </a:cubicBezTo>
                  <a:cubicBezTo>
                    <a:pt x="19636" y="12480"/>
                    <a:pt x="17673" y="14880"/>
                    <a:pt x="16255" y="16800"/>
                  </a:cubicBezTo>
                  <a:cubicBezTo>
                    <a:pt x="14836" y="18720"/>
                    <a:pt x="13964" y="20160"/>
                    <a:pt x="14073" y="20880"/>
                  </a:cubicBezTo>
                  <a:cubicBezTo>
                    <a:pt x="14182" y="21600"/>
                    <a:pt x="15273" y="21600"/>
                    <a:pt x="16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196963" y="1612900"/>
              <a:ext cx="131763" cy="27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3" fill="norm" stroke="1" extrusionOk="0">
                  <a:moveTo>
                    <a:pt x="14143" y="0"/>
                  </a:moveTo>
                  <a:cubicBezTo>
                    <a:pt x="11400" y="3411"/>
                    <a:pt x="8657" y="6821"/>
                    <a:pt x="6257" y="9826"/>
                  </a:cubicBezTo>
                  <a:cubicBezTo>
                    <a:pt x="3857" y="12830"/>
                    <a:pt x="1800" y="15429"/>
                    <a:pt x="772" y="17215"/>
                  </a:cubicBezTo>
                  <a:cubicBezTo>
                    <a:pt x="-257" y="19002"/>
                    <a:pt x="-257" y="19976"/>
                    <a:pt x="772" y="20626"/>
                  </a:cubicBezTo>
                  <a:cubicBezTo>
                    <a:pt x="1800" y="21275"/>
                    <a:pt x="3857" y="21600"/>
                    <a:pt x="7457" y="21275"/>
                  </a:cubicBezTo>
                  <a:cubicBezTo>
                    <a:pt x="11057" y="20950"/>
                    <a:pt x="16200" y="19976"/>
                    <a:pt x="21343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138225" y="174625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15600"/>
                    <a:pt x="7727" y="9600"/>
                    <a:pt x="11327" y="6000"/>
                  </a:cubicBezTo>
                  <a:cubicBezTo>
                    <a:pt x="14927" y="2400"/>
                    <a:pt x="1826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46075" y="2324100"/>
              <a:ext cx="14668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1" y="19800"/>
                    <a:pt x="2182" y="18000"/>
                    <a:pt x="3304" y="16100"/>
                  </a:cubicBezTo>
                  <a:cubicBezTo>
                    <a:pt x="4426" y="14200"/>
                    <a:pt x="5579" y="12200"/>
                    <a:pt x="6686" y="10500"/>
                  </a:cubicBezTo>
                  <a:cubicBezTo>
                    <a:pt x="7792" y="8800"/>
                    <a:pt x="8852" y="7400"/>
                    <a:pt x="9927" y="6200"/>
                  </a:cubicBezTo>
                  <a:cubicBezTo>
                    <a:pt x="11003" y="5000"/>
                    <a:pt x="12094" y="4000"/>
                    <a:pt x="13309" y="3100"/>
                  </a:cubicBezTo>
                  <a:cubicBezTo>
                    <a:pt x="14525" y="2200"/>
                    <a:pt x="15865" y="1400"/>
                    <a:pt x="17158" y="900"/>
                  </a:cubicBezTo>
                  <a:cubicBezTo>
                    <a:pt x="18452" y="400"/>
                    <a:pt x="19699" y="200"/>
                    <a:pt x="20431" y="100"/>
                  </a:cubicBezTo>
                  <a:cubicBezTo>
                    <a:pt x="21164" y="0"/>
                    <a:pt x="21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738704" y="2800350"/>
              <a:ext cx="43922" cy="27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21" fill="norm" stroke="1" extrusionOk="0">
                  <a:moveTo>
                    <a:pt x="5914" y="0"/>
                  </a:moveTo>
                  <a:cubicBezTo>
                    <a:pt x="3857" y="4352"/>
                    <a:pt x="1800" y="8704"/>
                    <a:pt x="772" y="11687"/>
                  </a:cubicBezTo>
                  <a:cubicBezTo>
                    <a:pt x="-257" y="14669"/>
                    <a:pt x="-257" y="16281"/>
                    <a:pt x="772" y="17812"/>
                  </a:cubicBezTo>
                  <a:cubicBezTo>
                    <a:pt x="1800" y="19343"/>
                    <a:pt x="3857" y="20794"/>
                    <a:pt x="6429" y="21197"/>
                  </a:cubicBezTo>
                  <a:cubicBezTo>
                    <a:pt x="9000" y="21600"/>
                    <a:pt x="12086" y="20955"/>
                    <a:pt x="14657" y="20230"/>
                  </a:cubicBezTo>
                  <a:cubicBezTo>
                    <a:pt x="17229" y="19504"/>
                    <a:pt x="19286" y="18699"/>
                    <a:pt x="21343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77219" y="2829983"/>
              <a:ext cx="126057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8199" y="2160"/>
                  </a:moveTo>
                  <a:cubicBezTo>
                    <a:pt x="18199" y="1080"/>
                    <a:pt x="18199" y="0"/>
                    <a:pt x="17659" y="0"/>
                  </a:cubicBezTo>
                  <a:cubicBezTo>
                    <a:pt x="17119" y="0"/>
                    <a:pt x="16039" y="1080"/>
                    <a:pt x="13519" y="2808"/>
                  </a:cubicBezTo>
                  <a:cubicBezTo>
                    <a:pt x="10999" y="4536"/>
                    <a:pt x="7039" y="6912"/>
                    <a:pt x="4339" y="8424"/>
                  </a:cubicBezTo>
                  <a:cubicBezTo>
                    <a:pt x="1639" y="9936"/>
                    <a:pt x="199" y="10584"/>
                    <a:pt x="19" y="11448"/>
                  </a:cubicBezTo>
                  <a:cubicBezTo>
                    <a:pt x="-161" y="12312"/>
                    <a:pt x="919" y="13392"/>
                    <a:pt x="2899" y="14904"/>
                  </a:cubicBezTo>
                  <a:cubicBezTo>
                    <a:pt x="4879" y="16416"/>
                    <a:pt x="7759" y="18360"/>
                    <a:pt x="10999" y="19548"/>
                  </a:cubicBezTo>
                  <a:cubicBezTo>
                    <a:pt x="14239" y="20736"/>
                    <a:pt x="17839" y="21168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004875" y="29464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189969" y="2782950"/>
              <a:ext cx="130820" cy="29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4" fill="norm" stroke="1" extrusionOk="0">
                  <a:moveTo>
                    <a:pt x="16304" y="2179"/>
                  </a:moveTo>
                  <a:cubicBezTo>
                    <a:pt x="15961" y="1413"/>
                    <a:pt x="15618" y="647"/>
                    <a:pt x="14418" y="264"/>
                  </a:cubicBezTo>
                  <a:cubicBezTo>
                    <a:pt x="13218" y="-119"/>
                    <a:pt x="11161" y="-119"/>
                    <a:pt x="8933" y="494"/>
                  </a:cubicBezTo>
                  <a:cubicBezTo>
                    <a:pt x="6704" y="1107"/>
                    <a:pt x="4304" y="2332"/>
                    <a:pt x="2590" y="3328"/>
                  </a:cubicBezTo>
                  <a:cubicBezTo>
                    <a:pt x="876" y="4324"/>
                    <a:pt x="-153" y="5090"/>
                    <a:pt x="18" y="6085"/>
                  </a:cubicBezTo>
                  <a:cubicBezTo>
                    <a:pt x="190" y="7081"/>
                    <a:pt x="1561" y="8307"/>
                    <a:pt x="4304" y="9302"/>
                  </a:cubicBezTo>
                  <a:cubicBezTo>
                    <a:pt x="7047" y="10298"/>
                    <a:pt x="11161" y="11064"/>
                    <a:pt x="14247" y="11907"/>
                  </a:cubicBezTo>
                  <a:cubicBezTo>
                    <a:pt x="17333" y="12749"/>
                    <a:pt x="19390" y="13668"/>
                    <a:pt x="20418" y="14587"/>
                  </a:cubicBezTo>
                  <a:cubicBezTo>
                    <a:pt x="21447" y="15507"/>
                    <a:pt x="21447" y="16426"/>
                    <a:pt x="20418" y="17498"/>
                  </a:cubicBezTo>
                  <a:cubicBezTo>
                    <a:pt x="19390" y="18570"/>
                    <a:pt x="17333" y="19796"/>
                    <a:pt x="15447" y="20485"/>
                  </a:cubicBezTo>
                  <a:cubicBezTo>
                    <a:pt x="13561" y="21175"/>
                    <a:pt x="11847" y="21328"/>
                    <a:pt x="10133" y="21404"/>
                  </a:cubicBezTo>
                  <a:cubicBezTo>
                    <a:pt x="8418" y="21481"/>
                    <a:pt x="6704" y="21481"/>
                    <a:pt x="5847" y="21098"/>
                  </a:cubicBezTo>
                  <a:cubicBezTo>
                    <a:pt x="4990" y="20715"/>
                    <a:pt x="4990" y="19949"/>
                    <a:pt x="5676" y="19336"/>
                  </a:cubicBezTo>
                  <a:cubicBezTo>
                    <a:pt x="6361" y="18724"/>
                    <a:pt x="7733" y="18264"/>
                    <a:pt x="9104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634424" y="2730500"/>
              <a:ext cx="94352" cy="28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3" fill="norm" stroke="1" extrusionOk="0">
                  <a:moveTo>
                    <a:pt x="6996" y="0"/>
                  </a:moveTo>
                  <a:cubicBezTo>
                    <a:pt x="5556" y="4352"/>
                    <a:pt x="4116" y="8704"/>
                    <a:pt x="2916" y="11767"/>
                  </a:cubicBezTo>
                  <a:cubicBezTo>
                    <a:pt x="1716" y="14830"/>
                    <a:pt x="756" y="16603"/>
                    <a:pt x="276" y="17973"/>
                  </a:cubicBezTo>
                  <a:cubicBezTo>
                    <a:pt x="-204" y="19343"/>
                    <a:pt x="-204" y="20310"/>
                    <a:pt x="1476" y="20875"/>
                  </a:cubicBezTo>
                  <a:cubicBezTo>
                    <a:pt x="3156" y="21439"/>
                    <a:pt x="6516" y="21600"/>
                    <a:pt x="10116" y="20955"/>
                  </a:cubicBezTo>
                  <a:cubicBezTo>
                    <a:pt x="13716" y="20310"/>
                    <a:pt x="17556" y="18860"/>
                    <a:pt x="21396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601775" y="28892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722425" y="2865296"/>
              <a:ext cx="107951" cy="1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8256"/>
                  </a:moveTo>
                  <a:cubicBezTo>
                    <a:pt x="2118" y="8610"/>
                    <a:pt x="4235" y="8965"/>
                    <a:pt x="6141" y="8610"/>
                  </a:cubicBezTo>
                  <a:cubicBezTo>
                    <a:pt x="8047" y="8256"/>
                    <a:pt x="9741" y="7194"/>
                    <a:pt x="11012" y="5601"/>
                  </a:cubicBezTo>
                  <a:cubicBezTo>
                    <a:pt x="12282" y="4007"/>
                    <a:pt x="13129" y="1883"/>
                    <a:pt x="12494" y="820"/>
                  </a:cubicBezTo>
                  <a:cubicBezTo>
                    <a:pt x="11859" y="-242"/>
                    <a:pt x="9741" y="-242"/>
                    <a:pt x="8047" y="643"/>
                  </a:cubicBezTo>
                  <a:cubicBezTo>
                    <a:pt x="6353" y="1528"/>
                    <a:pt x="5082" y="3299"/>
                    <a:pt x="4024" y="6309"/>
                  </a:cubicBezTo>
                  <a:cubicBezTo>
                    <a:pt x="2965" y="9319"/>
                    <a:pt x="2118" y="13568"/>
                    <a:pt x="2118" y="16578"/>
                  </a:cubicBezTo>
                  <a:cubicBezTo>
                    <a:pt x="2118" y="19588"/>
                    <a:pt x="2965" y="21358"/>
                    <a:pt x="6353" y="20827"/>
                  </a:cubicBezTo>
                  <a:cubicBezTo>
                    <a:pt x="9741" y="20296"/>
                    <a:pt x="15671" y="17463"/>
                    <a:pt x="21600" y="14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825699" y="2846122"/>
              <a:ext cx="69396" cy="19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094" fill="norm" stroke="1" extrusionOk="0">
                  <a:moveTo>
                    <a:pt x="14324" y="3375"/>
                  </a:moveTo>
                  <a:cubicBezTo>
                    <a:pt x="13089" y="2201"/>
                    <a:pt x="11855" y="1027"/>
                    <a:pt x="9695" y="440"/>
                  </a:cubicBezTo>
                  <a:cubicBezTo>
                    <a:pt x="7535" y="-147"/>
                    <a:pt x="4449" y="-147"/>
                    <a:pt x="2289" y="440"/>
                  </a:cubicBezTo>
                  <a:cubicBezTo>
                    <a:pt x="129" y="1027"/>
                    <a:pt x="-1105" y="2201"/>
                    <a:pt x="1364" y="4196"/>
                  </a:cubicBezTo>
                  <a:cubicBezTo>
                    <a:pt x="3832" y="6192"/>
                    <a:pt x="10004" y="9010"/>
                    <a:pt x="14015" y="10888"/>
                  </a:cubicBezTo>
                  <a:cubicBezTo>
                    <a:pt x="18026" y="12766"/>
                    <a:pt x="19878" y="13705"/>
                    <a:pt x="20186" y="15231"/>
                  </a:cubicBezTo>
                  <a:cubicBezTo>
                    <a:pt x="20495" y="16757"/>
                    <a:pt x="19261" y="18870"/>
                    <a:pt x="17101" y="20044"/>
                  </a:cubicBezTo>
                  <a:cubicBezTo>
                    <a:pt x="14941" y="21218"/>
                    <a:pt x="11855" y="21453"/>
                    <a:pt x="10004" y="20514"/>
                  </a:cubicBezTo>
                  <a:cubicBezTo>
                    <a:pt x="8152" y="19575"/>
                    <a:pt x="7535" y="17462"/>
                    <a:pt x="6918" y="15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990305" y="2641600"/>
              <a:ext cx="94071" cy="36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72" fill="norm" stroke="1" extrusionOk="0">
                  <a:moveTo>
                    <a:pt x="5493" y="0"/>
                  </a:moveTo>
                  <a:cubicBezTo>
                    <a:pt x="3573" y="3848"/>
                    <a:pt x="1653" y="7697"/>
                    <a:pt x="693" y="10924"/>
                  </a:cubicBezTo>
                  <a:cubicBezTo>
                    <a:pt x="-267" y="14152"/>
                    <a:pt x="-267" y="16759"/>
                    <a:pt x="933" y="18434"/>
                  </a:cubicBezTo>
                  <a:cubicBezTo>
                    <a:pt x="2133" y="20110"/>
                    <a:pt x="4533" y="20855"/>
                    <a:pt x="6933" y="21228"/>
                  </a:cubicBezTo>
                  <a:cubicBezTo>
                    <a:pt x="9333" y="21600"/>
                    <a:pt x="11733" y="21600"/>
                    <a:pt x="14133" y="20855"/>
                  </a:cubicBezTo>
                  <a:cubicBezTo>
                    <a:pt x="16533" y="20110"/>
                    <a:pt x="18933" y="18621"/>
                    <a:pt x="21333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954113" y="2825750"/>
              <a:ext cx="15566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3077" y="21600"/>
                  </a:moveTo>
                  <a:cubicBezTo>
                    <a:pt x="1617" y="21600"/>
                    <a:pt x="158" y="21600"/>
                    <a:pt x="12" y="19800"/>
                  </a:cubicBezTo>
                  <a:cubicBezTo>
                    <a:pt x="-134" y="18000"/>
                    <a:pt x="1034" y="14400"/>
                    <a:pt x="4828" y="10800"/>
                  </a:cubicBezTo>
                  <a:cubicBezTo>
                    <a:pt x="8623" y="7200"/>
                    <a:pt x="15044" y="36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85775" y="3492500"/>
              <a:ext cx="31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304"/>
                    <a:pt x="0" y="4608"/>
                    <a:pt x="720" y="7920"/>
                  </a:cubicBezTo>
                  <a:cubicBezTo>
                    <a:pt x="1440" y="11232"/>
                    <a:pt x="2880" y="15552"/>
                    <a:pt x="4320" y="18144"/>
                  </a:cubicBezTo>
                  <a:cubicBezTo>
                    <a:pt x="5760" y="20736"/>
                    <a:pt x="7200" y="21600"/>
                    <a:pt x="9360" y="21600"/>
                  </a:cubicBezTo>
                  <a:cubicBezTo>
                    <a:pt x="11520" y="21600"/>
                    <a:pt x="14400" y="20736"/>
                    <a:pt x="16560" y="19800"/>
                  </a:cubicBezTo>
                  <a:cubicBezTo>
                    <a:pt x="18720" y="18864"/>
                    <a:pt x="20160" y="17856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79153" y="3419234"/>
              <a:ext cx="100452" cy="21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517" fill="norm" stroke="1" extrusionOk="0">
                  <a:moveTo>
                    <a:pt x="3944" y="21517"/>
                  </a:moveTo>
                  <a:cubicBezTo>
                    <a:pt x="1784" y="17454"/>
                    <a:pt x="-376" y="13390"/>
                    <a:pt x="56" y="9968"/>
                  </a:cubicBezTo>
                  <a:cubicBezTo>
                    <a:pt x="488" y="6547"/>
                    <a:pt x="3512" y="3767"/>
                    <a:pt x="6104" y="2163"/>
                  </a:cubicBezTo>
                  <a:cubicBezTo>
                    <a:pt x="8696" y="559"/>
                    <a:pt x="10856" y="131"/>
                    <a:pt x="13016" y="24"/>
                  </a:cubicBezTo>
                  <a:cubicBezTo>
                    <a:pt x="15176" y="-83"/>
                    <a:pt x="17336" y="131"/>
                    <a:pt x="18848" y="1307"/>
                  </a:cubicBezTo>
                  <a:cubicBezTo>
                    <a:pt x="20360" y="2483"/>
                    <a:pt x="21224" y="4622"/>
                    <a:pt x="19712" y="6547"/>
                  </a:cubicBezTo>
                  <a:cubicBezTo>
                    <a:pt x="18200" y="8471"/>
                    <a:pt x="14312" y="10182"/>
                    <a:pt x="11072" y="11572"/>
                  </a:cubicBezTo>
                  <a:cubicBezTo>
                    <a:pt x="7832" y="12963"/>
                    <a:pt x="5240" y="14032"/>
                    <a:pt x="3944" y="14673"/>
                  </a:cubicBezTo>
                  <a:cubicBezTo>
                    <a:pt x="2648" y="15315"/>
                    <a:pt x="2648" y="15529"/>
                    <a:pt x="2648" y="15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89110" y="3599170"/>
              <a:ext cx="131616" cy="15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963" fill="norm" stroke="1" extrusionOk="0">
                  <a:moveTo>
                    <a:pt x="1748" y="8698"/>
                  </a:moveTo>
                  <a:cubicBezTo>
                    <a:pt x="3436" y="7845"/>
                    <a:pt x="5124" y="6992"/>
                    <a:pt x="6811" y="5429"/>
                  </a:cubicBezTo>
                  <a:cubicBezTo>
                    <a:pt x="8499" y="3866"/>
                    <a:pt x="10186" y="1592"/>
                    <a:pt x="10186" y="598"/>
                  </a:cubicBezTo>
                  <a:cubicBezTo>
                    <a:pt x="10186" y="-397"/>
                    <a:pt x="8499" y="-113"/>
                    <a:pt x="6642" y="1166"/>
                  </a:cubicBezTo>
                  <a:cubicBezTo>
                    <a:pt x="4786" y="2445"/>
                    <a:pt x="2761" y="4719"/>
                    <a:pt x="1411" y="7561"/>
                  </a:cubicBezTo>
                  <a:cubicBezTo>
                    <a:pt x="61" y="10403"/>
                    <a:pt x="-614" y="13814"/>
                    <a:pt x="736" y="16371"/>
                  </a:cubicBezTo>
                  <a:cubicBezTo>
                    <a:pt x="2086" y="18929"/>
                    <a:pt x="5461" y="20635"/>
                    <a:pt x="9173" y="20919"/>
                  </a:cubicBezTo>
                  <a:cubicBezTo>
                    <a:pt x="12886" y="21203"/>
                    <a:pt x="16936" y="20066"/>
                    <a:pt x="20986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20725" y="3625850"/>
              <a:ext cx="889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3"/>
                  </a:moveTo>
                  <a:cubicBezTo>
                    <a:pt x="4629" y="3411"/>
                    <a:pt x="9257" y="5968"/>
                    <a:pt x="12086" y="8953"/>
                  </a:cubicBezTo>
                  <a:cubicBezTo>
                    <a:pt x="14914" y="11937"/>
                    <a:pt x="15943" y="15347"/>
                    <a:pt x="16200" y="17763"/>
                  </a:cubicBezTo>
                  <a:cubicBezTo>
                    <a:pt x="16457" y="20179"/>
                    <a:pt x="15943" y="21600"/>
                    <a:pt x="15171" y="21600"/>
                  </a:cubicBezTo>
                  <a:cubicBezTo>
                    <a:pt x="14400" y="21600"/>
                    <a:pt x="13371" y="20179"/>
                    <a:pt x="13114" y="16768"/>
                  </a:cubicBezTo>
                  <a:cubicBezTo>
                    <a:pt x="12857" y="13358"/>
                    <a:pt x="13371" y="7958"/>
                    <a:pt x="14914" y="4832"/>
                  </a:cubicBezTo>
                  <a:cubicBezTo>
                    <a:pt x="16457" y="1705"/>
                    <a:pt x="19029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90951" y="3606800"/>
              <a:ext cx="15997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869" y="0"/>
                  </a:moveTo>
                  <a:cubicBezTo>
                    <a:pt x="1017" y="1694"/>
                    <a:pt x="164" y="3388"/>
                    <a:pt x="22" y="6565"/>
                  </a:cubicBezTo>
                  <a:cubicBezTo>
                    <a:pt x="-120" y="9741"/>
                    <a:pt x="448" y="14400"/>
                    <a:pt x="875" y="15671"/>
                  </a:cubicBezTo>
                  <a:cubicBezTo>
                    <a:pt x="1301" y="16941"/>
                    <a:pt x="1585" y="14824"/>
                    <a:pt x="1869" y="12282"/>
                  </a:cubicBezTo>
                  <a:cubicBezTo>
                    <a:pt x="2154" y="9741"/>
                    <a:pt x="2438" y="6776"/>
                    <a:pt x="3006" y="6141"/>
                  </a:cubicBezTo>
                  <a:cubicBezTo>
                    <a:pt x="3575" y="5506"/>
                    <a:pt x="4427" y="7200"/>
                    <a:pt x="4996" y="9106"/>
                  </a:cubicBezTo>
                  <a:cubicBezTo>
                    <a:pt x="5564" y="11012"/>
                    <a:pt x="5848" y="13129"/>
                    <a:pt x="6275" y="15247"/>
                  </a:cubicBezTo>
                  <a:cubicBezTo>
                    <a:pt x="6701" y="17365"/>
                    <a:pt x="7269" y="19482"/>
                    <a:pt x="7696" y="19482"/>
                  </a:cubicBezTo>
                  <a:cubicBezTo>
                    <a:pt x="8122" y="19482"/>
                    <a:pt x="8406" y="17365"/>
                    <a:pt x="8833" y="15035"/>
                  </a:cubicBezTo>
                  <a:cubicBezTo>
                    <a:pt x="9259" y="12706"/>
                    <a:pt x="9827" y="10165"/>
                    <a:pt x="10964" y="7624"/>
                  </a:cubicBezTo>
                  <a:cubicBezTo>
                    <a:pt x="12101" y="5082"/>
                    <a:pt x="13806" y="2541"/>
                    <a:pt x="14801" y="3600"/>
                  </a:cubicBezTo>
                  <a:cubicBezTo>
                    <a:pt x="15796" y="4659"/>
                    <a:pt x="16080" y="9318"/>
                    <a:pt x="16364" y="12918"/>
                  </a:cubicBezTo>
                  <a:cubicBezTo>
                    <a:pt x="16648" y="16518"/>
                    <a:pt x="16933" y="19059"/>
                    <a:pt x="17785" y="20329"/>
                  </a:cubicBezTo>
                  <a:cubicBezTo>
                    <a:pt x="18638" y="21600"/>
                    <a:pt x="20059" y="21600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202195" y="3587750"/>
              <a:ext cx="14558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3687" y="0"/>
                  </a:moveTo>
                  <a:cubicBezTo>
                    <a:pt x="2434" y="888"/>
                    <a:pt x="1182" y="1775"/>
                    <a:pt x="556" y="4438"/>
                  </a:cubicBezTo>
                  <a:cubicBezTo>
                    <a:pt x="-70" y="7101"/>
                    <a:pt x="-70" y="11540"/>
                    <a:pt x="87" y="14499"/>
                  </a:cubicBezTo>
                  <a:cubicBezTo>
                    <a:pt x="243" y="17458"/>
                    <a:pt x="556" y="18937"/>
                    <a:pt x="1495" y="19825"/>
                  </a:cubicBezTo>
                  <a:cubicBezTo>
                    <a:pt x="2434" y="20712"/>
                    <a:pt x="4000" y="21008"/>
                    <a:pt x="5252" y="20564"/>
                  </a:cubicBezTo>
                  <a:cubicBezTo>
                    <a:pt x="6504" y="20121"/>
                    <a:pt x="7443" y="18937"/>
                    <a:pt x="8069" y="17605"/>
                  </a:cubicBezTo>
                  <a:cubicBezTo>
                    <a:pt x="8695" y="16274"/>
                    <a:pt x="9008" y="14795"/>
                    <a:pt x="9165" y="13167"/>
                  </a:cubicBezTo>
                  <a:cubicBezTo>
                    <a:pt x="9321" y="11540"/>
                    <a:pt x="9321" y="9764"/>
                    <a:pt x="9165" y="9616"/>
                  </a:cubicBezTo>
                  <a:cubicBezTo>
                    <a:pt x="9008" y="9468"/>
                    <a:pt x="8695" y="10948"/>
                    <a:pt x="9321" y="13019"/>
                  </a:cubicBezTo>
                  <a:cubicBezTo>
                    <a:pt x="9947" y="15090"/>
                    <a:pt x="11513" y="17753"/>
                    <a:pt x="13234" y="19381"/>
                  </a:cubicBezTo>
                  <a:cubicBezTo>
                    <a:pt x="14956" y="21008"/>
                    <a:pt x="16834" y="21600"/>
                    <a:pt x="18243" y="21600"/>
                  </a:cubicBezTo>
                  <a:cubicBezTo>
                    <a:pt x="19652" y="21600"/>
                    <a:pt x="20591" y="21008"/>
                    <a:pt x="2153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373175" y="3422650"/>
              <a:ext cx="76201" cy="2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0" y="5324"/>
                    <a:pt x="0" y="10648"/>
                    <a:pt x="300" y="13842"/>
                  </a:cubicBezTo>
                  <a:cubicBezTo>
                    <a:pt x="600" y="17037"/>
                    <a:pt x="1200" y="18101"/>
                    <a:pt x="2400" y="19166"/>
                  </a:cubicBezTo>
                  <a:cubicBezTo>
                    <a:pt x="3600" y="20231"/>
                    <a:pt x="5400" y="21296"/>
                    <a:pt x="8700" y="21448"/>
                  </a:cubicBezTo>
                  <a:cubicBezTo>
                    <a:pt x="12000" y="21600"/>
                    <a:pt x="16800" y="20839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322863" y="3613150"/>
              <a:ext cx="126513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9479" y="21600"/>
                  </a:moveTo>
                  <a:cubicBezTo>
                    <a:pt x="7354" y="21600"/>
                    <a:pt x="5230" y="21600"/>
                    <a:pt x="3282" y="21600"/>
                  </a:cubicBezTo>
                  <a:cubicBezTo>
                    <a:pt x="1334" y="21600"/>
                    <a:pt x="-436" y="21600"/>
                    <a:pt x="95" y="21600"/>
                  </a:cubicBezTo>
                  <a:cubicBezTo>
                    <a:pt x="626" y="21600"/>
                    <a:pt x="3459" y="21600"/>
                    <a:pt x="7354" y="18000"/>
                  </a:cubicBezTo>
                  <a:cubicBezTo>
                    <a:pt x="11249" y="14400"/>
                    <a:pt x="16207" y="7200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456451" y="3587230"/>
              <a:ext cx="132625" cy="11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41" fill="norm" stroke="1" extrusionOk="0">
                  <a:moveTo>
                    <a:pt x="11196" y="3503"/>
                  </a:moveTo>
                  <a:cubicBezTo>
                    <a:pt x="9825" y="1988"/>
                    <a:pt x="8453" y="472"/>
                    <a:pt x="6911" y="93"/>
                  </a:cubicBezTo>
                  <a:cubicBezTo>
                    <a:pt x="5368" y="-286"/>
                    <a:pt x="3653" y="472"/>
                    <a:pt x="2453" y="2746"/>
                  </a:cubicBezTo>
                  <a:cubicBezTo>
                    <a:pt x="1253" y="5019"/>
                    <a:pt x="568" y="8809"/>
                    <a:pt x="225" y="11651"/>
                  </a:cubicBezTo>
                  <a:cubicBezTo>
                    <a:pt x="-118" y="14493"/>
                    <a:pt x="-118" y="16388"/>
                    <a:pt x="568" y="18093"/>
                  </a:cubicBezTo>
                  <a:cubicBezTo>
                    <a:pt x="1253" y="19798"/>
                    <a:pt x="2625" y="21314"/>
                    <a:pt x="3825" y="21125"/>
                  </a:cubicBezTo>
                  <a:cubicBezTo>
                    <a:pt x="5025" y="20935"/>
                    <a:pt x="6053" y="19040"/>
                    <a:pt x="6911" y="17146"/>
                  </a:cubicBezTo>
                  <a:cubicBezTo>
                    <a:pt x="7768" y="15251"/>
                    <a:pt x="8453" y="13356"/>
                    <a:pt x="8625" y="13546"/>
                  </a:cubicBezTo>
                  <a:cubicBezTo>
                    <a:pt x="8796" y="13735"/>
                    <a:pt x="8453" y="16009"/>
                    <a:pt x="9139" y="17525"/>
                  </a:cubicBezTo>
                  <a:cubicBezTo>
                    <a:pt x="9825" y="19040"/>
                    <a:pt x="11539" y="19798"/>
                    <a:pt x="13253" y="19798"/>
                  </a:cubicBezTo>
                  <a:cubicBezTo>
                    <a:pt x="14968" y="19798"/>
                    <a:pt x="16682" y="19040"/>
                    <a:pt x="18053" y="17714"/>
                  </a:cubicBezTo>
                  <a:cubicBezTo>
                    <a:pt x="19425" y="16388"/>
                    <a:pt x="20453" y="14493"/>
                    <a:pt x="21482" y="12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607562" y="3397250"/>
              <a:ext cx="95814" cy="29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7" fill="norm" stroke="1" extrusionOk="0">
                  <a:moveTo>
                    <a:pt x="1533" y="0"/>
                  </a:moveTo>
                  <a:cubicBezTo>
                    <a:pt x="594" y="3370"/>
                    <a:pt x="-345" y="6740"/>
                    <a:pt x="125" y="10034"/>
                  </a:cubicBezTo>
                  <a:cubicBezTo>
                    <a:pt x="594" y="13328"/>
                    <a:pt x="2472" y="16545"/>
                    <a:pt x="4351" y="18460"/>
                  </a:cubicBezTo>
                  <a:cubicBezTo>
                    <a:pt x="6229" y="20374"/>
                    <a:pt x="8107" y="20987"/>
                    <a:pt x="10455" y="21294"/>
                  </a:cubicBezTo>
                  <a:cubicBezTo>
                    <a:pt x="12803" y="21600"/>
                    <a:pt x="15620" y="21600"/>
                    <a:pt x="17498" y="21140"/>
                  </a:cubicBezTo>
                  <a:cubicBezTo>
                    <a:pt x="19377" y="20681"/>
                    <a:pt x="20316" y="19762"/>
                    <a:pt x="21255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608125" y="3558893"/>
              <a:ext cx="101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716075" y="3479800"/>
              <a:ext cx="28348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89" fill="norm" stroke="1" extrusionOk="0">
                  <a:moveTo>
                    <a:pt x="0" y="10921"/>
                  </a:moveTo>
                  <a:cubicBezTo>
                    <a:pt x="1543" y="13834"/>
                    <a:pt x="3086" y="16746"/>
                    <a:pt x="6171" y="18688"/>
                  </a:cubicBezTo>
                  <a:cubicBezTo>
                    <a:pt x="9257" y="20629"/>
                    <a:pt x="13886" y="21600"/>
                    <a:pt x="16971" y="21479"/>
                  </a:cubicBezTo>
                  <a:cubicBezTo>
                    <a:pt x="20057" y="21357"/>
                    <a:pt x="21600" y="20144"/>
                    <a:pt x="20057" y="16382"/>
                  </a:cubicBezTo>
                  <a:cubicBezTo>
                    <a:pt x="18514" y="12620"/>
                    <a:pt x="13886" y="6310"/>
                    <a:pt x="9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793001" y="3549650"/>
              <a:ext cx="57545" cy="12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1038" fill="norm" stroke="1" extrusionOk="0">
                  <a:moveTo>
                    <a:pt x="8682" y="0"/>
                  </a:moveTo>
                  <a:cubicBezTo>
                    <a:pt x="5703" y="1394"/>
                    <a:pt x="2723" y="2787"/>
                    <a:pt x="1234" y="5400"/>
                  </a:cubicBezTo>
                  <a:cubicBezTo>
                    <a:pt x="-256" y="8013"/>
                    <a:pt x="-256" y="11845"/>
                    <a:pt x="489" y="14632"/>
                  </a:cubicBezTo>
                  <a:cubicBezTo>
                    <a:pt x="1234" y="17419"/>
                    <a:pt x="2723" y="19161"/>
                    <a:pt x="5330" y="20206"/>
                  </a:cubicBezTo>
                  <a:cubicBezTo>
                    <a:pt x="7937" y="21252"/>
                    <a:pt x="11661" y="21600"/>
                    <a:pt x="15013" y="19510"/>
                  </a:cubicBezTo>
                  <a:cubicBezTo>
                    <a:pt x="18365" y="17419"/>
                    <a:pt x="21344" y="12890"/>
                    <a:pt x="19854" y="9581"/>
                  </a:cubicBezTo>
                  <a:cubicBezTo>
                    <a:pt x="18365" y="6271"/>
                    <a:pt x="12406" y="4181"/>
                    <a:pt x="6447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912925" y="3524250"/>
              <a:ext cx="1270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5322"/>
                    <a:pt x="2160" y="10643"/>
                    <a:pt x="2520" y="14087"/>
                  </a:cubicBezTo>
                  <a:cubicBezTo>
                    <a:pt x="2880" y="17530"/>
                    <a:pt x="2520" y="19096"/>
                    <a:pt x="2160" y="19096"/>
                  </a:cubicBezTo>
                  <a:cubicBezTo>
                    <a:pt x="1800" y="19096"/>
                    <a:pt x="1440" y="17530"/>
                    <a:pt x="1800" y="15026"/>
                  </a:cubicBezTo>
                  <a:cubicBezTo>
                    <a:pt x="2160" y="12522"/>
                    <a:pt x="3240" y="9078"/>
                    <a:pt x="4320" y="6417"/>
                  </a:cubicBezTo>
                  <a:cubicBezTo>
                    <a:pt x="5400" y="3757"/>
                    <a:pt x="6480" y="1878"/>
                    <a:pt x="7920" y="939"/>
                  </a:cubicBezTo>
                  <a:cubicBezTo>
                    <a:pt x="9360" y="0"/>
                    <a:pt x="11160" y="0"/>
                    <a:pt x="13500" y="3600"/>
                  </a:cubicBezTo>
                  <a:cubicBezTo>
                    <a:pt x="15840" y="7200"/>
                    <a:pt x="1872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79425" y="4197350"/>
              <a:ext cx="128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9" y="18327"/>
                    <a:pt x="2638" y="15055"/>
                    <a:pt x="3903" y="12927"/>
                  </a:cubicBezTo>
                  <a:cubicBezTo>
                    <a:pt x="5168" y="10800"/>
                    <a:pt x="6380" y="9818"/>
                    <a:pt x="7735" y="9164"/>
                  </a:cubicBezTo>
                  <a:cubicBezTo>
                    <a:pt x="9089" y="8509"/>
                    <a:pt x="10586" y="8182"/>
                    <a:pt x="12012" y="7691"/>
                  </a:cubicBezTo>
                  <a:cubicBezTo>
                    <a:pt x="13438" y="7200"/>
                    <a:pt x="14792" y="6545"/>
                    <a:pt x="16271" y="5400"/>
                  </a:cubicBezTo>
                  <a:cubicBezTo>
                    <a:pt x="17750" y="4255"/>
                    <a:pt x="19354" y="2618"/>
                    <a:pt x="20263" y="1636"/>
                  </a:cubicBezTo>
                  <a:cubicBezTo>
                    <a:pt x="21172" y="655"/>
                    <a:pt x="21386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84183" y="4555812"/>
              <a:ext cx="161943" cy="29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86" fill="norm" stroke="1" extrusionOk="0">
                  <a:moveTo>
                    <a:pt x="20356" y="712"/>
                  </a:moveTo>
                  <a:cubicBezTo>
                    <a:pt x="19249" y="253"/>
                    <a:pt x="18141" y="-207"/>
                    <a:pt x="16202" y="99"/>
                  </a:cubicBezTo>
                  <a:cubicBezTo>
                    <a:pt x="14264" y="406"/>
                    <a:pt x="11495" y="1478"/>
                    <a:pt x="8587" y="3776"/>
                  </a:cubicBezTo>
                  <a:cubicBezTo>
                    <a:pt x="5679" y="6074"/>
                    <a:pt x="2633" y="9597"/>
                    <a:pt x="1110" y="12278"/>
                  </a:cubicBezTo>
                  <a:cubicBezTo>
                    <a:pt x="-413" y="14959"/>
                    <a:pt x="-413" y="16797"/>
                    <a:pt x="1387" y="18253"/>
                  </a:cubicBezTo>
                  <a:cubicBezTo>
                    <a:pt x="3187" y="19708"/>
                    <a:pt x="6787" y="20780"/>
                    <a:pt x="10387" y="21087"/>
                  </a:cubicBezTo>
                  <a:cubicBezTo>
                    <a:pt x="13987" y="21393"/>
                    <a:pt x="17587" y="20933"/>
                    <a:pt x="21187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61780" y="4679950"/>
              <a:ext cx="129023" cy="15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097" fill="norm" stroke="1" extrusionOk="0">
                  <a:moveTo>
                    <a:pt x="13921" y="0"/>
                  </a:moveTo>
                  <a:cubicBezTo>
                    <a:pt x="11178" y="0"/>
                    <a:pt x="8435" y="0"/>
                    <a:pt x="5864" y="2244"/>
                  </a:cubicBezTo>
                  <a:cubicBezTo>
                    <a:pt x="3292" y="4488"/>
                    <a:pt x="892" y="8977"/>
                    <a:pt x="207" y="12483"/>
                  </a:cubicBezTo>
                  <a:cubicBezTo>
                    <a:pt x="-479" y="15990"/>
                    <a:pt x="550" y="18514"/>
                    <a:pt x="3121" y="19917"/>
                  </a:cubicBezTo>
                  <a:cubicBezTo>
                    <a:pt x="5692" y="21319"/>
                    <a:pt x="9807" y="21600"/>
                    <a:pt x="13064" y="20057"/>
                  </a:cubicBezTo>
                  <a:cubicBezTo>
                    <a:pt x="16321" y="18514"/>
                    <a:pt x="18721" y="15148"/>
                    <a:pt x="19921" y="12764"/>
                  </a:cubicBezTo>
                  <a:cubicBezTo>
                    <a:pt x="21121" y="10379"/>
                    <a:pt x="21121" y="8977"/>
                    <a:pt x="20435" y="7855"/>
                  </a:cubicBezTo>
                  <a:cubicBezTo>
                    <a:pt x="19750" y="6732"/>
                    <a:pt x="18378" y="5891"/>
                    <a:pt x="16835" y="5751"/>
                  </a:cubicBezTo>
                  <a:cubicBezTo>
                    <a:pt x="15292" y="5610"/>
                    <a:pt x="13578" y="6171"/>
                    <a:pt x="11864" y="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30275" y="4673600"/>
              <a:ext cx="10160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781"/>
                    <a:pt x="5400" y="3563"/>
                    <a:pt x="8325" y="6012"/>
                  </a:cubicBezTo>
                  <a:cubicBezTo>
                    <a:pt x="11250" y="8462"/>
                    <a:pt x="14400" y="11579"/>
                    <a:pt x="15975" y="13918"/>
                  </a:cubicBezTo>
                  <a:cubicBezTo>
                    <a:pt x="17550" y="16256"/>
                    <a:pt x="17550" y="17814"/>
                    <a:pt x="17550" y="19151"/>
                  </a:cubicBezTo>
                  <a:cubicBezTo>
                    <a:pt x="17550" y="20487"/>
                    <a:pt x="17550" y="21600"/>
                    <a:pt x="16875" y="21600"/>
                  </a:cubicBezTo>
                  <a:cubicBezTo>
                    <a:pt x="16200" y="21600"/>
                    <a:pt x="14850" y="20487"/>
                    <a:pt x="13725" y="18260"/>
                  </a:cubicBezTo>
                  <a:cubicBezTo>
                    <a:pt x="12600" y="16033"/>
                    <a:pt x="11700" y="12693"/>
                    <a:pt x="13050" y="9575"/>
                  </a:cubicBezTo>
                  <a:cubicBezTo>
                    <a:pt x="14400" y="6458"/>
                    <a:pt x="18000" y="3563"/>
                    <a:pt x="21600" y="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176325" y="465455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85"/>
                  </a:moveTo>
                  <a:cubicBezTo>
                    <a:pt x="4400" y="6369"/>
                    <a:pt x="8800" y="7754"/>
                    <a:pt x="11800" y="9969"/>
                  </a:cubicBezTo>
                  <a:cubicBezTo>
                    <a:pt x="14800" y="12185"/>
                    <a:pt x="16400" y="15231"/>
                    <a:pt x="17000" y="17585"/>
                  </a:cubicBezTo>
                  <a:cubicBezTo>
                    <a:pt x="17600" y="19938"/>
                    <a:pt x="17200" y="21600"/>
                    <a:pt x="16600" y="21600"/>
                  </a:cubicBezTo>
                  <a:cubicBezTo>
                    <a:pt x="16000" y="21600"/>
                    <a:pt x="15200" y="19938"/>
                    <a:pt x="15200" y="16477"/>
                  </a:cubicBezTo>
                  <a:cubicBezTo>
                    <a:pt x="15200" y="13015"/>
                    <a:pt x="16000" y="7754"/>
                    <a:pt x="17200" y="4708"/>
                  </a:cubicBezTo>
                  <a:cubicBezTo>
                    <a:pt x="18400" y="1662"/>
                    <a:pt x="200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340033" y="4656279"/>
              <a:ext cx="122043" cy="14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44" fill="norm" stroke="1" extrusionOk="0">
                  <a:moveTo>
                    <a:pt x="3536" y="5379"/>
                  </a:moveTo>
                  <a:cubicBezTo>
                    <a:pt x="5367" y="4753"/>
                    <a:pt x="7197" y="4127"/>
                    <a:pt x="8295" y="3031"/>
                  </a:cubicBezTo>
                  <a:cubicBezTo>
                    <a:pt x="9394" y="1935"/>
                    <a:pt x="9760" y="370"/>
                    <a:pt x="9211" y="57"/>
                  </a:cubicBezTo>
                  <a:cubicBezTo>
                    <a:pt x="8662" y="-256"/>
                    <a:pt x="7197" y="683"/>
                    <a:pt x="5367" y="3657"/>
                  </a:cubicBezTo>
                  <a:cubicBezTo>
                    <a:pt x="3536" y="6631"/>
                    <a:pt x="1340" y="11640"/>
                    <a:pt x="424" y="14927"/>
                  </a:cubicBezTo>
                  <a:cubicBezTo>
                    <a:pt x="-491" y="18214"/>
                    <a:pt x="-125" y="19779"/>
                    <a:pt x="3536" y="20561"/>
                  </a:cubicBezTo>
                  <a:cubicBezTo>
                    <a:pt x="7197" y="21344"/>
                    <a:pt x="14153" y="21344"/>
                    <a:pt x="21109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486251" y="4446736"/>
              <a:ext cx="312375" cy="36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8" fill="norm" stroke="1" extrusionOk="0">
                  <a:moveTo>
                    <a:pt x="960" y="3995"/>
                  </a:moveTo>
                  <a:cubicBezTo>
                    <a:pt x="522" y="5236"/>
                    <a:pt x="84" y="6477"/>
                    <a:pt x="11" y="8960"/>
                  </a:cubicBezTo>
                  <a:cubicBezTo>
                    <a:pt x="-62" y="11443"/>
                    <a:pt x="230" y="15167"/>
                    <a:pt x="449" y="17339"/>
                  </a:cubicBezTo>
                  <a:cubicBezTo>
                    <a:pt x="668" y="19512"/>
                    <a:pt x="814" y="20132"/>
                    <a:pt x="1179" y="20629"/>
                  </a:cubicBezTo>
                  <a:cubicBezTo>
                    <a:pt x="1543" y="21126"/>
                    <a:pt x="2127" y="21498"/>
                    <a:pt x="2857" y="21374"/>
                  </a:cubicBezTo>
                  <a:cubicBezTo>
                    <a:pt x="3587" y="21250"/>
                    <a:pt x="4462" y="20629"/>
                    <a:pt x="5192" y="19946"/>
                  </a:cubicBezTo>
                  <a:cubicBezTo>
                    <a:pt x="5922" y="19264"/>
                    <a:pt x="6506" y="18519"/>
                    <a:pt x="6870" y="17836"/>
                  </a:cubicBezTo>
                  <a:cubicBezTo>
                    <a:pt x="7235" y="17153"/>
                    <a:pt x="7381" y="16532"/>
                    <a:pt x="7235" y="15974"/>
                  </a:cubicBezTo>
                  <a:cubicBezTo>
                    <a:pt x="7089" y="15415"/>
                    <a:pt x="6652" y="14919"/>
                    <a:pt x="6141" y="14857"/>
                  </a:cubicBezTo>
                  <a:cubicBezTo>
                    <a:pt x="5630" y="14795"/>
                    <a:pt x="5046" y="15167"/>
                    <a:pt x="4462" y="15788"/>
                  </a:cubicBezTo>
                  <a:cubicBezTo>
                    <a:pt x="3879" y="16408"/>
                    <a:pt x="3295" y="17277"/>
                    <a:pt x="3003" y="18146"/>
                  </a:cubicBezTo>
                  <a:cubicBezTo>
                    <a:pt x="2711" y="19015"/>
                    <a:pt x="2711" y="19884"/>
                    <a:pt x="3076" y="20381"/>
                  </a:cubicBezTo>
                  <a:cubicBezTo>
                    <a:pt x="3441" y="20877"/>
                    <a:pt x="4170" y="21001"/>
                    <a:pt x="4827" y="20815"/>
                  </a:cubicBezTo>
                  <a:cubicBezTo>
                    <a:pt x="5484" y="20629"/>
                    <a:pt x="6068" y="20132"/>
                    <a:pt x="6579" y="19574"/>
                  </a:cubicBezTo>
                  <a:cubicBezTo>
                    <a:pt x="7089" y="19015"/>
                    <a:pt x="7527" y="18395"/>
                    <a:pt x="7965" y="18332"/>
                  </a:cubicBezTo>
                  <a:cubicBezTo>
                    <a:pt x="8403" y="18270"/>
                    <a:pt x="8841" y="18767"/>
                    <a:pt x="9352" y="18829"/>
                  </a:cubicBezTo>
                  <a:cubicBezTo>
                    <a:pt x="9862" y="18891"/>
                    <a:pt x="10446" y="18519"/>
                    <a:pt x="11395" y="16657"/>
                  </a:cubicBezTo>
                  <a:cubicBezTo>
                    <a:pt x="12343" y="14795"/>
                    <a:pt x="13657" y="11443"/>
                    <a:pt x="14314" y="8526"/>
                  </a:cubicBezTo>
                  <a:cubicBezTo>
                    <a:pt x="14970" y="5608"/>
                    <a:pt x="14970" y="3126"/>
                    <a:pt x="14679" y="1698"/>
                  </a:cubicBezTo>
                  <a:cubicBezTo>
                    <a:pt x="14387" y="270"/>
                    <a:pt x="13803" y="-102"/>
                    <a:pt x="13292" y="22"/>
                  </a:cubicBezTo>
                  <a:cubicBezTo>
                    <a:pt x="12781" y="146"/>
                    <a:pt x="12343" y="767"/>
                    <a:pt x="11979" y="2753"/>
                  </a:cubicBezTo>
                  <a:cubicBezTo>
                    <a:pt x="11614" y="4739"/>
                    <a:pt x="11322" y="8091"/>
                    <a:pt x="11395" y="11008"/>
                  </a:cubicBezTo>
                  <a:cubicBezTo>
                    <a:pt x="11468" y="13926"/>
                    <a:pt x="11906" y="16408"/>
                    <a:pt x="12416" y="17960"/>
                  </a:cubicBezTo>
                  <a:cubicBezTo>
                    <a:pt x="12927" y="19512"/>
                    <a:pt x="13511" y="20132"/>
                    <a:pt x="14168" y="20381"/>
                  </a:cubicBezTo>
                  <a:cubicBezTo>
                    <a:pt x="14824" y="20629"/>
                    <a:pt x="15554" y="20505"/>
                    <a:pt x="15992" y="20070"/>
                  </a:cubicBezTo>
                  <a:cubicBezTo>
                    <a:pt x="16430" y="19636"/>
                    <a:pt x="16576" y="18891"/>
                    <a:pt x="16649" y="18208"/>
                  </a:cubicBezTo>
                  <a:cubicBezTo>
                    <a:pt x="16722" y="17526"/>
                    <a:pt x="16722" y="16905"/>
                    <a:pt x="16138" y="16160"/>
                  </a:cubicBezTo>
                  <a:cubicBezTo>
                    <a:pt x="15554" y="15415"/>
                    <a:pt x="14387" y="14546"/>
                    <a:pt x="13146" y="13926"/>
                  </a:cubicBezTo>
                  <a:cubicBezTo>
                    <a:pt x="11906" y="13305"/>
                    <a:pt x="10592" y="12932"/>
                    <a:pt x="9570" y="12498"/>
                  </a:cubicBezTo>
                  <a:cubicBezTo>
                    <a:pt x="8549" y="12064"/>
                    <a:pt x="7819" y="11567"/>
                    <a:pt x="7892" y="11319"/>
                  </a:cubicBezTo>
                  <a:cubicBezTo>
                    <a:pt x="7965" y="11070"/>
                    <a:pt x="8841" y="11070"/>
                    <a:pt x="10446" y="11132"/>
                  </a:cubicBezTo>
                  <a:cubicBezTo>
                    <a:pt x="12052" y="11195"/>
                    <a:pt x="14387" y="11319"/>
                    <a:pt x="15846" y="11567"/>
                  </a:cubicBezTo>
                  <a:cubicBezTo>
                    <a:pt x="17306" y="11815"/>
                    <a:pt x="17889" y="12188"/>
                    <a:pt x="18327" y="12746"/>
                  </a:cubicBezTo>
                  <a:cubicBezTo>
                    <a:pt x="18765" y="13305"/>
                    <a:pt x="19057" y="14050"/>
                    <a:pt x="19276" y="14795"/>
                  </a:cubicBezTo>
                  <a:cubicBezTo>
                    <a:pt x="19495" y="15539"/>
                    <a:pt x="19641" y="16284"/>
                    <a:pt x="19641" y="16284"/>
                  </a:cubicBezTo>
                  <a:cubicBezTo>
                    <a:pt x="19641" y="16284"/>
                    <a:pt x="19495" y="15539"/>
                    <a:pt x="19422" y="14050"/>
                  </a:cubicBezTo>
                  <a:cubicBezTo>
                    <a:pt x="19349" y="12560"/>
                    <a:pt x="19349" y="10326"/>
                    <a:pt x="19714" y="8960"/>
                  </a:cubicBezTo>
                  <a:cubicBezTo>
                    <a:pt x="20079" y="7595"/>
                    <a:pt x="20808" y="7098"/>
                    <a:pt x="21538" y="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821908" y="4559300"/>
              <a:ext cx="91018" cy="17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1600" y="0"/>
                  </a:moveTo>
                  <a:cubicBezTo>
                    <a:pt x="16074" y="771"/>
                    <a:pt x="10549" y="1543"/>
                    <a:pt x="6530" y="3986"/>
                  </a:cubicBezTo>
                  <a:cubicBezTo>
                    <a:pt x="2512" y="6429"/>
                    <a:pt x="0" y="10543"/>
                    <a:pt x="0" y="13757"/>
                  </a:cubicBezTo>
                  <a:cubicBezTo>
                    <a:pt x="0" y="16971"/>
                    <a:pt x="2512" y="19286"/>
                    <a:pt x="5023" y="20443"/>
                  </a:cubicBezTo>
                  <a:cubicBezTo>
                    <a:pt x="7535" y="21600"/>
                    <a:pt x="10047" y="21600"/>
                    <a:pt x="12809" y="19286"/>
                  </a:cubicBezTo>
                  <a:cubicBezTo>
                    <a:pt x="15572" y="16971"/>
                    <a:pt x="18586" y="12343"/>
                    <a:pt x="20093" y="9386"/>
                  </a:cubicBezTo>
                  <a:cubicBezTo>
                    <a:pt x="21600" y="6429"/>
                    <a:pt x="21600" y="5143"/>
                    <a:pt x="20595" y="4886"/>
                  </a:cubicBezTo>
                  <a:cubicBezTo>
                    <a:pt x="19591" y="4629"/>
                    <a:pt x="17581" y="5400"/>
                    <a:pt x="15572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912925" y="4569681"/>
              <a:ext cx="184151" cy="12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7576"/>
                  </a:moveTo>
                  <a:cubicBezTo>
                    <a:pt x="993" y="6547"/>
                    <a:pt x="1986" y="5518"/>
                    <a:pt x="3103" y="4833"/>
                  </a:cubicBezTo>
                  <a:cubicBezTo>
                    <a:pt x="4221" y="4147"/>
                    <a:pt x="5462" y="3804"/>
                    <a:pt x="6455" y="4318"/>
                  </a:cubicBezTo>
                  <a:cubicBezTo>
                    <a:pt x="7448" y="4833"/>
                    <a:pt x="8193" y="6204"/>
                    <a:pt x="8690" y="8947"/>
                  </a:cubicBezTo>
                  <a:cubicBezTo>
                    <a:pt x="9186" y="11690"/>
                    <a:pt x="9434" y="15804"/>
                    <a:pt x="9683" y="16833"/>
                  </a:cubicBezTo>
                  <a:cubicBezTo>
                    <a:pt x="9931" y="17861"/>
                    <a:pt x="10179" y="15804"/>
                    <a:pt x="10552" y="13747"/>
                  </a:cubicBezTo>
                  <a:cubicBezTo>
                    <a:pt x="10924" y="11690"/>
                    <a:pt x="11421" y="9633"/>
                    <a:pt x="12041" y="7061"/>
                  </a:cubicBezTo>
                  <a:cubicBezTo>
                    <a:pt x="12662" y="4490"/>
                    <a:pt x="13407" y="1404"/>
                    <a:pt x="14276" y="376"/>
                  </a:cubicBezTo>
                  <a:cubicBezTo>
                    <a:pt x="15145" y="-653"/>
                    <a:pt x="16138" y="376"/>
                    <a:pt x="17379" y="4147"/>
                  </a:cubicBezTo>
                  <a:cubicBezTo>
                    <a:pt x="18621" y="7918"/>
                    <a:pt x="20110" y="14433"/>
                    <a:pt x="2160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41842" y="5160138"/>
              <a:ext cx="204284" cy="30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87" fill="norm" stroke="1" extrusionOk="0">
                  <a:moveTo>
                    <a:pt x="13999" y="4079"/>
                  </a:moveTo>
                  <a:cubicBezTo>
                    <a:pt x="13558" y="2774"/>
                    <a:pt x="13117" y="1470"/>
                    <a:pt x="12345" y="745"/>
                  </a:cubicBezTo>
                  <a:cubicBezTo>
                    <a:pt x="11574" y="20"/>
                    <a:pt x="10472" y="-125"/>
                    <a:pt x="9590" y="92"/>
                  </a:cubicBezTo>
                  <a:cubicBezTo>
                    <a:pt x="8709" y="310"/>
                    <a:pt x="8048" y="890"/>
                    <a:pt x="6394" y="3499"/>
                  </a:cubicBezTo>
                  <a:cubicBezTo>
                    <a:pt x="4741" y="6109"/>
                    <a:pt x="2096" y="10747"/>
                    <a:pt x="884" y="13937"/>
                  </a:cubicBezTo>
                  <a:cubicBezTo>
                    <a:pt x="-328" y="17126"/>
                    <a:pt x="-108" y="18866"/>
                    <a:pt x="443" y="19953"/>
                  </a:cubicBezTo>
                  <a:cubicBezTo>
                    <a:pt x="994" y="21040"/>
                    <a:pt x="1876" y="21475"/>
                    <a:pt x="4852" y="20678"/>
                  </a:cubicBezTo>
                  <a:cubicBezTo>
                    <a:pt x="7827" y="19880"/>
                    <a:pt x="12896" y="17851"/>
                    <a:pt x="15982" y="16039"/>
                  </a:cubicBezTo>
                  <a:cubicBezTo>
                    <a:pt x="19068" y="14227"/>
                    <a:pt x="20170" y="12632"/>
                    <a:pt x="21272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41892" y="5168900"/>
              <a:ext cx="169334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4590" y="0"/>
                  </a:moveTo>
                  <a:cubicBezTo>
                    <a:pt x="3240" y="545"/>
                    <a:pt x="1890" y="1089"/>
                    <a:pt x="1080" y="2723"/>
                  </a:cubicBezTo>
                  <a:cubicBezTo>
                    <a:pt x="270" y="4356"/>
                    <a:pt x="0" y="7079"/>
                    <a:pt x="0" y="10074"/>
                  </a:cubicBezTo>
                  <a:cubicBezTo>
                    <a:pt x="0" y="13069"/>
                    <a:pt x="270" y="16336"/>
                    <a:pt x="675" y="18424"/>
                  </a:cubicBezTo>
                  <a:cubicBezTo>
                    <a:pt x="1080" y="20511"/>
                    <a:pt x="1620" y="21418"/>
                    <a:pt x="2295" y="21509"/>
                  </a:cubicBezTo>
                  <a:cubicBezTo>
                    <a:pt x="2970" y="21600"/>
                    <a:pt x="3780" y="20874"/>
                    <a:pt x="4725" y="19331"/>
                  </a:cubicBezTo>
                  <a:cubicBezTo>
                    <a:pt x="5670" y="17788"/>
                    <a:pt x="6750" y="15429"/>
                    <a:pt x="7695" y="13886"/>
                  </a:cubicBezTo>
                  <a:cubicBezTo>
                    <a:pt x="8640" y="12343"/>
                    <a:pt x="9450" y="11617"/>
                    <a:pt x="10260" y="11889"/>
                  </a:cubicBezTo>
                  <a:cubicBezTo>
                    <a:pt x="11070" y="12161"/>
                    <a:pt x="11880" y="13432"/>
                    <a:pt x="12555" y="14521"/>
                  </a:cubicBezTo>
                  <a:cubicBezTo>
                    <a:pt x="13230" y="15610"/>
                    <a:pt x="13770" y="16518"/>
                    <a:pt x="14580" y="17425"/>
                  </a:cubicBezTo>
                  <a:cubicBezTo>
                    <a:pt x="15390" y="18333"/>
                    <a:pt x="16470" y="19240"/>
                    <a:pt x="17685" y="19513"/>
                  </a:cubicBezTo>
                  <a:cubicBezTo>
                    <a:pt x="18900" y="19785"/>
                    <a:pt x="20250" y="19422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27598" y="5226050"/>
              <a:ext cx="25961" cy="16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385" fill="norm" stroke="1" extrusionOk="0">
                  <a:moveTo>
                    <a:pt x="2102" y="16000"/>
                  </a:moveTo>
                  <a:cubicBezTo>
                    <a:pt x="441" y="17333"/>
                    <a:pt x="-1221" y="18667"/>
                    <a:pt x="1271" y="19733"/>
                  </a:cubicBezTo>
                  <a:cubicBezTo>
                    <a:pt x="3764" y="20800"/>
                    <a:pt x="10410" y="21600"/>
                    <a:pt x="14564" y="21333"/>
                  </a:cubicBezTo>
                  <a:cubicBezTo>
                    <a:pt x="18717" y="21067"/>
                    <a:pt x="20379" y="19733"/>
                    <a:pt x="20379" y="16000"/>
                  </a:cubicBezTo>
                  <a:cubicBezTo>
                    <a:pt x="20379" y="12267"/>
                    <a:pt x="18717" y="6133"/>
                    <a:pt x="170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157275" y="52895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321559" y="5207000"/>
              <a:ext cx="108767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77" fill="norm" stroke="1" extrusionOk="0">
                  <a:moveTo>
                    <a:pt x="20942" y="0"/>
                  </a:moveTo>
                  <a:cubicBezTo>
                    <a:pt x="16051" y="527"/>
                    <a:pt x="11161" y="1054"/>
                    <a:pt x="7697" y="1580"/>
                  </a:cubicBezTo>
                  <a:cubicBezTo>
                    <a:pt x="4233" y="2107"/>
                    <a:pt x="2195" y="2634"/>
                    <a:pt x="972" y="3556"/>
                  </a:cubicBezTo>
                  <a:cubicBezTo>
                    <a:pt x="-250" y="4478"/>
                    <a:pt x="-658" y="5795"/>
                    <a:pt x="1787" y="7771"/>
                  </a:cubicBezTo>
                  <a:cubicBezTo>
                    <a:pt x="4233" y="9746"/>
                    <a:pt x="9531" y="12380"/>
                    <a:pt x="12995" y="14224"/>
                  </a:cubicBezTo>
                  <a:cubicBezTo>
                    <a:pt x="16459" y="16068"/>
                    <a:pt x="18089" y="17122"/>
                    <a:pt x="18700" y="18439"/>
                  </a:cubicBezTo>
                  <a:cubicBezTo>
                    <a:pt x="19312" y="19756"/>
                    <a:pt x="18904" y="21337"/>
                    <a:pt x="17885" y="21468"/>
                  </a:cubicBezTo>
                  <a:cubicBezTo>
                    <a:pt x="16867" y="21600"/>
                    <a:pt x="15236" y="20283"/>
                    <a:pt x="13606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466544" y="5191037"/>
              <a:ext cx="478132" cy="3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62" fill="norm" stroke="1" extrusionOk="0">
                  <a:moveTo>
                    <a:pt x="2939" y="5952"/>
                  </a:moveTo>
                  <a:cubicBezTo>
                    <a:pt x="3224" y="5405"/>
                    <a:pt x="3510" y="4859"/>
                    <a:pt x="3605" y="4175"/>
                  </a:cubicBezTo>
                  <a:cubicBezTo>
                    <a:pt x="3700" y="3491"/>
                    <a:pt x="3605" y="2671"/>
                    <a:pt x="3224" y="2261"/>
                  </a:cubicBezTo>
                  <a:cubicBezTo>
                    <a:pt x="2844" y="1851"/>
                    <a:pt x="2178" y="1851"/>
                    <a:pt x="1559" y="2534"/>
                  </a:cubicBezTo>
                  <a:cubicBezTo>
                    <a:pt x="941" y="3218"/>
                    <a:pt x="370" y="4585"/>
                    <a:pt x="132" y="5610"/>
                  </a:cubicBezTo>
                  <a:cubicBezTo>
                    <a:pt x="-106" y="6636"/>
                    <a:pt x="-11" y="7319"/>
                    <a:pt x="322" y="7729"/>
                  </a:cubicBezTo>
                  <a:cubicBezTo>
                    <a:pt x="655" y="8140"/>
                    <a:pt x="1226" y="8276"/>
                    <a:pt x="1750" y="8208"/>
                  </a:cubicBezTo>
                  <a:cubicBezTo>
                    <a:pt x="2273" y="8140"/>
                    <a:pt x="2749" y="7866"/>
                    <a:pt x="3320" y="7319"/>
                  </a:cubicBezTo>
                  <a:cubicBezTo>
                    <a:pt x="3890" y="6772"/>
                    <a:pt x="4557" y="5952"/>
                    <a:pt x="4794" y="6089"/>
                  </a:cubicBezTo>
                  <a:cubicBezTo>
                    <a:pt x="5032" y="6226"/>
                    <a:pt x="4842" y="7319"/>
                    <a:pt x="4604" y="9575"/>
                  </a:cubicBezTo>
                  <a:cubicBezTo>
                    <a:pt x="4366" y="11831"/>
                    <a:pt x="4081" y="15248"/>
                    <a:pt x="3938" y="17572"/>
                  </a:cubicBezTo>
                  <a:cubicBezTo>
                    <a:pt x="3795" y="19896"/>
                    <a:pt x="3795" y="21127"/>
                    <a:pt x="3843" y="21332"/>
                  </a:cubicBezTo>
                  <a:cubicBezTo>
                    <a:pt x="3890" y="21537"/>
                    <a:pt x="3986" y="20717"/>
                    <a:pt x="4794" y="18256"/>
                  </a:cubicBezTo>
                  <a:cubicBezTo>
                    <a:pt x="5603" y="15795"/>
                    <a:pt x="7126" y="11694"/>
                    <a:pt x="8172" y="8618"/>
                  </a:cubicBezTo>
                  <a:cubicBezTo>
                    <a:pt x="9219" y="5542"/>
                    <a:pt x="9790" y="3491"/>
                    <a:pt x="10123" y="2124"/>
                  </a:cubicBezTo>
                  <a:cubicBezTo>
                    <a:pt x="10456" y="757"/>
                    <a:pt x="10551" y="74"/>
                    <a:pt x="10456" y="5"/>
                  </a:cubicBezTo>
                  <a:cubicBezTo>
                    <a:pt x="10361" y="-63"/>
                    <a:pt x="10075" y="484"/>
                    <a:pt x="9790" y="1783"/>
                  </a:cubicBezTo>
                  <a:cubicBezTo>
                    <a:pt x="9505" y="3081"/>
                    <a:pt x="9219" y="5132"/>
                    <a:pt x="9124" y="6567"/>
                  </a:cubicBezTo>
                  <a:cubicBezTo>
                    <a:pt x="9029" y="8003"/>
                    <a:pt x="9124" y="8823"/>
                    <a:pt x="9362" y="9438"/>
                  </a:cubicBezTo>
                  <a:cubicBezTo>
                    <a:pt x="9600" y="10053"/>
                    <a:pt x="9980" y="10464"/>
                    <a:pt x="10313" y="10395"/>
                  </a:cubicBezTo>
                  <a:cubicBezTo>
                    <a:pt x="10646" y="10327"/>
                    <a:pt x="10932" y="9780"/>
                    <a:pt x="11408" y="8823"/>
                  </a:cubicBezTo>
                  <a:cubicBezTo>
                    <a:pt x="11883" y="7866"/>
                    <a:pt x="12550" y="6499"/>
                    <a:pt x="12978" y="5405"/>
                  </a:cubicBezTo>
                  <a:cubicBezTo>
                    <a:pt x="13406" y="4312"/>
                    <a:pt x="13596" y="3491"/>
                    <a:pt x="13501" y="3423"/>
                  </a:cubicBezTo>
                  <a:cubicBezTo>
                    <a:pt x="13406" y="3355"/>
                    <a:pt x="13025" y="4038"/>
                    <a:pt x="12835" y="4859"/>
                  </a:cubicBezTo>
                  <a:cubicBezTo>
                    <a:pt x="12645" y="5679"/>
                    <a:pt x="12645" y="6636"/>
                    <a:pt x="12787" y="7456"/>
                  </a:cubicBezTo>
                  <a:cubicBezTo>
                    <a:pt x="12930" y="8276"/>
                    <a:pt x="13216" y="8960"/>
                    <a:pt x="13596" y="9302"/>
                  </a:cubicBezTo>
                  <a:cubicBezTo>
                    <a:pt x="13977" y="9643"/>
                    <a:pt x="14453" y="9643"/>
                    <a:pt x="15166" y="9302"/>
                  </a:cubicBezTo>
                  <a:cubicBezTo>
                    <a:pt x="15880" y="8960"/>
                    <a:pt x="16831" y="8276"/>
                    <a:pt x="17450" y="7593"/>
                  </a:cubicBezTo>
                  <a:cubicBezTo>
                    <a:pt x="18068" y="6909"/>
                    <a:pt x="18354" y="6226"/>
                    <a:pt x="18544" y="5474"/>
                  </a:cubicBezTo>
                  <a:cubicBezTo>
                    <a:pt x="18735" y="4722"/>
                    <a:pt x="18830" y="3902"/>
                    <a:pt x="18687" y="3286"/>
                  </a:cubicBezTo>
                  <a:cubicBezTo>
                    <a:pt x="18544" y="2671"/>
                    <a:pt x="18164" y="2261"/>
                    <a:pt x="17735" y="2124"/>
                  </a:cubicBezTo>
                  <a:cubicBezTo>
                    <a:pt x="17307" y="1988"/>
                    <a:pt x="16831" y="2124"/>
                    <a:pt x="16451" y="2466"/>
                  </a:cubicBezTo>
                  <a:cubicBezTo>
                    <a:pt x="16070" y="2808"/>
                    <a:pt x="15785" y="3355"/>
                    <a:pt x="15594" y="4312"/>
                  </a:cubicBezTo>
                  <a:cubicBezTo>
                    <a:pt x="15404" y="5269"/>
                    <a:pt x="15309" y="6636"/>
                    <a:pt x="15452" y="7524"/>
                  </a:cubicBezTo>
                  <a:cubicBezTo>
                    <a:pt x="15594" y="8413"/>
                    <a:pt x="15975" y="8823"/>
                    <a:pt x="16403" y="8891"/>
                  </a:cubicBezTo>
                  <a:cubicBezTo>
                    <a:pt x="16831" y="8960"/>
                    <a:pt x="17307" y="8686"/>
                    <a:pt x="17783" y="8618"/>
                  </a:cubicBezTo>
                  <a:cubicBezTo>
                    <a:pt x="18259" y="8550"/>
                    <a:pt x="18735" y="8686"/>
                    <a:pt x="19353" y="8481"/>
                  </a:cubicBezTo>
                  <a:cubicBezTo>
                    <a:pt x="19972" y="8276"/>
                    <a:pt x="20733" y="7729"/>
                    <a:pt x="21494" y="7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963725" y="5226050"/>
              <a:ext cx="9525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87"/>
                  </a:moveTo>
                  <a:cubicBezTo>
                    <a:pt x="2880" y="6374"/>
                    <a:pt x="5760" y="9561"/>
                    <a:pt x="8160" y="12039"/>
                  </a:cubicBezTo>
                  <a:cubicBezTo>
                    <a:pt x="10560" y="14518"/>
                    <a:pt x="12480" y="16289"/>
                    <a:pt x="13680" y="18059"/>
                  </a:cubicBezTo>
                  <a:cubicBezTo>
                    <a:pt x="14880" y="19830"/>
                    <a:pt x="15360" y="21600"/>
                    <a:pt x="14400" y="21600"/>
                  </a:cubicBezTo>
                  <a:cubicBezTo>
                    <a:pt x="13440" y="21600"/>
                    <a:pt x="11040" y="19830"/>
                    <a:pt x="9600" y="17705"/>
                  </a:cubicBezTo>
                  <a:cubicBezTo>
                    <a:pt x="8160" y="15580"/>
                    <a:pt x="7680" y="13102"/>
                    <a:pt x="9840" y="10092"/>
                  </a:cubicBezTo>
                  <a:cubicBezTo>
                    <a:pt x="12000" y="7082"/>
                    <a:pt x="16800" y="3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056463" y="5212152"/>
              <a:ext cx="256513" cy="14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63" fill="norm" stroke="1" extrusionOk="0">
                  <a:moveTo>
                    <a:pt x="1789" y="3718"/>
                  </a:moveTo>
                  <a:cubicBezTo>
                    <a:pt x="2667" y="3718"/>
                    <a:pt x="3545" y="3718"/>
                    <a:pt x="4511" y="3127"/>
                  </a:cubicBezTo>
                  <a:cubicBezTo>
                    <a:pt x="5477" y="2535"/>
                    <a:pt x="6531" y="1351"/>
                    <a:pt x="6619" y="612"/>
                  </a:cubicBezTo>
                  <a:cubicBezTo>
                    <a:pt x="6706" y="-128"/>
                    <a:pt x="5828" y="-424"/>
                    <a:pt x="4687" y="1055"/>
                  </a:cubicBezTo>
                  <a:cubicBezTo>
                    <a:pt x="3545" y="2535"/>
                    <a:pt x="2141" y="5790"/>
                    <a:pt x="1175" y="8305"/>
                  </a:cubicBezTo>
                  <a:cubicBezTo>
                    <a:pt x="209" y="10820"/>
                    <a:pt x="-318" y="12595"/>
                    <a:pt x="209" y="14666"/>
                  </a:cubicBezTo>
                  <a:cubicBezTo>
                    <a:pt x="736" y="16738"/>
                    <a:pt x="2316" y="19105"/>
                    <a:pt x="6004" y="20140"/>
                  </a:cubicBezTo>
                  <a:cubicBezTo>
                    <a:pt x="9692" y="21176"/>
                    <a:pt x="15487" y="20880"/>
                    <a:pt x="21282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06375" y="5962650"/>
              <a:ext cx="1663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15" y="1543"/>
                    <a:pt x="1429" y="3086"/>
                    <a:pt x="2240" y="4886"/>
                  </a:cubicBezTo>
                  <a:cubicBezTo>
                    <a:pt x="3050" y="6686"/>
                    <a:pt x="3957" y="8743"/>
                    <a:pt x="4919" y="9514"/>
                  </a:cubicBezTo>
                  <a:cubicBezTo>
                    <a:pt x="5881" y="10286"/>
                    <a:pt x="6898" y="9771"/>
                    <a:pt x="7887" y="8486"/>
                  </a:cubicBezTo>
                  <a:cubicBezTo>
                    <a:pt x="8876" y="7200"/>
                    <a:pt x="9838" y="5143"/>
                    <a:pt x="10855" y="3857"/>
                  </a:cubicBezTo>
                  <a:cubicBezTo>
                    <a:pt x="11872" y="2571"/>
                    <a:pt x="12944" y="2057"/>
                    <a:pt x="14002" y="2057"/>
                  </a:cubicBezTo>
                  <a:cubicBezTo>
                    <a:pt x="15060" y="2057"/>
                    <a:pt x="16104" y="2571"/>
                    <a:pt x="17134" y="4371"/>
                  </a:cubicBezTo>
                  <a:cubicBezTo>
                    <a:pt x="18165" y="6171"/>
                    <a:pt x="19182" y="9257"/>
                    <a:pt x="19924" y="12343"/>
                  </a:cubicBezTo>
                  <a:cubicBezTo>
                    <a:pt x="20666" y="15429"/>
                    <a:pt x="21133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7" name="Drawing"/>
          <p:cNvGrpSpPr/>
          <p:nvPr/>
        </p:nvGrpSpPr>
        <p:grpSpPr>
          <a:xfrm>
            <a:off x="863599" y="1682749"/>
            <a:ext cx="8013701" cy="5679104"/>
            <a:chOff x="0" y="0"/>
            <a:chExt cx="8013699" cy="5679102"/>
          </a:xfrm>
        </p:grpSpPr>
        <p:sp>
          <p:nvSpPr>
            <p:cNvPr id="179" name="Line"/>
            <p:cNvSpPr/>
            <p:nvPr/>
          </p:nvSpPr>
          <p:spPr>
            <a:xfrm>
              <a:off x="0" y="327887"/>
              <a:ext cx="279400" cy="41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083"/>
                  </a:moveTo>
                  <a:cubicBezTo>
                    <a:pt x="0" y="1101"/>
                    <a:pt x="0" y="119"/>
                    <a:pt x="245" y="10"/>
                  </a:cubicBezTo>
                  <a:cubicBezTo>
                    <a:pt x="491" y="-99"/>
                    <a:pt x="982" y="665"/>
                    <a:pt x="1555" y="2792"/>
                  </a:cubicBezTo>
                  <a:cubicBezTo>
                    <a:pt x="2127" y="4919"/>
                    <a:pt x="2782" y="8410"/>
                    <a:pt x="3436" y="11465"/>
                  </a:cubicBezTo>
                  <a:cubicBezTo>
                    <a:pt x="4091" y="14519"/>
                    <a:pt x="4745" y="17137"/>
                    <a:pt x="5400" y="18828"/>
                  </a:cubicBezTo>
                  <a:cubicBezTo>
                    <a:pt x="6055" y="20519"/>
                    <a:pt x="6709" y="21283"/>
                    <a:pt x="7200" y="21392"/>
                  </a:cubicBezTo>
                  <a:cubicBezTo>
                    <a:pt x="7691" y="21501"/>
                    <a:pt x="8018" y="20956"/>
                    <a:pt x="8427" y="19265"/>
                  </a:cubicBezTo>
                  <a:cubicBezTo>
                    <a:pt x="8836" y="17574"/>
                    <a:pt x="9327" y="14737"/>
                    <a:pt x="9736" y="13046"/>
                  </a:cubicBezTo>
                  <a:cubicBezTo>
                    <a:pt x="10145" y="11356"/>
                    <a:pt x="10473" y="10810"/>
                    <a:pt x="10882" y="10756"/>
                  </a:cubicBezTo>
                  <a:cubicBezTo>
                    <a:pt x="11291" y="10701"/>
                    <a:pt x="11782" y="11137"/>
                    <a:pt x="12764" y="12610"/>
                  </a:cubicBezTo>
                  <a:cubicBezTo>
                    <a:pt x="13745" y="14083"/>
                    <a:pt x="15218" y="16592"/>
                    <a:pt x="16364" y="18119"/>
                  </a:cubicBezTo>
                  <a:cubicBezTo>
                    <a:pt x="17509" y="19646"/>
                    <a:pt x="18327" y="20192"/>
                    <a:pt x="18982" y="20192"/>
                  </a:cubicBezTo>
                  <a:cubicBezTo>
                    <a:pt x="19636" y="20192"/>
                    <a:pt x="20127" y="19646"/>
                    <a:pt x="20455" y="17301"/>
                  </a:cubicBezTo>
                  <a:cubicBezTo>
                    <a:pt x="20782" y="14956"/>
                    <a:pt x="20945" y="10810"/>
                    <a:pt x="21109" y="8083"/>
                  </a:cubicBezTo>
                  <a:cubicBezTo>
                    <a:pt x="21273" y="5356"/>
                    <a:pt x="21436" y="4046"/>
                    <a:pt x="21600" y="2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56540" y="489253"/>
              <a:ext cx="189561" cy="21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10" fill="norm" stroke="1" extrusionOk="0">
                  <a:moveTo>
                    <a:pt x="12853" y="4955"/>
                  </a:moveTo>
                  <a:cubicBezTo>
                    <a:pt x="11653" y="3293"/>
                    <a:pt x="10453" y="1632"/>
                    <a:pt x="9253" y="697"/>
                  </a:cubicBezTo>
                  <a:cubicBezTo>
                    <a:pt x="8053" y="-237"/>
                    <a:pt x="6853" y="-445"/>
                    <a:pt x="5293" y="1424"/>
                  </a:cubicBezTo>
                  <a:cubicBezTo>
                    <a:pt x="3733" y="3293"/>
                    <a:pt x="1813" y="7240"/>
                    <a:pt x="853" y="10355"/>
                  </a:cubicBezTo>
                  <a:cubicBezTo>
                    <a:pt x="-107" y="13470"/>
                    <a:pt x="-107" y="15755"/>
                    <a:pt x="133" y="17417"/>
                  </a:cubicBezTo>
                  <a:cubicBezTo>
                    <a:pt x="373" y="19078"/>
                    <a:pt x="853" y="20117"/>
                    <a:pt x="1693" y="20636"/>
                  </a:cubicBezTo>
                  <a:cubicBezTo>
                    <a:pt x="2533" y="21155"/>
                    <a:pt x="3733" y="21155"/>
                    <a:pt x="5413" y="18663"/>
                  </a:cubicBezTo>
                  <a:cubicBezTo>
                    <a:pt x="7093" y="16170"/>
                    <a:pt x="9253" y="11186"/>
                    <a:pt x="10453" y="8174"/>
                  </a:cubicBezTo>
                  <a:cubicBezTo>
                    <a:pt x="11653" y="5163"/>
                    <a:pt x="11893" y="4124"/>
                    <a:pt x="12253" y="4332"/>
                  </a:cubicBezTo>
                  <a:cubicBezTo>
                    <a:pt x="12613" y="4540"/>
                    <a:pt x="13093" y="5993"/>
                    <a:pt x="13933" y="8174"/>
                  </a:cubicBezTo>
                  <a:cubicBezTo>
                    <a:pt x="14773" y="10355"/>
                    <a:pt x="15973" y="13263"/>
                    <a:pt x="17293" y="14820"/>
                  </a:cubicBezTo>
                  <a:cubicBezTo>
                    <a:pt x="18613" y="16378"/>
                    <a:pt x="20053" y="16586"/>
                    <a:pt x="21493" y="16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28649" y="273050"/>
              <a:ext cx="444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487"/>
                    <a:pt x="4114" y="6975"/>
                    <a:pt x="6171" y="10069"/>
                  </a:cubicBezTo>
                  <a:cubicBezTo>
                    <a:pt x="8229" y="13162"/>
                    <a:pt x="10286" y="15862"/>
                    <a:pt x="12857" y="17719"/>
                  </a:cubicBezTo>
                  <a:cubicBezTo>
                    <a:pt x="15429" y="19575"/>
                    <a:pt x="18514" y="205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26986" y="174907"/>
              <a:ext cx="181064" cy="48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08" fill="norm" stroke="1" extrusionOk="0">
                  <a:moveTo>
                    <a:pt x="14704" y="16814"/>
                  </a:moveTo>
                  <a:cubicBezTo>
                    <a:pt x="13448" y="15979"/>
                    <a:pt x="12192" y="15145"/>
                    <a:pt x="11187" y="14543"/>
                  </a:cubicBezTo>
                  <a:cubicBezTo>
                    <a:pt x="10183" y="13940"/>
                    <a:pt x="9429" y="13569"/>
                    <a:pt x="7922" y="13616"/>
                  </a:cubicBezTo>
                  <a:cubicBezTo>
                    <a:pt x="6415" y="13662"/>
                    <a:pt x="4155" y="14125"/>
                    <a:pt x="2522" y="15377"/>
                  </a:cubicBezTo>
                  <a:cubicBezTo>
                    <a:pt x="890" y="16628"/>
                    <a:pt x="-115" y="18668"/>
                    <a:pt x="11" y="19873"/>
                  </a:cubicBezTo>
                  <a:cubicBezTo>
                    <a:pt x="136" y="21078"/>
                    <a:pt x="1392" y="21449"/>
                    <a:pt x="3527" y="21264"/>
                  </a:cubicBezTo>
                  <a:cubicBezTo>
                    <a:pt x="5662" y="21078"/>
                    <a:pt x="8676" y="20337"/>
                    <a:pt x="10811" y="18297"/>
                  </a:cubicBezTo>
                  <a:cubicBezTo>
                    <a:pt x="12945" y="16258"/>
                    <a:pt x="14201" y="12920"/>
                    <a:pt x="14829" y="10000"/>
                  </a:cubicBezTo>
                  <a:cubicBezTo>
                    <a:pt x="15457" y="7080"/>
                    <a:pt x="15457" y="4577"/>
                    <a:pt x="15080" y="2862"/>
                  </a:cubicBezTo>
                  <a:cubicBezTo>
                    <a:pt x="14704" y="1147"/>
                    <a:pt x="13950" y="220"/>
                    <a:pt x="13322" y="34"/>
                  </a:cubicBezTo>
                  <a:cubicBezTo>
                    <a:pt x="12694" y="-151"/>
                    <a:pt x="12192" y="405"/>
                    <a:pt x="12066" y="2120"/>
                  </a:cubicBezTo>
                  <a:cubicBezTo>
                    <a:pt x="11941" y="3835"/>
                    <a:pt x="12192" y="6709"/>
                    <a:pt x="13197" y="9212"/>
                  </a:cubicBezTo>
                  <a:cubicBezTo>
                    <a:pt x="14201" y="11715"/>
                    <a:pt x="15959" y="13847"/>
                    <a:pt x="17466" y="15052"/>
                  </a:cubicBezTo>
                  <a:cubicBezTo>
                    <a:pt x="18973" y="16258"/>
                    <a:pt x="20229" y="16536"/>
                    <a:pt x="21485" y="1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84250" y="2921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100004" y="361950"/>
              <a:ext cx="9434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7" h="21600" fill="norm" stroke="1" extrusionOk="0">
                  <a:moveTo>
                    <a:pt x="13191" y="0"/>
                  </a:moveTo>
                  <a:cubicBezTo>
                    <a:pt x="10941" y="0"/>
                    <a:pt x="8691" y="0"/>
                    <a:pt x="5766" y="982"/>
                  </a:cubicBezTo>
                  <a:cubicBezTo>
                    <a:pt x="2841" y="1964"/>
                    <a:pt x="-759" y="3927"/>
                    <a:pt x="141" y="6000"/>
                  </a:cubicBezTo>
                  <a:cubicBezTo>
                    <a:pt x="1041" y="8073"/>
                    <a:pt x="6441" y="10255"/>
                    <a:pt x="10491" y="11891"/>
                  </a:cubicBezTo>
                  <a:cubicBezTo>
                    <a:pt x="14541" y="13527"/>
                    <a:pt x="17241" y="14618"/>
                    <a:pt x="18816" y="15709"/>
                  </a:cubicBezTo>
                  <a:cubicBezTo>
                    <a:pt x="20391" y="16800"/>
                    <a:pt x="20841" y="17891"/>
                    <a:pt x="17916" y="18873"/>
                  </a:cubicBezTo>
                  <a:cubicBezTo>
                    <a:pt x="14991" y="19855"/>
                    <a:pt x="8691" y="20727"/>
                    <a:pt x="2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786466" y="155485"/>
              <a:ext cx="175684" cy="46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301" y="2815"/>
                  </a:moveTo>
                  <a:cubicBezTo>
                    <a:pt x="1301" y="2125"/>
                    <a:pt x="1301" y="1434"/>
                    <a:pt x="1692" y="892"/>
                  </a:cubicBezTo>
                  <a:cubicBezTo>
                    <a:pt x="2082" y="350"/>
                    <a:pt x="2863" y="-45"/>
                    <a:pt x="3253" y="4"/>
                  </a:cubicBezTo>
                  <a:cubicBezTo>
                    <a:pt x="3643" y="54"/>
                    <a:pt x="3643" y="547"/>
                    <a:pt x="3123" y="2717"/>
                  </a:cubicBezTo>
                  <a:cubicBezTo>
                    <a:pt x="2602" y="4887"/>
                    <a:pt x="1561" y="8733"/>
                    <a:pt x="911" y="11692"/>
                  </a:cubicBezTo>
                  <a:cubicBezTo>
                    <a:pt x="260" y="14651"/>
                    <a:pt x="0" y="16722"/>
                    <a:pt x="0" y="18054"/>
                  </a:cubicBezTo>
                  <a:cubicBezTo>
                    <a:pt x="0" y="19385"/>
                    <a:pt x="260" y="19977"/>
                    <a:pt x="781" y="20470"/>
                  </a:cubicBezTo>
                  <a:cubicBezTo>
                    <a:pt x="1301" y="20963"/>
                    <a:pt x="2082" y="21358"/>
                    <a:pt x="3253" y="21456"/>
                  </a:cubicBezTo>
                  <a:cubicBezTo>
                    <a:pt x="4424" y="21555"/>
                    <a:pt x="5986" y="21358"/>
                    <a:pt x="9108" y="20421"/>
                  </a:cubicBezTo>
                  <a:cubicBezTo>
                    <a:pt x="12231" y="19484"/>
                    <a:pt x="16916" y="17807"/>
                    <a:pt x="21600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758950" y="38100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200"/>
                    <a:pt x="5143" y="10800"/>
                    <a:pt x="8743" y="7200"/>
                  </a:cubicBezTo>
                  <a:cubicBezTo>
                    <a:pt x="12343" y="3600"/>
                    <a:pt x="169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029754" y="331754"/>
              <a:ext cx="186396" cy="23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07" fill="norm" stroke="1" extrusionOk="0">
                  <a:moveTo>
                    <a:pt x="964" y="11695"/>
                  </a:moveTo>
                  <a:cubicBezTo>
                    <a:pt x="4761" y="8690"/>
                    <a:pt x="8559" y="5685"/>
                    <a:pt x="10577" y="3712"/>
                  </a:cubicBezTo>
                  <a:cubicBezTo>
                    <a:pt x="12594" y="1740"/>
                    <a:pt x="12832" y="801"/>
                    <a:pt x="12357" y="332"/>
                  </a:cubicBezTo>
                  <a:cubicBezTo>
                    <a:pt x="11882" y="-138"/>
                    <a:pt x="10695" y="-138"/>
                    <a:pt x="9034" y="519"/>
                  </a:cubicBezTo>
                  <a:cubicBezTo>
                    <a:pt x="7372" y="1177"/>
                    <a:pt x="5236" y="2492"/>
                    <a:pt x="3218" y="5779"/>
                  </a:cubicBezTo>
                  <a:cubicBezTo>
                    <a:pt x="1201" y="9065"/>
                    <a:pt x="-698" y="14325"/>
                    <a:pt x="251" y="17424"/>
                  </a:cubicBezTo>
                  <a:cubicBezTo>
                    <a:pt x="1201" y="20523"/>
                    <a:pt x="4999" y="21462"/>
                    <a:pt x="8915" y="20992"/>
                  </a:cubicBezTo>
                  <a:cubicBezTo>
                    <a:pt x="12832" y="20523"/>
                    <a:pt x="16867" y="18645"/>
                    <a:pt x="20902" y="16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231067" y="332316"/>
              <a:ext cx="136690" cy="2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50" fill="norm" stroke="1" extrusionOk="0">
                  <a:moveTo>
                    <a:pt x="19973" y="1361"/>
                  </a:moveTo>
                  <a:cubicBezTo>
                    <a:pt x="16749" y="680"/>
                    <a:pt x="13525" y="0"/>
                    <a:pt x="10301" y="0"/>
                  </a:cubicBezTo>
                  <a:cubicBezTo>
                    <a:pt x="7077" y="0"/>
                    <a:pt x="3853" y="680"/>
                    <a:pt x="1919" y="1956"/>
                  </a:cubicBezTo>
                  <a:cubicBezTo>
                    <a:pt x="-15" y="3231"/>
                    <a:pt x="-660" y="5102"/>
                    <a:pt x="791" y="6803"/>
                  </a:cubicBezTo>
                  <a:cubicBezTo>
                    <a:pt x="2241" y="8504"/>
                    <a:pt x="5788" y="10035"/>
                    <a:pt x="9012" y="11480"/>
                  </a:cubicBezTo>
                  <a:cubicBezTo>
                    <a:pt x="12236" y="12926"/>
                    <a:pt x="15137" y="14287"/>
                    <a:pt x="17071" y="15307"/>
                  </a:cubicBezTo>
                  <a:cubicBezTo>
                    <a:pt x="19006" y="16328"/>
                    <a:pt x="19973" y="17008"/>
                    <a:pt x="20456" y="17773"/>
                  </a:cubicBezTo>
                  <a:cubicBezTo>
                    <a:pt x="20940" y="18539"/>
                    <a:pt x="20940" y="19389"/>
                    <a:pt x="20456" y="20154"/>
                  </a:cubicBezTo>
                  <a:cubicBezTo>
                    <a:pt x="19973" y="20920"/>
                    <a:pt x="19006" y="21600"/>
                    <a:pt x="16588" y="21260"/>
                  </a:cubicBezTo>
                  <a:cubicBezTo>
                    <a:pt x="14170" y="20920"/>
                    <a:pt x="10301" y="19559"/>
                    <a:pt x="6433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470605" y="0"/>
              <a:ext cx="132895" cy="58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79" fill="norm" stroke="1" extrusionOk="0">
                  <a:moveTo>
                    <a:pt x="12078" y="0"/>
                  </a:moveTo>
                  <a:cubicBezTo>
                    <a:pt x="10390" y="1871"/>
                    <a:pt x="8702" y="3743"/>
                    <a:pt x="6846" y="5965"/>
                  </a:cubicBezTo>
                  <a:cubicBezTo>
                    <a:pt x="4990" y="8188"/>
                    <a:pt x="2965" y="10761"/>
                    <a:pt x="1615" y="13139"/>
                  </a:cubicBezTo>
                  <a:cubicBezTo>
                    <a:pt x="265" y="15518"/>
                    <a:pt x="-410" y="17701"/>
                    <a:pt x="265" y="19144"/>
                  </a:cubicBezTo>
                  <a:cubicBezTo>
                    <a:pt x="940" y="20586"/>
                    <a:pt x="2965" y="21288"/>
                    <a:pt x="6002" y="21444"/>
                  </a:cubicBezTo>
                  <a:cubicBezTo>
                    <a:pt x="9040" y="21600"/>
                    <a:pt x="13090" y="21210"/>
                    <a:pt x="15790" y="20781"/>
                  </a:cubicBezTo>
                  <a:cubicBezTo>
                    <a:pt x="18490" y="20352"/>
                    <a:pt x="19840" y="19884"/>
                    <a:pt x="21190" y="19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385280" y="336550"/>
              <a:ext cx="32617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04" fill="norm" stroke="1" extrusionOk="0">
                  <a:moveTo>
                    <a:pt x="1825" y="19440"/>
                  </a:moveTo>
                  <a:cubicBezTo>
                    <a:pt x="849" y="20520"/>
                    <a:pt x="-126" y="21600"/>
                    <a:pt x="13" y="21060"/>
                  </a:cubicBezTo>
                  <a:cubicBezTo>
                    <a:pt x="153" y="20520"/>
                    <a:pt x="1407" y="18360"/>
                    <a:pt x="4194" y="14580"/>
                  </a:cubicBezTo>
                  <a:cubicBezTo>
                    <a:pt x="6981" y="10800"/>
                    <a:pt x="11301" y="5400"/>
                    <a:pt x="14437" y="2700"/>
                  </a:cubicBezTo>
                  <a:cubicBezTo>
                    <a:pt x="17572" y="0"/>
                    <a:pt x="19523" y="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79399" y="694266"/>
              <a:ext cx="2089332" cy="16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74" fill="norm" stroke="1" extrusionOk="0">
                  <a:moveTo>
                    <a:pt x="0" y="18234"/>
                  </a:moveTo>
                  <a:cubicBezTo>
                    <a:pt x="656" y="19636"/>
                    <a:pt x="1312" y="21039"/>
                    <a:pt x="2044" y="21319"/>
                  </a:cubicBezTo>
                  <a:cubicBezTo>
                    <a:pt x="2777" y="21600"/>
                    <a:pt x="3585" y="20758"/>
                    <a:pt x="4471" y="19636"/>
                  </a:cubicBezTo>
                  <a:cubicBezTo>
                    <a:pt x="5356" y="18514"/>
                    <a:pt x="6318" y="17112"/>
                    <a:pt x="7149" y="15849"/>
                  </a:cubicBezTo>
                  <a:cubicBezTo>
                    <a:pt x="7980" y="14587"/>
                    <a:pt x="8679" y="13465"/>
                    <a:pt x="9445" y="12343"/>
                  </a:cubicBezTo>
                  <a:cubicBezTo>
                    <a:pt x="10210" y="11221"/>
                    <a:pt x="11040" y="10099"/>
                    <a:pt x="11817" y="9257"/>
                  </a:cubicBezTo>
                  <a:cubicBezTo>
                    <a:pt x="12593" y="8416"/>
                    <a:pt x="13314" y="7855"/>
                    <a:pt x="14189" y="7294"/>
                  </a:cubicBezTo>
                  <a:cubicBezTo>
                    <a:pt x="15063" y="6732"/>
                    <a:pt x="16091" y="6171"/>
                    <a:pt x="17053" y="5610"/>
                  </a:cubicBezTo>
                  <a:cubicBezTo>
                    <a:pt x="18015" y="5049"/>
                    <a:pt x="18911" y="4488"/>
                    <a:pt x="19578" y="4068"/>
                  </a:cubicBezTo>
                  <a:cubicBezTo>
                    <a:pt x="20245" y="3647"/>
                    <a:pt x="20682" y="3366"/>
                    <a:pt x="21010" y="2805"/>
                  </a:cubicBezTo>
                  <a:cubicBezTo>
                    <a:pt x="21338" y="2244"/>
                    <a:pt x="21556" y="1403"/>
                    <a:pt x="21578" y="842"/>
                  </a:cubicBezTo>
                  <a:cubicBezTo>
                    <a:pt x="21600" y="281"/>
                    <a:pt x="21425" y="0"/>
                    <a:pt x="21272" y="0"/>
                  </a:cubicBezTo>
                  <a:cubicBezTo>
                    <a:pt x="21119" y="0"/>
                    <a:pt x="20988" y="281"/>
                    <a:pt x="20857" y="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51734" y="749300"/>
              <a:ext cx="2066066" cy="22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17" fill="norm" stroke="1" extrusionOk="0">
                  <a:moveTo>
                    <a:pt x="1682" y="18514"/>
                  </a:moveTo>
                  <a:cubicBezTo>
                    <a:pt x="1218" y="19131"/>
                    <a:pt x="754" y="19749"/>
                    <a:pt x="444" y="20263"/>
                  </a:cubicBezTo>
                  <a:cubicBezTo>
                    <a:pt x="135" y="20777"/>
                    <a:pt x="-20" y="21189"/>
                    <a:pt x="2" y="21394"/>
                  </a:cubicBezTo>
                  <a:cubicBezTo>
                    <a:pt x="24" y="21600"/>
                    <a:pt x="223" y="21600"/>
                    <a:pt x="721" y="20983"/>
                  </a:cubicBezTo>
                  <a:cubicBezTo>
                    <a:pt x="1218" y="20366"/>
                    <a:pt x="2014" y="19131"/>
                    <a:pt x="2766" y="18103"/>
                  </a:cubicBezTo>
                  <a:cubicBezTo>
                    <a:pt x="3517" y="17074"/>
                    <a:pt x="4225" y="16251"/>
                    <a:pt x="5010" y="15326"/>
                  </a:cubicBezTo>
                  <a:cubicBezTo>
                    <a:pt x="5795" y="14400"/>
                    <a:pt x="6657" y="13371"/>
                    <a:pt x="7408" y="12549"/>
                  </a:cubicBezTo>
                  <a:cubicBezTo>
                    <a:pt x="8160" y="11726"/>
                    <a:pt x="8801" y="11109"/>
                    <a:pt x="9487" y="10491"/>
                  </a:cubicBezTo>
                  <a:cubicBezTo>
                    <a:pt x="10172" y="9874"/>
                    <a:pt x="10902" y="9257"/>
                    <a:pt x="11598" y="8640"/>
                  </a:cubicBezTo>
                  <a:cubicBezTo>
                    <a:pt x="12294" y="8023"/>
                    <a:pt x="12958" y="7406"/>
                    <a:pt x="13776" y="6583"/>
                  </a:cubicBezTo>
                  <a:cubicBezTo>
                    <a:pt x="14594" y="5760"/>
                    <a:pt x="15566" y="4731"/>
                    <a:pt x="16517" y="3806"/>
                  </a:cubicBezTo>
                  <a:cubicBezTo>
                    <a:pt x="17468" y="2880"/>
                    <a:pt x="18396" y="2057"/>
                    <a:pt x="19237" y="1440"/>
                  </a:cubicBezTo>
                  <a:cubicBezTo>
                    <a:pt x="20077" y="823"/>
                    <a:pt x="20828" y="411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44499" y="1428750"/>
              <a:ext cx="4567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0" y="0"/>
                  </a:moveTo>
                  <a:cubicBezTo>
                    <a:pt x="4909" y="2743"/>
                    <a:pt x="9818" y="5486"/>
                    <a:pt x="13745" y="8800"/>
                  </a:cubicBezTo>
                  <a:cubicBezTo>
                    <a:pt x="17673" y="12114"/>
                    <a:pt x="20618" y="16000"/>
                    <a:pt x="21109" y="18229"/>
                  </a:cubicBezTo>
                  <a:cubicBezTo>
                    <a:pt x="21600" y="20457"/>
                    <a:pt x="19636" y="21029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38149" y="1332712"/>
              <a:ext cx="265237" cy="49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62" fill="norm" stroke="1" extrusionOk="0">
                  <a:moveTo>
                    <a:pt x="0" y="6812"/>
                  </a:moveTo>
                  <a:cubicBezTo>
                    <a:pt x="0" y="5185"/>
                    <a:pt x="0" y="3558"/>
                    <a:pt x="425" y="2384"/>
                  </a:cubicBezTo>
                  <a:cubicBezTo>
                    <a:pt x="850" y="1209"/>
                    <a:pt x="1701" y="486"/>
                    <a:pt x="2976" y="169"/>
                  </a:cubicBezTo>
                  <a:cubicBezTo>
                    <a:pt x="4252" y="-147"/>
                    <a:pt x="5953" y="-57"/>
                    <a:pt x="8334" y="757"/>
                  </a:cubicBezTo>
                  <a:cubicBezTo>
                    <a:pt x="10715" y="1570"/>
                    <a:pt x="13776" y="3107"/>
                    <a:pt x="16328" y="4959"/>
                  </a:cubicBezTo>
                  <a:cubicBezTo>
                    <a:pt x="18879" y="6812"/>
                    <a:pt x="20920" y="8981"/>
                    <a:pt x="21260" y="11331"/>
                  </a:cubicBezTo>
                  <a:cubicBezTo>
                    <a:pt x="21600" y="13681"/>
                    <a:pt x="20239" y="16211"/>
                    <a:pt x="18454" y="17974"/>
                  </a:cubicBezTo>
                  <a:cubicBezTo>
                    <a:pt x="16668" y="19736"/>
                    <a:pt x="14457" y="20730"/>
                    <a:pt x="12331" y="21091"/>
                  </a:cubicBezTo>
                  <a:cubicBezTo>
                    <a:pt x="10205" y="21453"/>
                    <a:pt x="8164" y="21182"/>
                    <a:pt x="7058" y="20820"/>
                  </a:cubicBezTo>
                  <a:cubicBezTo>
                    <a:pt x="5953" y="20459"/>
                    <a:pt x="5783" y="20007"/>
                    <a:pt x="6123" y="19600"/>
                  </a:cubicBezTo>
                  <a:cubicBezTo>
                    <a:pt x="6463" y="19194"/>
                    <a:pt x="7313" y="18832"/>
                    <a:pt x="8164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41321" y="1593850"/>
              <a:ext cx="161979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04" fill="norm" stroke="1" extrusionOk="0">
                  <a:moveTo>
                    <a:pt x="3794" y="19440"/>
                  </a:moveTo>
                  <a:cubicBezTo>
                    <a:pt x="1831" y="20520"/>
                    <a:pt x="-133" y="21600"/>
                    <a:pt x="7" y="21060"/>
                  </a:cubicBezTo>
                  <a:cubicBezTo>
                    <a:pt x="148" y="20520"/>
                    <a:pt x="2392" y="18360"/>
                    <a:pt x="6319" y="14580"/>
                  </a:cubicBezTo>
                  <a:cubicBezTo>
                    <a:pt x="10246" y="10800"/>
                    <a:pt x="15857" y="540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57250" y="17272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154364" y="1316826"/>
              <a:ext cx="153736" cy="48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54" fill="norm" stroke="1" extrusionOk="0">
                  <a:moveTo>
                    <a:pt x="19190" y="1287"/>
                  </a:moveTo>
                  <a:cubicBezTo>
                    <a:pt x="16310" y="730"/>
                    <a:pt x="13430" y="174"/>
                    <a:pt x="10406" y="35"/>
                  </a:cubicBezTo>
                  <a:cubicBezTo>
                    <a:pt x="7382" y="-104"/>
                    <a:pt x="4214" y="174"/>
                    <a:pt x="2198" y="823"/>
                  </a:cubicBezTo>
                  <a:cubicBezTo>
                    <a:pt x="182" y="1472"/>
                    <a:pt x="-682" y="2492"/>
                    <a:pt x="614" y="3558"/>
                  </a:cubicBezTo>
                  <a:cubicBezTo>
                    <a:pt x="1910" y="4624"/>
                    <a:pt x="5366" y="5736"/>
                    <a:pt x="7670" y="6524"/>
                  </a:cubicBezTo>
                  <a:cubicBezTo>
                    <a:pt x="9974" y="7312"/>
                    <a:pt x="11126" y="7776"/>
                    <a:pt x="11846" y="8239"/>
                  </a:cubicBezTo>
                  <a:cubicBezTo>
                    <a:pt x="12566" y="8703"/>
                    <a:pt x="12854" y="9166"/>
                    <a:pt x="12566" y="9584"/>
                  </a:cubicBezTo>
                  <a:cubicBezTo>
                    <a:pt x="12278" y="10001"/>
                    <a:pt x="11414" y="10372"/>
                    <a:pt x="10406" y="10696"/>
                  </a:cubicBezTo>
                  <a:cubicBezTo>
                    <a:pt x="9398" y="11020"/>
                    <a:pt x="8246" y="11299"/>
                    <a:pt x="6950" y="11438"/>
                  </a:cubicBezTo>
                  <a:cubicBezTo>
                    <a:pt x="5654" y="11577"/>
                    <a:pt x="4214" y="11577"/>
                    <a:pt x="4070" y="11716"/>
                  </a:cubicBezTo>
                  <a:cubicBezTo>
                    <a:pt x="3926" y="11855"/>
                    <a:pt x="5078" y="12133"/>
                    <a:pt x="5222" y="13060"/>
                  </a:cubicBezTo>
                  <a:cubicBezTo>
                    <a:pt x="5366" y="13987"/>
                    <a:pt x="4502" y="15563"/>
                    <a:pt x="3926" y="16907"/>
                  </a:cubicBezTo>
                  <a:cubicBezTo>
                    <a:pt x="3350" y="18251"/>
                    <a:pt x="3062" y="19364"/>
                    <a:pt x="4214" y="20152"/>
                  </a:cubicBezTo>
                  <a:cubicBezTo>
                    <a:pt x="5366" y="20940"/>
                    <a:pt x="7958" y="21403"/>
                    <a:pt x="10982" y="21450"/>
                  </a:cubicBezTo>
                  <a:cubicBezTo>
                    <a:pt x="14006" y="21496"/>
                    <a:pt x="17462" y="21125"/>
                    <a:pt x="20918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416998" y="1390650"/>
              <a:ext cx="24035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620" y="1600"/>
                  </a:moveTo>
                  <a:cubicBezTo>
                    <a:pt x="862" y="800"/>
                    <a:pt x="104" y="0"/>
                    <a:pt x="10" y="0"/>
                  </a:cubicBezTo>
                  <a:cubicBezTo>
                    <a:pt x="-85" y="0"/>
                    <a:pt x="483" y="800"/>
                    <a:pt x="2757" y="2733"/>
                  </a:cubicBezTo>
                  <a:cubicBezTo>
                    <a:pt x="5031" y="4667"/>
                    <a:pt x="9010" y="7733"/>
                    <a:pt x="12420" y="11067"/>
                  </a:cubicBezTo>
                  <a:cubicBezTo>
                    <a:pt x="15831" y="14400"/>
                    <a:pt x="18673" y="18000"/>
                    <a:pt x="21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508863" y="1416050"/>
              <a:ext cx="161187" cy="33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0" fill="norm" stroke="1" extrusionOk="0">
                  <a:moveTo>
                    <a:pt x="21362" y="0"/>
                  </a:moveTo>
                  <a:cubicBezTo>
                    <a:pt x="19959" y="272"/>
                    <a:pt x="18557" y="543"/>
                    <a:pt x="17014" y="1902"/>
                  </a:cubicBezTo>
                  <a:cubicBezTo>
                    <a:pt x="15471" y="3260"/>
                    <a:pt x="13788" y="5706"/>
                    <a:pt x="11263" y="8830"/>
                  </a:cubicBezTo>
                  <a:cubicBezTo>
                    <a:pt x="8739" y="11955"/>
                    <a:pt x="5372" y="15758"/>
                    <a:pt x="3128" y="18068"/>
                  </a:cubicBezTo>
                  <a:cubicBezTo>
                    <a:pt x="884" y="20377"/>
                    <a:pt x="-238" y="21192"/>
                    <a:pt x="43" y="21396"/>
                  </a:cubicBezTo>
                  <a:cubicBezTo>
                    <a:pt x="323" y="21600"/>
                    <a:pt x="2006" y="21192"/>
                    <a:pt x="368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779701" y="1638300"/>
              <a:ext cx="23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6048"/>
                    <a:pt x="2153" y="12096"/>
                    <a:pt x="353" y="15696"/>
                  </a:cubicBezTo>
                  <a:cubicBezTo>
                    <a:pt x="-1447" y="19296"/>
                    <a:pt x="3953" y="20448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974850" y="17399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178050" y="17272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362200" y="173355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590800" y="1432676"/>
              <a:ext cx="273051" cy="31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906"/>
                  </a:moveTo>
                  <a:cubicBezTo>
                    <a:pt x="0" y="1036"/>
                    <a:pt x="0" y="166"/>
                    <a:pt x="335" y="21"/>
                  </a:cubicBezTo>
                  <a:cubicBezTo>
                    <a:pt x="670" y="-124"/>
                    <a:pt x="1340" y="456"/>
                    <a:pt x="3516" y="2558"/>
                  </a:cubicBezTo>
                  <a:cubicBezTo>
                    <a:pt x="5693" y="4660"/>
                    <a:pt x="9377" y="8284"/>
                    <a:pt x="12056" y="11401"/>
                  </a:cubicBezTo>
                  <a:cubicBezTo>
                    <a:pt x="14735" y="14518"/>
                    <a:pt x="16409" y="17127"/>
                    <a:pt x="17665" y="18867"/>
                  </a:cubicBezTo>
                  <a:cubicBezTo>
                    <a:pt x="18921" y="20606"/>
                    <a:pt x="19758" y="21476"/>
                    <a:pt x="20344" y="21476"/>
                  </a:cubicBezTo>
                  <a:cubicBezTo>
                    <a:pt x="20930" y="21476"/>
                    <a:pt x="21265" y="20606"/>
                    <a:pt x="21600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679700" y="1428750"/>
              <a:ext cx="2159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895"/>
                    <a:pt x="16518" y="3789"/>
                    <a:pt x="13659" y="6316"/>
                  </a:cubicBezTo>
                  <a:cubicBezTo>
                    <a:pt x="10800" y="8842"/>
                    <a:pt x="7624" y="12000"/>
                    <a:pt x="5294" y="14653"/>
                  </a:cubicBezTo>
                  <a:cubicBezTo>
                    <a:pt x="2965" y="17305"/>
                    <a:pt x="1482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940475" y="1733550"/>
              <a:ext cx="13927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879" y="0"/>
                  </a:moveTo>
                  <a:cubicBezTo>
                    <a:pt x="1898" y="4431"/>
                    <a:pt x="916" y="8862"/>
                    <a:pt x="425" y="11908"/>
                  </a:cubicBezTo>
                  <a:cubicBezTo>
                    <a:pt x="-66" y="14954"/>
                    <a:pt x="-66" y="16615"/>
                    <a:pt x="98" y="16754"/>
                  </a:cubicBezTo>
                  <a:cubicBezTo>
                    <a:pt x="261" y="16892"/>
                    <a:pt x="589" y="15508"/>
                    <a:pt x="1243" y="13292"/>
                  </a:cubicBezTo>
                  <a:cubicBezTo>
                    <a:pt x="1898" y="11077"/>
                    <a:pt x="2879" y="8031"/>
                    <a:pt x="4679" y="5815"/>
                  </a:cubicBezTo>
                  <a:cubicBezTo>
                    <a:pt x="6479" y="3600"/>
                    <a:pt x="9098" y="2215"/>
                    <a:pt x="11552" y="3323"/>
                  </a:cubicBezTo>
                  <a:cubicBezTo>
                    <a:pt x="14007" y="4431"/>
                    <a:pt x="16298" y="8031"/>
                    <a:pt x="17607" y="10523"/>
                  </a:cubicBezTo>
                  <a:cubicBezTo>
                    <a:pt x="18916" y="13015"/>
                    <a:pt x="19243" y="14400"/>
                    <a:pt x="19407" y="16062"/>
                  </a:cubicBezTo>
                  <a:cubicBezTo>
                    <a:pt x="19570" y="17723"/>
                    <a:pt x="19570" y="19662"/>
                    <a:pt x="19898" y="20631"/>
                  </a:cubicBezTo>
                  <a:cubicBezTo>
                    <a:pt x="20225" y="21600"/>
                    <a:pt x="20879" y="21600"/>
                    <a:pt x="21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200400" y="1352550"/>
              <a:ext cx="118937" cy="51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4" fill="norm" stroke="1" extrusionOk="0">
                  <a:moveTo>
                    <a:pt x="0" y="0"/>
                  </a:moveTo>
                  <a:cubicBezTo>
                    <a:pt x="4926" y="527"/>
                    <a:pt x="9853" y="1054"/>
                    <a:pt x="12884" y="1712"/>
                  </a:cubicBezTo>
                  <a:cubicBezTo>
                    <a:pt x="15916" y="2371"/>
                    <a:pt x="17053" y="3161"/>
                    <a:pt x="16674" y="3951"/>
                  </a:cubicBezTo>
                  <a:cubicBezTo>
                    <a:pt x="16295" y="4741"/>
                    <a:pt x="14400" y="5532"/>
                    <a:pt x="13074" y="6366"/>
                  </a:cubicBezTo>
                  <a:cubicBezTo>
                    <a:pt x="11747" y="7200"/>
                    <a:pt x="10989" y="8078"/>
                    <a:pt x="12126" y="9307"/>
                  </a:cubicBezTo>
                  <a:cubicBezTo>
                    <a:pt x="13263" y="10537"/>
                    <a:pt x="16295" y="12117"/>
                    <a:pt x="18379" y="13961"/>
                  </a:cubicBezTo>
                  <a:cubicBezTo>
                    <a:pt x="20463" y="15805"/>
                    <a:pt x="21600" y="17912"/>
                    <a:pt x="21221" y="19229"/>
                  </a:cubicBezTo>
                  <a:cubicBezTo>
                    <a:pt x="20842" y="20546"/>
                    <a:pt x="18947" y="21073"/>
                    <a:pt x="16863" y="21337"/>
                  </a:cubicBezTo>
                  <a:cubicBezTo>
                    <a:pt x="14779" y="21600"/>
                    <a:pt x="12505" y="21600"/>
                    <a:pt x="10611" y="21249"/>
                  </a:cubicBezTo>
                  <a:cubicBezTo>
                    <a:pt x="8716" y="20898"/>
                    <a:pt x="7200" y="20195"/>
                    <a:pt x="5684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627804" y="1622729"/>
              <a:ext cx="391747" cy="14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03" fill="norm" stroke="1" extrusionOk="0">
                  <a:moveTo>
                    <a:pt x="1635" y="17034"/>
                  </a:moveTo>
                  <a:cubicBezTo>
                    <a:pt x="1054" y="17325"/>
                    <a:pt x="474" y="17617"/>
                    <a:pt x="183" y="17034"/>
                  </a:cubicBezTo>
                  <a:cubicBezTo>
                    <a:pt x="-107" y="16450"/>
                    <a:pt x="-107" y="14990"/>
                    <a:pt x="590" y="11925"/>
                  </a:cubicBezTo>
                  <a:cubicBezTo>
                    <a:pt x="1287" y="8861"/>
                    <a:pt x="2680" y="4190"/>
                    <a:pt x="4016" y="1855"/>
                  </a:cubicBezTo>
                  <a:cubicBezTo>
                    <a:pt x="5351" y="-480"/>
                    <a:pt x="6628" y="-480"/>
                    <a:pt x="7499" y="1125"/>
                  </a:cubicBezTo>
                  <a:cubicBezTo>
                    <a:pt x="8370" y="2731"/>
                    <a:pt x="8835" y="5942"/>
                    <a:pt x="9299" y="9444"/>
                  </a:cubicBezTo>
                  <a:cubicBezTo>
                    <a:pt x="9764" y="12947"/>
                    <a:pt x="10228" y="16742"/>
                    <a:pt x="10809" y="18785"/>
                  </a:cubicBezTo>
                  <a:cubicBezTo>
                    <a:pt x="11390" y="20828"/>
                    <a:pt x="12087" y="21120"/>
                    <a:pt x="12958" y="19806"/>
                  </a:cubicBezTo>
                  <a:cubicBezTo>
                    <a:pt x="13828" y="18493"/>
                    <a:pt x="14874" y="15574"/>
                    <a:pt x="16325" y="12071"/>
                  </a:cubicBezTo>
                  <a:cubicBezTo>
                    <a:pt x="17777" y="8569"/>
                    <a:pt x="19635" y="4482"/>
                    <a:pt x="21493" y="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721099" y="13843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689349" y="12509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822137" y="1320800"/>
              <a:ext cx="1961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860799" y="1231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984988" y="1086797"/>
              <a:ext cx="128754" cy="4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50" fill="norm" stroke="1" extrusionOk="0">
                  <a:moveTo>
                    <a:pt x="18231" y="12578"/>
                  </a:moveTo>
                  <a:cubicBezTo>
                    <a:pt x="16837" y="12245"/>
                    <a:pt x="15443" y="11913"/>
                    <a:pt x="12482" y="12190"/>
                  </a:cubicBezTo>
                  <a:cubicBezTo>
                    <a:pt x="9521" y="12467"/>
                    <a:pt x="4992" y="13353"/>
                    <a:pt x="2553" y="14682"/>
                  </a:cubicBezTo>
                  <a:cubicBezTo>
                    <a:pt x="114" y="16012"/>
                    <a:pt x="-234" y="17784"/>
                    <a:pt x="114" y="18892"/>
                  </a:cubicBezTo>
                  <a:cubicBezTo>
                    <a:pt x="463" y="19999"/>
                    <a:pt x="1508" y="20442"/>
                    <a:pt x="2901" y="20608"/>
                  </a:cubicBezTo>
                  <a:cubicBezTo>
                    <a:pt x="4295" y="20775"/>
                    <a:pt x="6037" y="20664"/>
                    <a:pt x="8476" y="19944"/>
                  </a:cubicBezTo>
                  <a:cubicBezTo>
                    <a:pt x="10914" y="19224"/>
                    <a:pt x="14050" y="17895"/>
                    <a:pt x="16314" y="15458"/>
                  </a:cubicBezTo>
                  <a:cubicBezTo>
                    <a:pt x="18579" y="13021"/>
                    <a:pt x="19972" y="9476"/>
                    <a:pt x="20669" y="6818"/>
                  </a:cubicBezTo>
                  <a:cubicBezTo>
                    <a:pt x="21366" y="4159"/>
                    <a:pt x="21366" y="2387"/>
                    <a:pt x="20669" y="1335"/>
                  </a:cubicBezTo>
                  <a:cubicBezTo>
                    <a:pt x="19972" y="282"/>
                    <a:pt x="18579" y="-50"/>
                    <a:pt x="17185" y="5"/>
                  </a:cubicBezTo>
                  <a:cubicBezTo>
                    <a:pt x="15792" y="61"/>
                    <a:pt x="14398" y="504"/>
                    <a:pt x="12831" y="2332"/>
                  </a:cubicBezTo>
                  <a:cubicBezTo>
                    <a:pt x="11263" y="4159"/>
                    <a:pt x="9521" y="7372"/>
                    <a:pt x="9869" y="10805"/>
                  </a:cubicBezTo>
                  <a:cubicBezTo>
                    <a:pt x="10218" y="14239"/>
                    <a:pt x="12656" y="17895"/>
                    <a:pt x="1509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584699" y="139700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046"/>
                    <a:pt x="7897" y="6092"/>
                    <a:pt x="11032" y="9415"/>
                  </a:cubicBezTo>
                  <a:cubicBezTo>
                    <a:pt x="14168" y="12738"/>
                    <a:pt x="16490" y="16338"/>
                    <a:pt x="18116" y="18415"/>
                  </a:cubicBezTo>
                  <a:cubicBezTo>
                    <a:pt x="19742" y="20492"/>
                    <a:pt x="20671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616449" y="1381854"/>
              <a:ext cx="241301" cy="45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719"/>
                  </a:moveTo>
                  <a:cubicBezTo>
                    <a:pt x="21032" y="317"/>
                    <a:pt x="20463" y="-85"/>
                    <a:pt x="19800" y="15"/>
                  </a:cubicBezTo>
                  <a:cubicBezTo>
                    <a:pt x="19137" y="116"/>
                    <a:pt x="18379" y="719"/>
                    <a:pt x="16674" y="2577"/>
                  </a:cubicBezTo>
                  <a:cubicBezTo>
                    <a:pt x="14968" y="4436"/>
                    <a:pt x="12316" y="7550"/>
                    <a:pt x="9568" y="10665"/>
                  </a:cubicBezTo>
                  <a:cubicBezTo>
                    <a:pt x="6821" y="13779"/>
                    <a:pt x="3979" y="16894"/>
                    <a:pt x="2368" y="18702"/>
                  </a:cubicBezTo>
                  <a:cubicBezTo>
                    <a:pt x="758" y="20510"/>
                    <a:pt x="379" y="21013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056716" y="1283364"/>
              <a:ext cx="156635" cy="50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333"/>
                  </a:moveTo>
                  <a:cubicBezTo>
                    <a:pt x="20724" y="789"/>
                    <a:pt x="19849" y="244"/>
                    <a:pt x="18681" y="63"/>
                  </a:cubicBezTo>
                  <a:cubicBezTo>
                    <a:pt x="17514" y="-119"/>
                    <a:pt x="16054" y="63"/>
                    <a:pt x="13573" y="1061"/>
                  </a:cubicBezTo>
                  <a:cubicBezTo>
                    <a:pt x="11092" y="2059"/>
                    <a:pt x="7589" y="3874"/>
                    <a:pt x="4816" y="6415"/>
                  </a:cubicBezTo>
                  <a:cubicBezTo>
                    <a:pt x="2043" y="8957"/>
                    <a:pt x="0" y="12224"/>
                    <a:pt x="0" y="14720"/>
                  </a:cubicBezTo>
                  <a:cubicBezTo>
                    <a:pt x="0" y="17215"/>
                    <a:pt x="2043" y="18940"/>
                    <a:pt x="4232" y="19938"/>
                  </a:cubicBezTo>
                  <a:cubicBezTo>
                    <a:pt x="6422" y="20936"/>
                    <a:pt x="8757" y="21209"/>
                    <a:pt x="1109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350162" y="1344524"/>
              <a:ext cx="320388" cy="40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50" fill="norm" stroke="1" extrusionOk="0">
                  <a:moveTo>
                    <a:pt x="11204" y="3724"/>
                  </a:moveTo>
                  <a:cubicBezTo>
                    <a:pt x="10781" y="3284"/>
                    <a:pt x="10357" y="2843"/>
                    <a:pt x="9863" y="2457"/>
                  </a:cubicBezTo>
                  <a:cubicBezTo>
                    <a:pt x="9369" y="2071"/>
                    <a:pt x="8804" y="1741"/>
                    <a:pt x="8098" y="1741"/>
                  </a:cubicBezTo>
                  <a:cubicBezTo>
                    <a:pt x="7393" y="1741"/>
                    <a:pt x="6545" y="2071"/>
                    <a:pt x="5275" y="3669"/>
                  </a:cubicBezTo>
                  <a:cubicBezTo>
                    <a:pt x="4004" y="5267"/>
                    <a:pt x="2310" y="8133"/>
                    <a:pt x="1251" y="10833"/>
                  </a:cubicBezTo>
                  <a:cubicBezTo>
                    <a:pt x="193" y="13533"/>
                    <a:pt x="-231" y="16067"/>
                    <a:pt x="122" y="17886"/>
                  </a:cubicBezTo>
                  <a:cubicBezTo>
                    <a:pt x="475" y="19704"/>
                    <a:pt x="1604" y="20806"/>
                    <a:pt x="3228" y="21081"/>
                  </a:cubicBezTo>
                  <a:cubicBezTo>
                    <a:pt x="4851" y="21357"/>
                    <a:pt x="6969" y="20806"/>
                    <a:pt x="8875" y="19484"/>
                  </a:cubicBezTo>
                  <a:cubicBezTo>
                    <a:pt x="10781" y="18161"/>
                    <a:pt x="12475" y="16067"/>
                    <a:pt x="13675" y="13367"/>
                  </a:cubicBezTo>
                  <a:cubicBezTo>
                    <a:pt x="14875" y="10667"/>
                    <a:pt x="15581" y="7361"/>
                    <a:pt x="15722" y="5102"/>
                  </a:cubicBezTo>
                  <a:cubicBezTo>
                    <a:pt x="15863" y="2843"/>
                    <a:pt x="15440" y="1630"/>
                    <a:pt x="14240" y="859"/>
                  </a:cubicBezTo>
                  <a:cubicBezTo>
                    <a:pt x="13040" y="88"/>
                    <a:pt x="11063" y="-243"/>
                    <a:pt x="9298" y="198"/>
                  </a:cubicBezTo>
                  <a:cubicBezTo>
                    <a:pt x="7534" y="639"/>
                    <a:pt x="5981" y="1851"/>
                    <a:pt x="5204" y="3008"/>
                  </a:cubicBezTo>
                  <a:cubicBezTo>
                    <a:pt x="4428" y="4165"/>
                    <a:pt x="4428" y="5267"/>
                    <a:pt x="5204" y="6204"/>
                  </a:cubicBezTo>
                  <a:cubicBezTo>
                    <a:pt x="5981" y="7141"/>
                    <a:pt x="7534" y="7912"/>
                    <a:pt x="10357" y="8133"/>
                  </a:cubicBezTo>
                  <a:cubicBezTo>
                    <a:pt x="13181" y="8353"/>
                    <a:pt x="17275" y="8022"/>
                    <a:pt x="21369" y="7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695949" y="1282700"/>
              <a:ext cx="156861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456" y="0"/>
                  </a:moveTo>
                  <a:cubicBezTo>
                    <a:pt x="7776" y="2625"/>
                    <a:pt x="12096" y="5250"/>
                    <a:pt x="15408" y="7387"/>
                  </a:cubicBezTo>
                  <a:cubicBezTo>
                    <a:pt x="18720" y="9525"/>
                    <a:pt x="21024" y="11175"/>
                    <a:pt x="21312" y="13088"/>
                  </a:cubicBezTo>
                  <a:cubicBezTo>
                    <a:pt x="21600" y="15000"/>
                    <a:pt x="19872" y="17175"/>
                    <a:pt x="15984" y="18638"/>
                  </a:cubicBezTo>
                  <a:cubicBezTo>
                    <a:pt x="12096" y="20100"/>
                    <a:pt x="6048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74699" y="2533650"/>
              <a:ext cx="203201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4233"/>
                    <a:pt x="900" y="8466"/>
                    <a:pt x="1125" y="11885"/>
                  </a:cubicBezTo>
                  <a:cubicBezTo>
                    <a:pt x="1350" y="15305"/>
                    <a:pt x="1350" y="17910"/>
                    <a:pt x="1350" y="19483"/>
                  </a:cubicBezTo>
                  <a:cubicBezTo>
                    <a:pt x="1350" y="21057"/>
                    <a:pt x="1350" y="21600"/>
                    <a:pt x="1463" y="21600"/>
                  </a:cubicBezTo>
                  <a:cubicBezTo>
                    <a:pt x="1575" y="21600"/>
                    <a:pt x="1800" y="21057"/>
                    <a:pt x="1912" y="19918"/>
                  </a:cubicBezTo>
                  <a:cubicBezTo>
                    <a:pt x="2025" y="18778"/>
                    <a:pt x="2025" y="17041"/>
                    <a:pt x="1912" y="15684"/>
                  </a:cubicBezTo>
                  <a:cubicBezTo>
                    <a:pt x="1800" y="14328"/>
                    <a:pt x="1575" y="13351"/>
                    <a:pt x="2025" y="12808"/>
                  </a:cubicBezTo>
                  <a:cubicBezTo>
                    <a:pt x="2475" y="12265"/>
                    <a:pt x="3600" y="12157"/>
                    <a:pt x="5175" y="11831"/>
                  </a:cubicBezTo>
                  <a:cubicBezTo>
                    <a:pt x="6750" y="11506"/>
                    <a:pt x="8775" y="10963"/>
                    <a:pt x="10912" y="9226"/>
                  </a:cubicBezTo>
                  <a:cubicBezTo>
                    <a:pt x="13050" y="7489"/>
                    <a:pt x="15300" y="4559"/>
                    <a:pt x="16650" y="2768"/>
                  </a:cubicBezTo>
                  <a:cubicBezTo>
                    <a:pt x="18000" y="977"/>
                    <a:pt x="18450" y="326"/>
                    <a:pt x="18562" y="271"/>
                  </a:cubicBezTo>
                  <a:cubicBezTo>
                    <a:pt x="18675" y="217"/>
                    <a:pt x="18450" y="760"/>
                    <a:pt x="18225" y="2985"/>
                  </a:cubicBezTo>
                  <a:cubicBezTo>
                    <a:pt x="18000" y="5210"/>
                    <a:pt x="17775" y="9118"/>
                    <a:pt x="18337" y="11885"/>
                  </a:cubicBezTo>
                  <a:cubicBezTo>
                    <a:pt x="18900" y="14653"/>
                    <a:pt x="20250" y="16281"/>
                    <a:pt x="21600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009130" y="2781300"/>
              <a:ext cx="91880" cy="11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50" fill="norm" stroke="1" extrusionOk="0">
                  <a:moveTo>
                    <a:pt x="11638" y="2274"/>
                  </a:moveTo>
                  <a:cubicBezTo>
                    <a:pt x="9238" y="2653"/>
                    <a:pt x="6838" y="3032"/>
                    <a:pt x="4678" y="5305"/>
                  </a:cubicBezTo>
                  <a:cubicBezTo>
                    <a:pt x="2518" y="7579"/>
                    <a:pt x="598" y="11747"/>
                    <a:pt x="118" y="14779"/>
                  </a:cubicBezTo>
                  <a:cubicBezTo>
                    <a:pt x="-362" y="17811"/>
                    <a:pt x="598" y="19705"/>
                    <a:pt x="3478" y="20653"/>
                  </a:cubicBezTo>
                  <a:cubicBezTo>
                    <a:pt x="6358" y="21600"/>
                    <a:pt x="11158" y="21600"/>
                    <a:pt x="14518" y="19326"/>
                  </a:cubicBezTo>
                  <a:cubicBezTo>
                    <a:pt x="17878" y="17053"/>
                    <a:pt x="19798" y="12505"/>
                    <a:pt x="20518" y="9095"/>
                  </a:cubicBezTo>
                  <a:cubicBezTo>
                    <a:pt x="21238" y="5684"/>
                    <a:pt x="20758" y="3411"/>
                    <a:pt x="18838" y="2084"/>
                  </a:cubicBezTo>
                  <a:cubicBezTo>
                    <a:pt x="16918" y="758"/>
                    <a:pt x="13558" y="379"/>
                    <a:pt x="10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257300" y="26289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282700" y="28448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667462" y="2532869"/>
              <a:ext cx="239270" cy="43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34" fill="norm" stroke="1" extrusionOk="0">
                  <a:moveTo>
                    <a:pt x="10372" y="2208"/>
                  </a:moveTo>
                  <a:cubicBezTo>
                    <a:pt x="9621" y="1691"/>
                    <a:pt x="8870" y="1175"/>
                    <a:pt x="8118" y="1071"/>
                  </a:cubicBezTo>
                  <a:cubicBezTo>
                    <a:pt x="7367" y="968"/>
                    <a:pt x="6616" y="1278"/>
                    <a:pt x="5583" y="2363"/>
                  </a:cubicBezTo>
                  <a:cubicBezTo>
                    <a:pt x="4550" y="3448"/>
                    <a:pt x="3235" y="5309"/>
                    <a:pt x="2202" y="7996"/>
                  </a:cubicBezTo>
                  <a:cubicBezTo>
                    <a:pt x="1169" y="10683"/>
                    <a:pt x="417" y="14197"/>
                    <a:pt x="136" y="16367"/>
                  </a:cubicBezTo>
                  <a:cubicBezTo>
                    <a:pt x="-146" y="18537"/>
                    <a:pt x="42" y="19364"/>
                    <a:pt x="417" y="19984"/>
                  </a:cubicBezTo>
                  <a:cubicBezTo>
                    <a:pt x="793" y="20604"/>
                    <a:pt x="1357" y="21018"/>
                    <a:pt x="2108" y="21224"/>
                  </a:cubicBezTo>
                  <a:cubicBezTo>
                    <a:pt x="2859" y="21431"/>
                    <a:pt x="3798" y="21431"/>
                    <a:pt x="6522" y="20449"/>
                  </a:cubicBezTo>
                  <a:cubicBezTo>
                    <a:pt x="9245" y="19467"/>
                    <a:pt x="13753" y="17504"/>
                    <a:pt x="16664" y="15643"/>
                  </a:cubicBezTo>
                  <a:cubicBezTo>
                    <a:pt x="19576" y="13783"/>
                    <a:pt x="20891" y="12026"/>
                    <a:pt x="21172" y="9856"/>
                  </a:cubicBezTo>
                  <a:cubicBezTo>
                    <a:pt x="21454" y="7686"/>
                    <a:pt x="20703" y="5102"/>
                    <a:pt x="19670" y="3345"/>
                  </a:cubicBezTo>
                  <a:cubicBezTo>
                    <a:pt x="18637" y="1588"/>
                    <a:pt x="17322" y="658"/>
                    <a:pt x="16101" y="244"/>
                  </a:cubicBezTo>
                  <a:cubicBezTo>
                    <a:pt x="14880" y="-169"/>
                    <a:pt x="13753" y="-66"/>
                    <a:pt x="12251" y="606"/>
                  </a:cubicBezTo>
                  <a:cubicBezTo>
                    <a:pt x="10748" y="1278"/>
                    <a:pt x="8870" y="2518"/>
                    <a:pt x="8306" y="4068"/>
                  </a:cubicBezTo>
                  <a:cubicBezTo>
                    <a:pt x="7743" y="5619"/>
                    <a:pt x="8494" y="7479"/>
                    <a:pt x="10842" y="8254"/>
                  </a:cubicBezTo>
                  <a:cubicBezTo>
                    <a:pt x="13190" y="9029"/>
                    <a:pt x="17134" y="8719"/>
                    <a:pt x="21078" y="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108200" y="27241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095500" y="283845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600"/>
                    <a:pt x="8951" y="9600"/>
                    <a:pt x="12551" y="6000"/>
                  </a:cubicBezTo>
                  <a:cubicBezTo>
                    <a:pt x="16151" y="2400"/>
                    <a:pt x="1887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610858" y="2487083"/>
              <a:ext cx="265692" cy="39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4" fill="norm" stroke="1" extrusionOk="0">
                  <a:moveTo>
                    <a:pt x="14318" y="7617"/>
                  </a:moveTo>
                  <a:cubicBezTo>
                    <a:pt x="14147" y="6480"/>
                    <a:pt x="13975" y="5343"/>
                    <a:pt x="13889" y="4491"/>
                  </a:cubicBezTo>
                  <a:cubicBezTo>
                    <a:pt x="13804" y="3638"/>
                    <a:pt x="13804" y="3069"/>
                    <a:pt x="13289" y="2728"/>
                  </a:cubicBezTo>
                  <a:cubicBezTo>
                    <a:pt x="12775" y="2387"/>
                    <a:pt x="11747" y="2274"/>
                    <a:pt x="10632" y="2615"/>
                  </a:cubicBezTo>
                  <a:cubicBezTo>
                    <a:pt x="9518" y="2956"/>
                    <a:pt x="8318" y="3752"/>
                    <a:pt x="6775" y="5627"/>
                  </a:cubicBezTo>
                  <a:cubicBezTo>
                    <a:pt x="5232" y="7503"/>
                    <a:pt x="3347" y="10459"/>
                    <a:pt x="2147" y="12846"/>
                  </a:cubicBezTo>
                  <a:cubicBezTo>
                    <a:pt x="947" y="15234"/>
                    <a:pt x="432" y="17053"/>
                    <a:pt x="175" y="18303"/>
                  </a:cubicBezTo>
                  <a:cubicBezTo>
                    <a:pt x="-82" y="19554"/>
                    <a:pt x="-82" y="20236"/>
                    <a:pt x="347" y="20747"/>
                  </a:cubicBezTo>
                  <a:cubicBezTo>
                    <a:pt x="775" y="21259"/>
                    <a:pt x="1632" y="21600"/>
                    <a:pt x="3004" y="21429"/>
                  </a:cubicBezTo>
                  <a:cubicBezTo>
                    <a:pt x="4375" y="21259"/>
                    <a:pt x="6261" y="20577"/>
                    <a:pt x="8832" y="19042"/>
                  </a:cubicBezTo>
                  <a:cubicBezTo>
                    <a:pt x="11404" y="17507"/>
                    <a:pt x="14661" y="15120"/>
                    <a:pt x="16718" y="12448"/>
                  </a:cubicBezTo>
                  <a:cubicBezTo>
                    <a:pt x="18775" y="9777"/>
                    <a:pt x="19632" y="6821"/>
                    <a:pt x="19889" y="4775"/>
                  </a:cubicBezTo>
                  <a:cubicBezTo>
                    <a:pt x="20147" y="2728"/>
                    <a:pt x="19804" y="1592"/>
                    <a:pt x="19204" y="909"/>
                  </a:cubicBezTo>
                  <a:cubicBezTo>
                    <a:pt x="18604" y="227"/>
                    <a:pt x="17747" y="0"/>
                    <a:pt x="16289" y="0"/>
                  </a:cubicBezTo>
                  <a:cubicBezTo>
                    <a:pt x="14832" y="0"/>
                    <a:pt x="12775" y="227"/>
                    <a:pt x="10889" y="909"/>
                  </a:cubicBezTo>
                  <a:cubicBezTo>
                    <a:pt x="9004" y="1592"/>
                    <a:pt x="7289" y="2728"/>
                    <a:pt x="6261" y="3695"/>
                  </a:cubicBezTo>
                  <a:cubicBezTo>
                    <a:pt x="5232" y="4661"/>
                    <a:pt x="4889" y="5457"/>
                    <a:pt x="4804" y="6139"/>
                  </a:cubicBezTo>
                  <a:cubicBezTo>
                    <a:pt x="4718" y="6821"/>
                    <a:pt x="4889" y="7389"/>
                    <a:pt x="6432" y="7787"/>
                  </a:cubicBezTo>
                  <a:cubicBezTo>
                    <a:pt x="7975" y="8185"/>
                    <a:pt x="10889" y="8413"/>
                    <a:pt x="13632" y="8356"/>
                  </a:cubicBezTo>
                  <a:cubicBezTo>
                    <a:pt x="16375" y="8299"/>
                    <a:pt x="18947" y="7958"/>
                    <a:pt x="21518" y="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877558" y="2863850"/>
              <a:ext cx="77019" cy="10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109" fill="norm" stroke="1" extrusionOk="0">
                  <a:moveTo>
                    <a:pt x="13371" y="0"/>
                  </a:moveTo>
                  <a:cubicBezTo>
                    <a:pt x="10529" y="864"/>
                    <a:pt x="7687" y="1728"/>
                    <a:pt x="5413" y="4104"/>
                  </a:cubicBezTo>
                  <a:cubicBezTo>
                    <a:pt x="3140" y="6480"/>
                    <a:pt x="1434" y="10368"/>
                    <a:pt x="582" y="13608"/>
                  </a:cubicBezTo>
                  <a:cubicBezTo>
                    <a:pt x="-271" y="16848"/>
                    <a:pt x="-271" y="19440"/>
                    <a:pt x="1150" y="20520"/>
                  </a:cubicBezTo>
                  <a:cubicBezTo>
                    <a:pt x="2571" y="21600"/>
                    <a:pt x="5413" y="21168"/>
                    <a:pt x="8824" y="19440"/>
                  </a:cubicBezTo>
                  <a:cubicBezTo>
                    <a:pt x="12234" y="17712"/>
                    <a:pt x="16213" y="14688"/>
                    <a:pt x="18487" y="11664"/>
                  </a:cubicBezTo>
                  <a:cubicBezTo>
                    <a:pt x="20761" y="8640"/>
                    <a:pt x="21329" y="5616"/>
                    <a:pt x="19908" y="3888"/>
                  </a:cubicBezTo>
                  <a:cubicBezTo>
                    <a:pt x="18487" y="2160"/>
                    <a:pt x="15076" y="1728"/>
                    <a:pt x="11666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057649" y="2673350"/>
              <a:ext cx="13970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762"/>
                    <a:pt x="3273" y="1525"/>
                    <a:pt x="4909" y="4701"/>
                  </a:cubicBezTo>
                  <a:cubicBezTo>
                    <a:pt x="6545" y="7878"/>
                    <a:pt x="8182" y="13468"/>
                    <a:pt x="9491" y="16899"/>
                  </a:cubicBezTo>
                  <a:cubicBezTo>
                    <a:pt x="10800" y="20329"/>
                    <a:pt x="11782" y="21600"/>
                    <a:pt x="12436" y="21600"/>
                  </a:cubicBezTo>
                  <a:cubicBezTo>
                    <a:pt x="13091" y="21600"/>
                    <a:pt x="13418" y="20329"/>
                    <a:pt x="14236" y="17026"/>
                  </a:cubicBezTo>
                  <a:cubicBezTo>
                    <a:pt x="15055" y="13722"/>
                    <a:pt x="16364" y="8386"/>
                    <a:pt x="17673" y="5336"/>
                  </a:cubicBezTo>
                  <a:cubicBezTo>
                    <a:pt x="18982" y="2287"/>
                    <a:pt x="20291" y="1525"/>
                    <a:pt x="21600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273549" y="2583458"/>
              <a:ext cx="120651" cy="26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4746"/>
                  </a:moveTo>
                  <a:cubicBezTo>
                    <a:pt x="19705" y="3191"/>
                    <a:pt x="17811" y="1636"/>
                    <a:pt x="15916" y="772"/>
                  </a:cubicBezTo>
                  <a:cubicBezTo>
                    <a:pt x="14021" y="-92"/>
                    <a:pt x="12126" y="-265"/>
                    <a:pt x="10042" y="426"/>
                  </a:cubicBezTo>
                  <a:cubicBezTo>
                    <a:pt x="7958" y="1117"/>
                    <a:pt x="5684" y="2673"/>
                    <a:pt x="5874" y="5265"/>
                  </a:cubicBezTo>
                  <a:cubicBezTo>
                    <a:pt x="6063" y="7857"/>
                    <a:pt x="8716" y="11485"/>
                    <a:pt x="10042" y="13905"/>
                  </a:cubicBezTo>
                  <a:cubicBezTo>
                    <a:pt x="11368" y="16324"/>
                    <a:pt x="11368" y="17533"/>
                    <a:pt x="9474" y="18570"/>
                  </a:cubicBezTo>
                  <a:cubicBezTo>
                    <a:pt x="7579" y="19607"/>
                    <a:pt x="3789" y="20471"/>
                    <a:pt x="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483099" y="2749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452485" y="2527300"/>
              <a:ext cx="21464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3989" y="0"/>
                  </a:moveTo>
                  <a:cubicBezTo>
                    <a:pt x="4409" y="4941"/>
                    <a:pt x="4828" y="9882"/>
                    <a:pt x="4828" y="13129"/>
                  </a:cubicBezTo>
                  <a:cubicBezTo>
                    <a:pt x="4828" y="16376"/>
                    <a:pt x="4409" y="17929"/>
                    <a:pt x="3779" y="18918"/>
                  </a:cubicBezTo>
                  <a:cubicBezTo>
                    <a:pt x="3150" y="19906"/>
                    <a:pt x="2312" y="20329"/>
                    <a:pt x="1682" y="20188"/>
                  </a:cubicBezTo>
                  <a:cubicBezTo>
                    <a:pt x="1053" y="20047"/>
                    <a:pt x="634" y="19341"/>
                    <a:pt x="319" y="18494"/>
                  </a:cubicBezTo>
                  <a:cubicBezTo>
                    <a:pt x="5" y="17647"/>
                    <a:pt x="-205" y="16659"/>
                    <a:pt x="319" y="15953"/>
                  </a:cubicBezTo>
                  <a:cubicBezTo>
                    <a:pt x="844" y="15247"/>
                    <a:pt x="2102" y="14824"/>
                    <a:pt x="5038" y="13412"/>
                  </a:cubicBezTo>
                  <a:cubicBezTo>
                    <a:pt x="7974" y="12000"/>
                    <a:pt x="12587" y="9600"/>
                    <a:pt x="15313" y="8047"/>
                  </a:cubicBezTo>
                  <a:cubicBezTo>
                    <a:pt x="18040" y="6494"/>
                    <a:pt x="18878" y="5788"/>
                    <a:pt x="19612" y="4800"/>
                  </a:cubicBezTo>
                  <a:cubicBezTo>
                    <a:pt x="20346" y="3812"/>
                    <a:pt x="20976" y="2541"/>
                    <a:pt x="21185" y="2259"/>
                  </a:cubicBezTo>
                  <a:cubicBezTo>
                    <a:pt x="21395" y="1976"/>
                    <a:pt x="21185" y="2682"/>
                    <a:pt x="20661" y="5294"/>
                  </a:cubicBezTo>
                  <a:cubicBezTo>
                    <a:pt x="20137" y="7906"/>
                    <a:pt x="19298" y="12424"/>
                    <a:pt x="18983" y="15459"/>
                  </a:cubicBezTo>
                  <a:cubicBezTo>
                    <a:pt x="18669" y="18494"/>
                    <a:pt x="18878" y="20047"/>
                    <a:pt x="19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778499" y="277495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930899" y="26162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918199" y="280035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285289" y="2477307"/>
              <a:ext cx="318711" cy="32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04" fill="norm" stroke="1" extrusionOk="0">
                  <a:moveTo>
                    <a:pt x="4771" y="10611"/>
                  </a:moveTo>
                  <a:cubicBezTo>
                    <a:pt x="5623" y="9517"/>
                    <a:pt x="6476" y="8423"/>
                    <a:pt x="7115" y="7603"/>
                  </a:cubicBezTo>
                  <a:cubicBezTo>
                    <a:pt x="7755" y="6783"/>
                    <a:pt x="8181" y="6236"/>
                    <a:pt x="8465" y="5621"/>
                  </a:cubicBezTo>
                  <a:cubicBezTo>
                    <a:pt x="8750" y="5006"/>
                    <a:pt x="8892" y="4322"/>
                    <a:pt x="8608" y="3912"/>
                  </a:cubicBezTo>
                  <a:cubicBezTo>
                    <a:pt x="8323" y="3502"/>
                    <a:pt x="7613" y="3365"/>
                    <a:pt x="6760" y="3775"/>
                  </a:cubicBezTo>
                  <a:cubicBezTo>
                    <a:pt x="5908" y="4185"/>
                    <a:pt x="4913" y="5142"/>
                    <a:pt x="3776" y="7398"/>
                  </a:cubicBezTo>
                  <a:cubicBezTo>
                    <a:pt x="2639" y="9654"/>
                    <a:pt x="1360" y="13208"/>
                    <a:pt x="650" y="15464"/>
                  </a:cubicBezTo>
                  <a:cubicBezTo>
                    <a:pt x="-61" y="17720"/>
                    <a:pt x="-203" y="18677"/>
                    <a:pt x="294" y="19565"/>
                  </a:cubicBezTo>
                  <a:cubicBezTo>
                    <a:pt x="792" y="20454"/>
                    <a:pt x="1929" y="21274"/>
                    <a:pt x="3847" y="20727"/>
                  </a:cubicBezTo>
                  <a:cubicBezTo>
                    <a:pt x="5765" y="20180"/>
                    <a:pt x="8465" y="18266"/>
                    <a:pt x="10526" y="15396"/>
                  </a:cubicBezTo>
                  <a:cubicBezTo>
                    <a:pt x="12586" y="12525"/>
                    <a:pt x="14008" y="8697"/>
                    <a:pt x="14434" y="5894"/>
                  </a:cubicBezTo>
                  <a:cubicBezTo>
                    <a:pt x="14860" y="3092"/>
                    <a:pt x="14292" y="1315"/>
                    <a:pt x="13652" y="494"/>
                  </a:cubicBezTo>
                  <a:cubicBezTo>
                    <a:pt x="13013" y="-326"/>
                    <a:pt x="12302" y="-189"/>
                    <a:pt x="10952" y="1383"/>
                  </a:cubicBezTo>
                  <a:cubicBezTo>
                    <a:pt x="9602" y="2955"/>
                    <a:pt x="7613" y="5963"/>
                    <a:pt x="6547" y="7808"/>
                  </a:cubicBezTo>
                  <a:cubicBezTo>
                    <a:pt x="5481" y="9654"/>
                    <a:pt x="5339" y="10337"/>
                    <a:pt x="5268" y="11021"/>
                  </a:cubicBezTo>
                  <a:cubicBezTo>
                    <a:pt x="5197" y="11704"/>
                    <a:pt x="5197" y="12388"/>
                    <a:pt x="5623" y="12866"/>
                  </a:cubicBezTo>
                  <a:cubicBezTo>
                    <a:pt x="6050" y="13345"/>
                    <a:pt x="6902" y="13618"/>
                    <a:pt x="8892" y="13345"/>
                  </a:cubicBezTo>
                  <a:cubicBezTo>
                    <a:pt x="10881" y="13071"/>
                    <a:pt x="14008" y="12251"/>
                    <a:pt x="16281" y="11704"/>
                  </a:cubicBezTo>
                  <a:cubicBezTo>
                    <a:pt x="18555" y="11158"/>
                    <a:pt x="19976" y="10884"/>
                    <a:pt x="21397" y="1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718299" y="2587343"/>
              <a:ext cx="196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039" y="2735"/>
                    <a:pt x="12077" y="-1585"/>
                    <a:pt x="15677" y="575"/>
                  </a:cubicBezTo>
                  <a:cubicBezTo>
                    <a:pt x="19277" y="2735"/>
                    <a:pt x="2043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699249" y="2647950"/>
              <a:ext cx="260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7400"/>
                    <a:pt x="10185" y="13200"/>
                    <a:pt x="13785" y="9600"/>
                  </a:cubicBezTo>
                  <a:cubicBezTo>
                    <a:pt x="17385" y="6000"/>
                    <a:pt x="1949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756492" y="2451100"/>
              <a:ext cx="190408" cy="36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7" fill="norm" stroke="1" extrusionOk="0">
                  <a:moveTo>
                    <a:pt x="21352" y="0"/>
                  </a:moveTo>
                  <a:cubicBezTo>
                    <a:pt x="18029" y="2234"/>
                    <a:pt x="14706" y="4469"/>
                    <a:pt x="11264" y="7448"/>
                  </a:cubicBezTo>
                  <a:cubicBezTo>
                    <a:pt x="7822" y="10428"/>
                    <a:pt x="4262" y="14152"/>
                    <a:pt x="2244" y="16634"/>
                  </a:cubicBezTo>
                  <a:cubicBezTo>
                    <a:pt x="227" y="19117"/>
                    <a:pt x="-248" y="20359"/>
                    <a:pt x="108" y="20979"/>
                  </a:cubicBezTo>
                  <a:cubicBezTo>
                    <a:pt x="464" y="21600"/>
                    <a:pt x="1651" y="21600"/>
                    <a:pt x="2719" y="21352"/>
                  </a:cubicBezTo>
                  <a:cubicBezTo>
                    <a:pt x="3787" y="21103"/>
                    <a:pt x="4737" y="20607"/>
                    <a:pt x="568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005332" y="2433020"/>
              <a:ext cx="265418" cy="31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89" fill="norm" stroke="1" extrusionOk="0">
                  <a:moveTo>
                    <a:pt x="15325" y="5084"/>
                  </a:moveTo>
                  <a:cubicBezTo>
                    <a:pt x="13096" y="4655"/>
                    <a:pt x="10867" y="4225"/>
                    <a:pt x="8810" y="4941"/>
                  </a:cubicBezTo>
                  <a:cubicBezTo>
                    <a:pt x="6753" y="5656"/>
                    <a:pt x="4867" y="7516"/>
                    <a:pt x="3410" y="9590"/>
                  </a:cubicBezTo>
                  <a:cubicBezTo>
                    <a:pt x="1953" y="11664"/>
                    <a:pt x="925" y="13953"/>
                    <a:pt x="410" y="15741"/>
                  </a:cubicBezTo>
                  <a:cubicBezTo>
                    <a:pt x="-104" y="17529"/>
                    <a:pt x="-104" y="18816"/>
                    <a:pt x="239" y="19674"/>
                  </a:cubicBezTo>
                  <a:cubicBezTo>
                    <a:pt x="582" y="20533"/>
                    <a:pt x="1267" y="20962"/>
                    <a:pt x="2039" y="21176"/>
                  </a:cubicBezTo>
                  <a:cubicBezTo>
                    <a:pt x="2810" y="21391"/>
                    <a:pt x="3667" y="21391"/>
                    <a:pt x="5982" y="20318"/>
                  </a:cubicBezTo>
                  <a:cubicBezTo>
                    <a:pt x="8296" y="19245"/>
                    <a:pt x="12067" y="17100"/>
                    <a:pt x="14810" y="14382"/>
                  </a:cubicBezTo>
                  <a:cubicBezTo>
                    <a:pt x="17553" y="11664"/>
                    <a:pt x="19267" y="8374"/>
                    <a:pt x="19953" y="5942"/>
                  </a:cubicBezTo>
                  <a:cubicBezTo>
                    <a:pt x="20639" y="3510"/>
                    <a:pt x="20296" y="1937"/>
                    <a:pt x="19696" y="1007"/>
                  </a:cubicBezTo>
                  <a:cubicBezTo>
                    <a:pt x="19096" y="77"/>
                    <a:pt x="18239" y="-209"/>
                    <a:pt x="16439" y="149"/>
                  </a:cubicBezTo>
                  <a:cubicBezTo>
                    <a:pt x="14639" y="506"/>
                    <a:pt x="11896" y="1508"/>
                    <a:pt x="9667" y="3081"/>
                  </a:cubicBezTo>
                  <a:cubicBezTo>
                    <a:pt x="7439" y="4655"/>
                    <a:pt x="5725" y="6800"/>
                    <a:pt x="4953" y="8231"/>
                  </a:cubicBezTo>
                  <a:cubicBezTo>
                    <a:pt x="4182" y="9661"/>
                    <a:pt x="4353" y="10376"/>
                    <a:pt x="4867" y="10806"/>
                  </a:cubicBezTo>
                  <a:cubicBezTo>
                    <a:pt x="5382" y="11235"/>
                    <a:pt x="6239" y="11378"/>
                    <a:pt x="9067" y="11306"/>
                  </a:cubicBezTo>
                  <a:cubicBezTo>
                    <a:pt x="11896" y="11235"/>
                    <a:pt x="16696" y="10949"/>
                    <a:pt x="21496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196096" y="2730500"/>
              <a:ext cx="126586" cy="7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40" fill="norm" stroke="1" extrusionOk="0">
                  <a:moveTo>
                    <a:pt x="8239" y="0"/>
                  </a:moveTo>
                  <a:cubicBezTo>
                    <a:pt x="6469" y="568"/>
                    <a:pt x="4698" y="1137"/>
                    <a:pt x="3282" y="2842"/>
                  </a:cubicBezTo>
                  <a:cubicBezTo>
                    <a:pt x="1866" y="4547"/>
                    <a:pt x="803" y="7389"/>
                    <a:pt x="272" y="10516"/>
                  </a:cubicBezTo>
                  <a:cubicBezTo>
                    <a:pt x="-259" y="13642"/>
                    <a:pt x="-259" y="17053"/>
                    <a:pt x="2574" y="19042"/>
                  </a:cubicBezTo>
                  <a:cubicBezTo>
                    <a:pt x="5407" y="21032"/>
                    <a:pt x="11072" y="21600"/>
                    <a:pt x="14967" y="21032"/>
                  </a:cubicBezTo>
                  <a:cubicBezTo>
                    <a:pt x="18862" y="20463"/>
                    <a:pt x="20987" y="18758"/>
                    <a:pt x="21164" y="16768"/>
                  </a:cubicBezTo>
                  <a:cubicBezTo>
                    <a:pt x="21341" y="14779"/>
                    <a:pt x="19571" y="12505"/>
                    <a:pt x="17269" y="9663"/>
                  </a:cubicBezTo>
                  <a:cubicBezTo>
                    <a:pt x="14967" y="6821"/>
                    <a:pt x="12134" y="3411"/>
                    <a:pt x="9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69866" y="4114527"/>
              <a:ext cx="298535" cy="33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22" fill="norm" stroke="1" extrusionOk="0">
                  <a:moveTo>
                    <a:pt x="462" y="3257"/>
                  </a:moveTo>
                  <a:cubicBezTo>
                    <a:pt x="462" y="2582"/>
                    <a:pt x="462" y="1907"/>
                    <a:pt x="310" y="1232"/>
                  </a:cubicBezTo>
                  <a:cubicBezTo>
                    <a:pt x="158" y="557"/>
                    <a:pt x="-146" y="-118"/>
                    <a:pt x="82" y="17"/>
                  </a:cubicBezTo>
                  <a:cubicBezTo>
                    <a:pt x="310" y="152"/>
                    <a:pt x="1071" y="1097"/>
                    <a:pt x="2136" y="3865"/>
                  </a:cubicBezTo>
                  <a:cubicBezTo>
                    <a:pt x="3200" y="6632"/>
                    <a:pt x="4569" y="11222"/>
                    <a:pt x="5406" y="14192"/>
                  </a:cubicBezTo>
                  <a:cubicBezTo>
                    <a:pt x="6243" y="17162"/>
                    <a:pt x="6547" y="18512"/>
                    <a:pt x="6851" y="19592"/>
                  </a:cubicBezTo>
                  <a:cubicBezTo>
                    <a:pt x="7155" y="20672"/>
                    <a:pt x="7460" y="21482"/>
                    <a:pt x="7764" y="21144"/>
                  </a:cubicBezTo>
                  <a:cubicBezTo>
                    <a:pt x="8068" y="20807"/>
                    <a:pt x="8372" y="19322"/>
                    <a:pt x="8524" y="17567"/>
                  </a:cubicBezTo>
                  <a:cubicBezTo>
                    <a:pt x="8677" y="15812"/>
                    <a:pt x="8677" y="13787"/>
                    <a:pt x="8753" y="12437"/>
                  </a:cubicBezTo>
                  <a:cubicBezTo>
                    <a:pt x="8829" y="11087"/>
                    <a:pt x="8981" y="10412"/>
                    <a:pt x="9437" y="10345"/>
                  </a:cubicBezTo>
                  <a:cubicBezTo>
                    <a:pt x="9893" y="10277"/>
                    <a:pt x="10654" y="10817"/>
                    <a:pt x="11339" y="12099"/>
                  </a:cubicBezTo>
                  <a:cubicBezTo>
                    <a:pt x="12023" y="13382"/>
                    <a:pt x="12631" y="15407"/>
                    <a:pt x="13164" y="16757"/>
                  </a:cubicBezTo>
                  <a:cubicBezTo>
                    <a:pt x="13696" y="18107"/>
                    <a:pt x="14153" y="18782"/>
                    <a:pt x="14685" y="19322"/>
                  </a:cubicBezTo>
                  <a:cubicBezTo>
                    <a:pt x="15217" y="19862"/>
                    <a:pt x="15826" y="20267"/>
                    <a:pt x="16510" y="20334"/>
                  </a:cubicBezTo>
                  <a:cubicBezTo>
                    <a:pt x="17195" y="20402"/>
                    <a:pt x="17955" y="20132"/>
                    <a:pt x="18488" y="19187"/>
                  </a:cubicBezTo>
                  <a:cubicBezTo>
                    <a:pt x="19020" y="18242"/>
                    <a:pt x="19324" y="16622"/>
                    <a:pt x="19477" y="14327"/>
                  </a:cubicBezTo>
                  <a:cubicBezTo>
                    <a:pt x="19629" y="12032"/>
                    <a:pt x="19629" y="9062"/>
                    <a:pt x="19629" y="7239"/>
                  </a:cubicBezTo>
                  <a:cubicBezTo>
                    <a:pt x="19629" y="5417"/>
                    <a:pt x="19629" y="4742"/>
                    <a:pt x="19933" y="4607"/>
                  </a:cubicBezTo>
                  <a:cubicBezTo>
                    <a:pt x="20237" y="4472"/>
                    <a:pt x="20846" y="4877"/>
                    <a:pt x="21454" y="5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295400" y="42545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333500" y="431800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110023" y="3990889"/>
              <a:ext cx="283927" cy="34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39" fill="norm" stroke="1" extrusionOk="0">
                  <a:moveTo>
                    <a:pt x="8022" y="3406"/>
                  </a:moveTo>
                  <a:cubicBezTo>
                    <a:pt x="7702" y="2739"/>
                    <a:pt x="7382" y="2072"/>
                    <a:pt x="6982" y="1406"/>
                  </a:cubicBezTo>
                  <a:cubicBezTo>
                    <a:pt x="6582" y="739"/>
                    <a:pt x="6102" y="72"/>
                    <a:pt x="5542" y="6"/>
                  </a:cubicBezTo>
                  <a:cubicBezTo>
                    <a:pt x="4982" y="-61"/>
                    <a:pt x="4342" y="472"/>
                    <a:pt x="3382" y="2606"/>
                  </a:cubicBezTo>
                  <a:cubicBezTo>
                    <a:pt x="2422" y="4739"/>
                    <a:pt x="1142" y="8472"/>
                    <a:pt x="502" y="11672"/>
                  </a:cubicBezTo>
                  <a:cubicBezTo>
                    <a:pt x="-138" y="14872"/>
                    <a:pt x="-138" y="17539"/>
                    <a:pt x="342" y="19206"/>
                  </a:cubicBezTo>
                  <a:cubicBezTo>
                    <a:pt x="822" y="20872"/>
                    <a:pt x="1782" y="21539"/>
                    <a:pt x="3302" y="21539"/>
                  </a:cubicBezTo>
                  <a:cubicBezTo>
                    <a:pt x="4822" y="21539"/>
                    <a:pt x="6902" y="20872"/>
                    <a:pt x="9062" y="19072"/>
                  </a:cubicBezTo>
                  <a:cubicBezTo>
                    <a:pt x="11222" y="17272"/>
                    <a:pt x="13462" y="14339"/>
                    <a:pt x="14662" y="11539"/>
                  </a:cubicBezTo>
                  <a:cubicBezTo>
                    <a:pt x="15862" y="8739"/>
                    <a:pt x="16022" y="6072"/>
                    <a:pt x="16022" y="4406"/>
                  </a:cubicBezTo>
                  <a:cubicBezTo>
                    <a:pt x="16022" y="2739"/>
                    <a:pt x="15862" y="2072"/>
                    <a:pt x="15062" y="1472"/>
                  </a:cubicBezTo>
                  <a:cubicBezTo>
                    <a:pt x="14262" y="872"/>
                    <a:pt x="12822" y="339"/>
                    <a:pt x="10982" y="406"/>
                  </a:cubicBezTo>
                  <a:cubicBezTo>
                    <a:pt x="9142" y="472"/>
                    <a:pt x="6902" y="1139"/>
                    <a:pt x="5302" y="1806"/>
                  </a:cubicBezTo>
                  <a:cubicBezTo>
                    <a:pt x="3702" y="2472"/>
                    <a:pt x="2742" y="3139"/>
                    <a:pt x="2022" y="3739"/>
                  </a:cubicBezTo>
                  <a:cubicBezTo>
                    <a:pt x="1302" y="4339"/>
                    <a:pt x="822" y="4872"/>
                    <a:pt x="822" y="5472"/>
                  </a:cubicBezTo>
                  <a:cubicBezTo>
                    <a:pt x="822" y="6072"/>
                    <a:pt x="1302" y="6739"/>
                    <a:pt x="2022" y="7072"/>
                  </a:cubicBezTo>
                  <a:cubicBezTo>
                    <a:pt x="2742" y="7406"/>
                    <a:pt x="3702" y="7406"/>
                    <a:pt x="6982" y="6472"/>
                  </a:cubicBezTo>
                  <a:cubicBezTo>
                    <a:pt x="10262" y="5539"/>
                    <a:pt x="15862" y="3672"/>
                    <a:pt x="21462" y="1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223226" y="3750733"/>
              <a:ext cx="119925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4" y="4191"/>
                  </a:moveTo>
                  <a:cubicBezTo>
                    <a:pt x="2144" y="7737"/>
                    <a:pt x="2144" y="11284"/>
                    <a:pt x="1765" y="14346"/>
                  </a:cubicBezTo>
                  <a:cubicBezTo>
                    <a:pt x="1386" y="17409"/>
                    <a:pt x="628" y="19988"/>
                    <a:pt x="249" y="20149"/>
                  </a:cubicBezTo>
                  <a:cubicBezTo>
                    <a:pt x="-130" y="20310"/>
                    <a:pt x="-130" y="18054"/>
                    <a:pt x="628" y="14830"/>
                  </a:cubicBezTo>
                  <a:cubicBezTo>
                    <a:pt x="1386" y="11606"/>
                    <a:pt x="2902" y="7415"/>
                    <a:pt x="4228" y="4513"/>
                  </a:cubicBezTo>
                  <a:cubicBezTo>
                    <a:pt x="5554" y="1612"/>
                    <a:pt x="6691" y="0"/>
                    <a:pt x="8017" y="0"/>
                  </a:cubicBezTo>
                  <a:cubicBezTo>
                    <a:pt x="9344" y="0"/>
                    <a:pt x="10859" y="1612"/>
                    <a:pt x="13133" y="5481"/>
                  </a:cubicBezTo>
                  <a:cubicBezTo>
                    <a:pt x="15407" y="9349"/>
                    <a:pt x="18438" y="15475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540000" y="41783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886860" y="3941998"/>
              <a:ext cx="224640" cy="34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8" fill="norm" stroke="1" extrusionOk="0">
                  <a:moveTo>
                    <a:pt x="10523" y="6291"/>
                  </a:moveTo>
                  <a:cubicBezTo>
                    <a:pt x="10523" y="5644"/>
                    <a:pt x="10523" y="4998"/>
                    <a:pt x="10321" y="4351"/>
                  </a:cubicBezTo>
                  <a:cubicBezTo>
                    <a:pt x="10119" y="3704"/>
                    <a:pt x="9716" y="3058"/>
                    <a:pt x="9009" y="2928"/>
                  </a:cubicBezTo>
                  <a:cubicBezTo>
                    <a:pt x="8303" y="2799"/>
                    <a:pt x="7293" y="3187"/>
                    <a:pt x="5779" y="4674"/>
                  </a:cubicBezTo>
                  <a:cubicBezTo>
                    <a:pt x="4265" y="6162"/>
                    <a:pt x="2246" y="8749"/>
                    <a:pt x="1136" y="11335"/>
                  </a:cubicBezTo>
                  <a:cubicBezTo>
                    <a:pt x="26" y="13922"/>
                    <a:pt x="-176" y="16509"/>
                    <a:pt x="127" y="18190"/>
                  </a:cubicBezTo>
                  <a:cubicBezTo>
                    <a:pt x="430" y="19872"/>
                    <a:pt x="1237" y="20648"/>
                    <a:pt x="2246" y="21036"/>
                  </a:cubicBezTo>
                  <a:cubicBezTo>
                    <a:pt x="3256" y="21424"/>
                    <a:pt x="4467" y="21424"/>
                    <a:pt x="6688" y="20260"/>
                  </a:cubicBezTo>
                  <a:cubicBezTo>
                    <a:pt x="8908" y="19096"/>
                    <a:pt x="12138" y="16768"/>
                    <a:pt x="14460" y="13858"/>
                  </a:cubicBezTo>
                  <a:cubicBezTo>
                    <a:pt x="16781" y="10947"/>
                    <a:pt x="18194" y="7455"/>
                    <a:pt x="18901" y="5386"/>
                  </a:cubicBezTo>
                  <a:cubicBezTo>
                    <a:pt x="19607" y="3316"/>
                    <a:pt x="19607" y="2670"/>
                    <a:pt x="18800" y="2023"/>
                  </a:cubicBezTo>
                  <a:cubicBezTo>
                    <a:pt x="17992" y="1376"/>
                    <a:pt x="16377" y="729"/>
                    <a:pt x="15065" y="341"/>
                  </a:cubicBezTo>
                  <a:cubicBezTo>
                    <a:pt x="13753" y="-47"/>
                    <a:pt x="12744" y="-176"/>
                    <a:pt x="11431" y="341"/>
                  </a:cubicBezTo>
                  <a:cubicBezTo>
                    <a:pt x="10119" y="859"/>
                    <a:pt x="8504" y="2023"/>
                    <a:pt x="7596" y="2928"/>
                  </a:cubicBezTo>
                  <a:cubicBezTo>
                    <a:pt x="6688" y="3834"/>
                    <a:pt x="6486" y="4480"/>
                    <a:pt x="6889" y="5062"/>
                  </a:cubicBezTo>
                  <a:cubicBezTo>
                    <a:pt x="7293" y="5644"/>
                    <a:pt x="8303" y="6162"/>
                    <a:pt x="10826" y="6614"/>
                  </a:cubicBezTo>
                  <a:cubicBezTo>
                    <a:pt x="13349" y="7067"/>
                    <a:pt x="17387" y="7455"/>
                    <a:pt x="21424" y="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128298" y="4220072"/>
              <a:ext cx="106160" cy="9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716" fill="norm" stroke="1" extrusionOk="0">
                  <a:moveTo>
                    <a:pt x="11657" y="569"/>
                  </a:moveTo>
                  <a:cubicBezTo>
                    <a:pt x="9580" y="119"/>
                    <a:pt x="7503" y="-331"/>
                    <a:pt x="5634" y="344"/>
                  </a:cubicBezTo>
                  <a:cubicBezTo>
                    <a:pt x="3765" y="1019"/>
                    <a:pt x="2103" y="2819"/>
                    <a:pt x="1065" y="5069"/>
                  </a:cubicBezTo>
                  <a:cubicBezTo>
                    <a:pt x="26" y="7319"/>
                    <a:pt x="-389" y="10019"/>
                    <a:pt x="442" y="13169"/>
                  </a:cubicBezTo>
                  <a:cubicBezTo>
                    <a:pt x="1273" y="16319"/>
                    <a:pt x="3349" y="19919"/>
                    <a:pt x="6257" y="20594"/>
                  </a:cubicBezTo>
                  <a:cubicBezTo>
                    <a:pt x="9165" y="21269"/>
                    <a:pt x="12903" y="19019"/>
                    <a:pt x="15396" y="16769"/>
                  </a:cubicBezTo>
                  <a:cubicBezTo>
                    <a:pt x="17888" y="14519"/>
                    <a:pt x="19134" y="12269"/>
                    <a:pt x="19965" y="9794"/>
                  </a:cubicBezTo>
                  <a:cubicBezTo>
                    <a:pt x="20796" y="7319"/>
                    <a:pt x="21211" y="4619"/>
                    <a:pt x="20380" y="3044"/>
                  </a:cubicBezTo>
                  <a:cubicBezTo>
                    <a:pt x="19549" y="1469"/>
                    <a:pt x="17473" y="1019"/>
                    <a:pt x="14149" y="1244"/>
                  </a:cubicBezTo>
                  <a:cubicBezTo>
                    <a:pt x="10826" y="1469"/>
                    <a:pt x="6257" y="2369"/>
                    <a:pt x="1688" y="3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038350" y="4476750"/>
              <a:ext cx="127366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0" y="21600"/>
                  </a:moveTo>
                  <a:cubicBezTo>
                    <a:pt x="1146" y="20700"/>
                    <a:pt x="2293" y="19800"/>
                    <a:pt x="3600" y="18450"/>
                  </a:cubicBezTo>
                  <a:cubicBezTo>
                    <a:pt x="4907" y="17100"/>
                    <a:pt x="6376" y="15300"/>
                    <a:pt x="7863" y="13275"/>
                  </a:cubicBezTo>
                  <a:cubicBezTo>
                    <a:pt x="9349" y="11250"/>
                    <a:pt x="10854" y="9000"/>
                    <a:pt x="12304" y="7200"/>
                  </a:cubicBezTo>
                  <a:cubicBezTo>
                    <a:pt x="13755" y="5400"/>
                    <a:pt x="15152" y="4050"/>
                    <a:pt x="16496" y="2925"/>
                  </a:cubicBezTo>
                  <a:cubicBezTo>
                    <a:pt x="17839" y="1800"/>
                    <a:pt x="19128" y="900"/>
                    <a:pt x="19899" y="450"/>
                  </a:cubicBezTo>
                  <a:cubicBezTo>
                    <a:pt x="20669" y="0"/>
                    <a:pt x="20919" y="0"/>
                    <a:pt x="21152" y="0"/>
                  </a:cubicBezTo>
                  <a:cubicBezTo>
                    <a:pt x="21385" y="0"/>
                    <a:pt x="21600" y="0"/>
                    <a:pt x="21546" y="1575"/>
                  </a:cubicBezTo>
                  <a:cubicBezTo>
                    <a:pt x="21493" y="3150"/>
                    <a:pt x="21170" y="6300"/>
                    <a:pt x="20848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148416" y="4795172"/>
              <a:ext cx="127214" cy="26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174" fill="norm" stroke="1" extrusionOk="0">
                  <a:moveTo>
                    <a:pt x="17419" y="5453"/>
                  </a:moveTo>
                  <a:cubicBezTo>
                    <a:pt x="17419" y="4616"/>
                    <a:pt x="17419" y="3779"/>
                    <a:pt x="17071" y="2774"/>
                  </a:cubicBezTo>
                  <a:cubicBezTo>
                    <a:pt x="16723" y="1769"/>
                    <a:pt x="16026" y="597"/>
                    <a:pt x="13587" y="179"/>
                  </a:cubicBezTo>
                  <a:cubicBezTo>
                    <a:pt x="11148" y="-240"/>
                    <a:pt x="6968" y="95"/>
                    <a:pt x="4181" y="1016"/>
                  </a:cubicBezTo>
                  <a:cubicBezTo>
                    <a:pt x="1394" y="1937"/>
                    <a:pt x="0" y="3444"/>
                    <a:pt x="0" y="4951"/>
                  </a:cubicBezTo>
                  <a:cubicBezTo>
                    <a:pt x="0" y="6458"/>
                    <a:pt x="1394" y="7965"/>
                    <a:pt x="5226" y="9807"/>
                  </a:cubicBezTo>
                  <a:cubicBezTo>
                    <a:pt x="9058" y="11648"/>
                    <a:pt x="15329" y="13825"/>
                    <a:pt x="18465" y="15332"/>
                  </a:cubicBezTo>
                  <a:cubicBezTo>
                    <a:pt x="21600" y="16839"/>
                    <a:pt x="21600" y="17676"/>
                    <a:pt x="19335" y="18597"/>
                  </a:cubicBezTo>
                  <a:cubicBezTo>
                    <a:pt x="17071" y="19518"/>
                    <a:pt x="12542" y="20523"/>
                    <a:pt x="9058" y="20941"/>
                  </a:cubicBezTo>
                  <a:cubicBezTo>
                    <a:pt x="5574" y="21360"/>
                    <a:pt x="3135" y="21193"/>
                    <a:pt x="2265" y="20607"/>
                  </a:cubicBezTo>
                  <a:cubicBezTo>
                    <a:pt x="1394" y="20020"/>
                    <a:pt x="2090" y="19016"/>
                    <a:pt x="2787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349015" y="4830998"/>
              <a:ext cx="159236" cy="22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63" fill="norm" stroke="1" extrusionOk="0">
                  <a:moveTo>
                    <a:pt x="1770" y="8607"/>
                  </a:moveTo>
                  <a:cubicBezTo>
                    <a:pt x="4897" y="6790"/>
                    <a:pt x="8023" y="4974"/>
                    <a:pt x="9728" y="3561"/>
                  </a:cubicBezTo>
                  <a:cubicBezTo>
                    <a:pt x="11434" y="2147"/>
                    <a:pt x="11718" y="1138"/>
                    <a:pt x="11149" y="532"/>
                  </a:cubicBezTo>
                  <a:cubicBezTo>
                    <a:pt x="10581" y="-73"/>
                    <a:pt x="9160" y="-275"/>
                    <a:pt x="7597" y="532"/>
                  </a:cubicBezTo>
                  <a:cubicBezTo>
                    <a:pt x="6034" y="1340"/>
                    <a:pt x="4328" y="3157"/>
                    <a:pt x="2907" y="6387"/>
                  </a:cubicBezTo>
                  <a:cubicBezTo>
                    <a:pt x="1486" y="9617"/>
                    <a:pt x="349" y="14260"/>
                    <a:pt x="65" y="17086"/>
                  </a:cubicBezTo>
                  <a:cubicBezTo>
                    <a:pt x="-219" y="19912"/>
                    <a:pt x="349" y="20921"/>
                    <a:pt x="3334" y="21123"/>
                  </a:cubicBezTo>
                  <a:cubicBezTo>
                    <a:pt x="6318" y="21325"/>
                    <a:pt x="11718" y="20719"/>
                    <a:pt x="15128" y="20215"/>
                  </a:cubicBezTo>
                  <a:cubicBezTo>
                    <a:pt x="18539" y="19710"/>
                    <a:pt x="19960" y="19306"/>
                    <a:pt x="21381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607644" y="4745577"/>
              <a:ext cx="173656" cy="2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61" fill="norm" stroke="1" extrusionOk="0">
                  <a:moveTo>
                    <a:pt x="17447" y="2144"/>
                  </a:moveTo>
                  <a:cubicBezTo>
                    <a:pt x="16406" y="1378"/>
                    <a:pt x="15365" y="612"/>
                    <a:pt x="14194" y="229"/>
                  </a:cubicBezTo>
                  <a:cubicBezTo>
                    <a:pt x="13023" y="-154"/>
                    <a:pt x="11722" y="-154"/>
                    <a:pt x="9770" y="995"/>
                  </a:cubicBezTo>
                  <a:cubicBezTo>
                    <a:pt x="7818" y="2144"/>
                    <a:pt x="5216" y="4442"/>
                    <a:pt x="3394" y="7659"/>
                  </a:cubicBezTo>
                  <a:cubicBezTo>
                    <a:pt x="1573" y="10876"/>
                    <a:pt x="532" y="15012"/>
                    <a:pt x="141" y="17463"/>
                  </a:cubicBezTo>
                  <a:cubicBezTo>
                    <a:pt x="-249" y="19914"/>
                    <a:pt x="11" y="20680"/>
                    <a:pt x="3004" y="21063"/>
                  </a:cubicBezTo>
                  <a:cubicBezTo>
                    <a:pt x="5997" y="21446"/>
                    <a:pt x="11722" y="21446"/>
                    <a:pt x="15235" y="21140"/>
                  </a:cubicBezTo>
                  <a:cubicBezTo>
                    <a:pt x="18749" y="20833"/>
                    <a:pt x="20050" y="20220"/>
                    <a:pt x="21351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822345" y="4764873"/>
              <a:ext cx="282805" cy="28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68" fill="norm" stroke="1" extrusionOk="0">
                  <a:moveTo>
                    <a:pt x="9931" y="7232"/>
                  </a:moveTo>
                  <a:cubicBezTo>
                    <a:pt x="10092" y="6461"/>
                    <a:pt x="10253" y="5689"/>
                    <a:pt x="10173" y="4918"/>
                  </a:cubicBezTo>
                  <a:cubicBezTo>
                    <a:pt x="10092" y="4147"/>
                    <a:pt x="9770" y="3375"/>
                    <a:pt x="9206" y="2989"/>
                  </a:cubicBezTo>
                  <a:cubicBezTo>
                    <a:pt x="8641" y="2604"/>
                    <a:pt x="7836" y="2604"/>
                    <a:pt x="6304" y="4069"/>
                  </a:cubicBezTo>
                  <a:cubicBezTo>
                    <a:pt x="4773" y="5535"/>
                    <a:pt x="2516" y="8467"/>
                    <a:pt x="1307" y="11244"/>
                  </a:cubicBezTo>
                  <a:cubicBezTo>
                    <a:pt x="98" y="14021"/>
                    <a:pt x="-63" y="16644"/>
                    <a:pt x="18" y="18418"/>
                  </a:cubicBezTo>
                  <a:cubicBezTo>
                    <a:pt x="98" y="20192"/>
                    <a:pt x="421" y="21118"/>
                    <a:pt x="2274" y="20809"/>
                  </a:cubicBezTo>
                  <a:cubicBezTo>
                    <a:pt x="4128" y="20501"/>
                    <a:pt x="7513" y="18958"/>
                    <a:pt x="10173" y="16798"/>
                  </a:cubicBezTo>
                  <a:cubicBezTo>
                    <a:pt x="12833" y="14638"/>
                    <a:pt x="14767" y="11861"/>
                    <a:pt x="15734" y="9238"/>
                  </a:cubicBezTo>
                  <a:cubicBezTo>
                    <a:pt x="16701" y="6615"/>
                    <a:pt x="16701" y="4147"/>
                    <a:pt x="16056" y="2372"/>
                  </a:cubicBezTo>
                  <a:cubicBezTo>
                    <a:pt x="15412" y="598"/>
                    <a:pt x="14122" y="-482"/>
                    <a:pt x="12188" y="212"/>
                  </a:cubicBezTo>
                  <a:cubicBezTo>
                    <a:pt x="10253" y="907"/>
                    <a:pt x="7674" y="3375"/>
                    <a:pt x="6546" y="5381"/>
                  </a:cubicBezTo>
                  <a:cubicBezTo>
                    <a:pt x="5418" y="7387"/>
                    <a:pt x="5740" y="8929"/>
                    <a:pt x="6304" y="9855"/>
                  </a:cubicBezTo>
                  <a:cubicBezTo>
                    <a:pt x="6868" y="10781"/>
                    <a:pt x="7674" y="11089"/>
                    <a:pt x="10253" y="10318"/>
                  </a:cubicBezTo>
                  <a:cubicBezTo>
                    <a:pt x="12833" y="9547"/>
                    <a:pt x="17185" y="7695"/>
                    <a:pt x="21537" y="5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952750" y="4648275"/>
              <a:ext cx="158751" cy="8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3" fill="norm" stroke="1" extrusionOk="0">
                  <a:moveTo>
                    <a:pt x="0" y="1455"/>
                  </a:moveTo>
                  <a:cubicBezTo>
                    <a:pt x="0" y="6364"/>
                    <a:pt x="0" y="11273"/>
                    <a:pt x="0" y="14955"/>
                  </a:cubicBezTo>
                  <a:cubicBezTo>
                    <a:pt x="0" y="18636"/>
                    <a:pt x="0" y="21091"/>
                    <a:pt x="432" y="20600"/>
                  </a:cubicBezTo>
                  <a:cubicBezTo>
                    <a:pt x="864" y="20109"/>
                    <a:pt x="1728" y="16673"/>
                    <a:pt x="2304" y="13727"/>
                  </a:cubicBezTo>
                  <a:cubicBezTo>
                    <a:pt x="2880" y="10782"/>
                    <a:pt x="3168" y="8327"/>
                    <a:pt x="3600" y="5873"/>
                  </a:cubicBezTo>
                  <a:cubicBezTo>
                    <a:pt x="4032" y="3418"/>
                    <a:pt x="4608" y="964"/>
                    <a:pt x="5616" y="227"/>
                  </a:cubicBezTo>
                  <a:cubicBezTo>
                    <a:pt x="6624" y="-509"/>
                    <a:pt x="8064" y="473"/>
                    <a:pt x="10800" y="4155"/>
                  </a:cubicBezTo>
                  <a:cubicBezTo>
                    <a:pt x="13536" y="7836"/>
                    <a:pt x="17568" y="14218"/>
                    <a:pt x="21600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136900" y="4641850"/>
              <a:ext cx="109029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0" y="0"/>
                  </a:moveTo>
                  <a:cubicBezTo>
                    <a:pt x="4483" y="2435"/>
                    <a:pt x="8966" y="4871"/>
                    <a:pt x="12838" y="7676"/>
                  </a:cubicBezTo>
                  <a:cubicBezTo>
                    <a:pt x="16709" y="10482"/>
                    <a:pt x="19970" y="13659"/>
                    <a:pt x="20785" y="15935"/>
                  </a:cubicBezTo>
                  <a:cubicBezTo>
                    <a:pt x="21600" y="18212"/>
                    <a:pt x="19970" y="19588"/>
                    <a:pt x="16709" y="20382"/>
                  </a:cubicBezTo>
                  <a:cubicBezTo>
                    <a:pt x="13449" y="21176"/>
                    <a:pt x="8558" y="21388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068409" y="4360333"/>
              <a:ext cx="319442" cy="15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7" fill="norm" stroke="1" extrusionOk="0">
                  <a:moveTo>
                    <a:pt x="2262" y="21024"/>
                  </a:moveTo>
                  <a:cubicBezTo>
                    <a:pt x="1551" y="21312"/>
                    <a:pt x="841" y="21600"/>
                    <a:pt x="414" y="21024"/>
                  </a:cubicBezTo>
                  <a:cubicBezTo>
                    <a:pt x="-12" y="20448"/>
                    <a:pt x="-154" y="19008"/>
                    <a:pt x="201" y="16848"/>
                  </a:cubicBezTo>
                  <a:cubicBezTo>
                    <a:pt x="557" y="14688"/>
                    <a:pt x="1409" y="11808"/>
                    <a:pt x="2191" y="9792"/>
                  </a:cubicBezTo>
                  <a:cubicBezTo>
                    <a:pt x="2972" y="7776"/>
                    <a:pt x="3683" y="6624"/>
                    <a:pt x="4607" y="6624"/>
                  </a:cubicBezTo>
                  <a:cubicBezTo>
                    <a:pt x="5530" y="6624"/>
                    <a:pt x="6667" y="7776"/>
                    <a:pt x="7733" y="9648"/>
                  </a:cubicBezTo>
                  <a:cubicBezTo>
                    <a:pt x="8799" y="11520"/>
                    <a:pt x="9793" y="14112"/>
                    <a:pt x="10433" y="16128"/>
                  </a:cubicBezTo>
                  <a:cubicBezTo>
                    <a:pt x="11072" y="18144"/>
                    <a:pt x="11357" y="19584"/>
                    <a:pt x="11854" y="20304"/>
                  </a:cubicBezTo>
                  <a:cubicBezTo>
                    <a:pt x="12351" y="21024"/>
                    <a:pt x="13062" y="21024"/>
                    <a:pt x="14128" y="20160"/>
                  </a:cubicBezTo>
                  <a:cubicBezTo>
                    <a:pt x="15193" y="19296"/>
                    <a:pt x="16614" y="17568"/>
                    <a:pt x="17893" y="14544"/>
                  </a:cubicBezTo>
                  <a:cubicBezTo>
                    <a:pt x="19172" y="11520"/>
                    <a:pt x="20309" y="7200"/>
                    <a:pt x="20878" y="4320"/>
                  </a:cubicBezTo>
                  <a:cubicBezTo>
                    <a:pt x="21446" y="1440"/>
                    <a:pt x="21446" y="0"/>
                    <a:pt x="21446" y="0"/>
                  </a:cubicBezTo>
                  <a:cubicBezTo>
                    <a:pt x="21446" y="0"/>
                    <a:pt x="21446" y="1440"/>
                    <a:pt x="21446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596268" y="4178833"/>
              <a:ext cx="375782" cy="37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29" fill="norm" stroke="1" extrusionOk="0">
                  <a:moveTo>
                    <a:pt x="5162" y="1770"/>
                  </a:moveTo>
                  <a:cubicBezTo>
                    <a:pt x="4555" y="1770"/>
                    <a:pt x="3948" y="1770"/>
                    <a:pt x="3948" y="1830"/>
                  </a:cubicBezTo>
                  <a:cubicBezTo>
                    <a:pt x="3948" y="1890"/>
                    <a:pt x="4555" y="2010"/>
                    <a:pt x="6133" y="1710"/>
                  </a:cubicBezTo>
                  <a:cubicBezTo>
                    <a:pt x="7710" y="1410"/>
                    <a:pt x="10259" y="690"/>
                    <a:pt x="12443" y="330"/>
                  </a:cubicBezTo>
                  <a:cubicBezTo>
                    <a:pt x="14627" y="-30"/>
                    <a:pt x="16447" y="-30"/>
                    <a:pt x="17661" y="30"/>
                  </a:cubicBezTo>
                  <a:cubicBezTo>
                    <a:pt x="18874" y="90"/>
                    <a:pt x="19481" y="210"/>
                    <a:pt x="19724" y="570"/>
                  </a:cubicBezTo>
                  <a:cubicBezTo>
                    <a:pt x="19966" y="930"/>
                    <a:pt x="19845" y="1530"/>
                    <a:pt x="18692" y="3090"/>
                  </a:cubicBezTo>
                  <a:cubicBezTo>
                    <a:pt x="17540" y="4650"/>
                    <a:pt x="15355" y="7170"/>
                    <a:pt x="12686" y="9750"/>
                  </a:cubicBezTo>
                  <a:cubicBezTo>
                    <a:pt x="10016" y="12330"/>
                    <a:pt x="6861" y="14970"/>
                    <a:pt x="4859" y="16710"/>
                  </a:cubicBezTo>
                  <a:cubicBezTo>
                    <a:pt x="2856" y="18450"/>
                    <a:pt x="2007" y="19290"/>
                    <a:pt x="1279" y="19950"/>
                  </a:cubicBezTo>
                  <a:cubicBezTo>
                    <a:pt x="551" y="20610"/>
                    <a:pt x="-56" y="21090"/>
                    <a:pt x="5" y="21330"/>
                  </a:cubicBezTo>
                  <a:cubicBezTo>
                    <a:pt x="65" y="21570"/>
                    <a:pt x="793" y="21570"/>
                    <a:pt x="2674" y="21450"/>
                  </a:cubicBezTo>
                  <a:cubicBezTo>
                    <a:pt x="4555" y="21330"/>
                    <a:pt x="7589" y="21090"/>
                    <a:pt x="10926" y="20730"/>
                  </a:cubicBezTo>
                  <a:cubicBezTo>
                    <a:pt x="14263" y="20370"/>
                    <a:pt x="17904" y="19890"/>
                    <a:pt x="21544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594349" y="430530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29"/>
                    <a:pt x="7200" y="5657"/>
                    <a:pt x="3600" y="9257"/>
                  </a:cubicBezTo>
                  <a:cubicBezTo>
                    <a:pt x="0" y="12857"/>
                    <a:pt x="0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587999" y="4200212"/>
              <a:ext cx="317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746187" y="4046686"/>
              <a:ext cx="70414" cy="40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08" fill="norm" stroke="1" extrusionOk="0">
                  <a:moveTo>
                    <a:pt x="21134" y="2945"/>
                  </a:moveTo>
                  <a:cubicBezTo>
                    <a:pt x="21134" y="2383"/>
                    <a:pt x="21134" y="1820"/>
                    <a:pt x="19863" y="1258"/>
                  </a:cubicBezTo>
                  <a:cubicBezTo>
                    <a:pt x="18593" y="695"/>
                    <a:pt x="16052" y="133"/>
                    <a:pt x="13510" y="20"/>
                  </a:cubicBezTo>
                  <a:cubicBezTo>
                    <a:pt x="10969" y="-92"/>
                    <a:pt x="8428" y="245"/>
                    <a:pt x="5887" y="1539"/>
                  </a:cubicBezTo>
                  <a:cubicBezTo>
                    <a:pt x="3346" y="2833"/>
                    <a:pt x="805" y="5083"/>
                    <a:pt x="169" y="7558"/>
                  </a:cubicBezTo>
                  <a:cubicBezTo>
                    <a:pt x="-466" y="10033"/>
                    <a:pt x="805" y="12733"/>
                    <a:pt x="2075" y="14814"/>
                  </a:cubicBezTo>
                  <a:cubicBezTo>
                    <a:pt x="3346" y="16895"/>
                    <a:pt x="4616" y="18358"/>
                    <a:pt x="5252" y="19371"/>
                  </a:cubicBezTo>
                  <a:cubicBezTo>
                    <a:pt x="5887" y="20383"/>
                    <a:pt x="5887" y="20945"/>
                    <a:pt x="4934" y="21227"/>
                  </a:cubicBezTo>
                  <a:cubicBezTo>
                    <a:pt x="3981" y="21508"/>
                    <a:pt x="2075" y="21508"/>
                    <a:pt x="16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689599" y="4286250"/>
              <a:ext cx="209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21600"/>
                  </a:moveTo>
                  <a:cubicBezTo>
                    <a:pt x="655" y="19906"/>
                    <a:pt x="0" y="18212"/>
                    <a:pt x="0" y="16518"/>
                  </a:cubicBezTo>
                  <a:cubicBezTo>
                    <a:pt x="0" y="14824"/>
                    <a:pt x="655" y="13129"/>
                    <a:pt x="3818" y="10800"/>
                  </a:cubicBezTo>
                  <a:cubicBezTo>
                    <a:pt x="6982" y="8471"/>
                    <a:pt x="12655" y="5506"/>
                    <a:pt x="16036" y="3600"/>
                  </a:cubicBezTo>
                  <a:cubicBezTo>
                    <a:pt x="19418" y="1694"/>
                    <a:pt x="20509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450375" y="4006850"/>
              <a:ext cx="315788" cy="35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6" fill="norm" stroke="1" extrusionOk="0">
                  <a:moveTo>
                    <a:pt x="2243" y="0"/>
                  </a:moveTo>
                  <a:cubicBezTo>
                    <a:pt x="1955" y="4346"/>
                    <a:pt x="1667" y="8691"/>
                    <a:pt x="1451" y="12014"/>
                  </a:cubicBezTo>
                  <a:cubicBezTo>
                    <a:pt x="1235" y="15337"/>
                    <a:pt x="1091" y="17638"/>
                    <a:pt x="947" y="18405"/>
                  </a:cubicBezTo>
                  <a:cubicBezTo>
                    <a:pt x="803" y="19172"/>
                    <a:pt x="659" y="18405"/>
                    <a:pt x="443" y="17702"/>
                  </a:cubicBezTo>
                  <a:cubicBezTo>
                    <a:pt x="227" y="16999"/>
                    <a:pt x="-61" y="16360"/>
                    <a:pt x="11" y="15785"/>
                  </a:cubicBezTo>
                  <a:cubicBezTo>
                    <a:pt x="83" y="15209"/>
                    <a:pt x="515" y="14698"/>
                    <a:pt x="1523" y="14251"/>
                  </a:cubicBezTo>
                  <a:cubicBezTo>
                    <a:pt x="2531" y="13804"/>
                    <a:pt x="4115" y="13420"/>
                    <a:pt x="5843" y="12462"/>
                  </a:cubicBezTo>
                  <a:cubicBezTo>
                    <a:pt x="7571" y="11503"/>
                    <a:pt x="9443" y="9969"/>
                    <a:pt x="10595" y="8627"/>
                  </a:cubicBezTo>
                  <a:cubicBezTo>
                    <a:pt x="11747" y="7285"/>
                    <a:pt x="12179" y="6135"/>
                    <a:pt x="12467" y="5049"/>
                  </a:cubicBezTo>
                  <a:cubicBezTo>
                    <a:pt x="12755" y="3962"/>
                    <a:pt x="12899" y="2940"/>
                    <a:pt x="12899" y="2812"/>
                  </a:cubicBezTo>
                  <a:cubicBezTo>
                    <a:pt x="12899" y="2684"/>
                    <a:pt x="12755" y="3451"/>
                    <a:pt x="12467" y="5943"/>
                  </a:cubicBezTo>
                  <a:cubicBezTo>
                    <a:pt x="12179" y="8436"/>
                    <a:pt x="11747" y="12653"/>
                    <a:pt x="11531" y="15082"/>
                  </a:cubicBezTo>
                  <a:cubicBezTo>
                    <a:pt x="11315" y="17510"/>
                    <a:pt x="11315" y="18149"/>
                    <a:pt x="11315" y="18852"/>
                  </a:cubicBezTo>
                  <a:cubicBezTo>
                    <a:pt x="11315" y="19555"/>
                    <a:pt x="11315" y="20322"/>
                    <a:pt x="11675" y="20769"/>
                  </a:cubicBezTo>
                  <a:cubicBezTo>
                    <a:pt x="12035" y="21217"/>
                    <a:pt x="12755" y="21344"/>
                    <a:pt x="13691" y="20833"/>
                  </a:cubicBezTo>
                  <a:cubicBezTo>
                    <a:pt x="14627" y="20322"/>
                    <a:pt x="15779" y="19172"/>
                    <a:pt x="16643" y="18149"/>
                  </a:cubicBezTo>
                  <a:cubicBezTo>
                    <a:pt x="17507" y="17127"/>
                    <a:pt x="18083" y="16232"/>
                    <a:pt x="18083" y="16040"/>
                  </a:cubicBezTo>
                  <a:cubicBezTo>
                    <a:pt x="18083" y="15849"/>
                    <a:pt x="17507" y="16360"/>
                    <a:pt x="17075" y="16999"/>
                  </a:cubicBezTo>
                  <a:cubicBezTo>
                    <a:pt x="16643" y="17638"/>
                    <a:pt x="16355" y="18405"/>
                    <a:pt x="16211" y="19108"/>
                  </a:cubicBezTo>
                  <a:cubicBezTo>
                    <a:pt x="16067" y="19811"/>
                    <a:pt x="16067" y="20450"/>
                    <a:pt x="16427" y="20897"/>
                  </a:cubicBezTo>
                  <a:cubicBezTo>
                    <a:pt x="16787" y="21344"/>
                    <a:pt x="17507" y="21600"/>
                    <a:pt x="18299" y="21536"/>
                  </a:cubicBezTo>
                  <a:cubicBezTo>
                    <a:pt x="19091" y="21472"/>
                    <a:pt x="19955" y="21089"/>
                    <a:pt x="20531" y="20514"/>
                  </a:cubicBezTo>
                  <a:cubicBezTo>
                    <a:pt x="21107" y="19938"/>
                    <a:pt x="21395" y="19172"/>
                    <a:pt x="21467" y="18469"/>
                  </a:cubicBezTo>
                  <a:cubicBezTo>
                    <a:pt x="21539" y="17766"/>
                    <a:pt x="21395" y="17127"/>
                    <a:pt x="20531" y="16807"/>
                  </a:cubicBezTo>
                  <a:cubicBezTo>
                    <a:pt x="19667" y="16488"/>
                    <a:pt x="18083" y="16488"/>
                    <a:pt x="16499" y="16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7264995" y="3930650"/>
              <a:ext cx="94655" cy="39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20" fill="norm" stroke="1" extrusionOk="0">
                  <a:moveTo>
                    <a:pt x="15705" y="0"/>
                  </a:moveTo>
                  <a:cubicBezTo>
                    <a:pt x="13785" y="347"/>
                    <a:pt x="11865" y="693"/>
                    <a:pt x="9465" y="2252"/>
                  </a:cubicBezTo>
                  <a:cubicBezTo>
                    <a:pt x="7065" y="3812"/>
                    <a:pt x="4185" y="6584"/>
                    <a:pt x="2505" y="9298"/>
                  </a:cubicBezTo>
                  <a:cubicBezTo>
                    <a:pt x="825" y="12013"/>
                    <a:pt x="345" y="14670"/>
                    <a:pt x="105" y="16518"/>
                  </a:cubicBezTo>
                  <a:cubicBezTo>
                    <a:pt x="-135" y="18366"/>
                    <a:pt x="-135" y="19405"/>
                    <a:pt x="2025" y="20214"/>
                  </a:cubicBezTo>
                  <a:cubicBezTo>
                    <a:pt x="4185" y="21022"/>
                    <a:pt x="8505" y="21600"/>
                    <a:pt x="11865" y="21369"/>
                  </a:cubicBezTo>
                  <a:cubicBezTo>
                    <a:pt x="15225" y="21138"/>
                    <a:pt x="17625" y="20098"/>
                    <a:pt x="19065" y="19463"/>
                  </a:cubicBezTo>
                  <a:cubicBezTo>
                    <a:pt x="20505" y="18828"/>
                    <a:pt x="20985" y="18597"/>
                    <a:pt x="21465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232649" y="4116531"/>
              <a:ext cx="781051" cy="19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7317"/>
                  </a:moveTo>
                  <a:cubicBezTo>
                    <a:pt x="0" y="6180"/>
                    <a:pt x="0" y="5043"/>
                    <a:pt x="176" y="4248"/>
                  </a:cubicBezTo>
                  <a:cubicBezTo>
                    <a:pt x="351" y="3452"/>
                    <a:pt x="702" y="2997"/>
                    <a:pt x="1434" y="2201"/>
                  </a:cubicBezTo>
                  <a:cubicBezTo>
                    <a:pt x="2166" y="1406"/>
                    <a:pt x="3278" y="269"/>
                    <a:pt x="3951" y="41"/>
                  </a:cubicBezTo>
                  <a:cubicBezTo>
                    <a:pt x="4624" y="-186"/>
                    <a:pt x="4859" y="496"/>
                    <a:pt x="5210" y="2770"/>
                  </a:cubicBezTo>
                  <a:cubicBezTo>
                    <a:pt x="5561" y="5043"/>
                    <a:pt x="6029" y="8909"/>
                    <a:pt x="6293" y="11637"/>
                  </a:cubicBezTo>
                  <a:cubicBezTo>
                    <a:pt x="6556" y="14366"/>
                    <a:pt x="6615" y="15957"/>
                    <a:pt x="6585" y="17321"/>
                  </a:cubicBezTo>
                  <a:cubicBezTo>
                    <a:pt x="6556" y="18686"/>
                    <a:pt x="6439" y="19822"/>
                    <a:pt x="6234" y="20505"/>
                  </a:cubicBezTo>
                  <a:cubicBezTo>
                    <a:pt x="6029" y="21187"/>
                    <a:pt x="5737" y="21414"/>
                    <a:pt x="5532" y="20846"/>
                  </a:cubicBezTo>
                  <a:cubicBezTo>
                    <a:pt x="5327" y="20277"/>
                    <a:pt x="5210" y="18913"/>
                    <a:pt x="5268" y="16412"/>
                  </a:cubicBezTo>
                  <a:cubicBezTo>
                    <a:pt x="5327" y="13911"/>
                    <a:pt x="5561" y="10273"/>
                    <a:pt x="5941" y="7545"/>
                  </a:cubicBezTo>
                  <a:cubicBezTo>
                    <a:pt x="6322" y="4816"/>
                    <a:pt x="6849" y="2997"/>
                    <a:pt x="7288" y="2088"/>
                  </a:cubicBezTo>
                  <a:cubicBezTo>
                    <a:pt x="7727" y="1178"/>
                    <a:pt x="8078" y="1178"/>
                    <a:pt x="8254" y="2315"/>
                  </a:cubicBezTo>
                  <a:cubicBezTo>
                    <a:pt x="8429" y="3452"/>
                    <a:pt x="8429" y="5726"/>
                    <a:pt x="8400" y="7999"/>
                  </a:cubicBezTo>
                  <a:cubicBezTo>
                    <a:pt x="8371" y="10273"/>
                    <a:pt x="8312" y="12547"/>
                    <a:pt x="8371" y="14138"/>
                  </a:cubicBezTo>
                  <a:cubicBezTo>
                    <a:pt x="8429" y="15730"/>
                    <a:pt x="8605" y="16639"/>
                    <a:pt x="8810" y="16639"/>
                  </a:cubicBezTo>
                  <a:cubicBezTo>
                    <a:pt x="9015" y="16639"/>
                    <a:pt x="9249" y="15730"/>
                    <a:pt x="9512" y="14479"/>
                  </a:cubicBezTo>
                  <a:cubicBezTo>
                    <a:pt x="9776" y="13229"/>
                    <a:pt x="10068" y="11637"/>
                    <a:pt x="10332" y="10046"/>
                  </a:cubicBezTo>
                  <a:cubicBezTo>
                    <a:pt x="10595" y="8454"/>
                    <a:pt x="10829" y="6862"/>
                    <a:pt x="10946" y="6976"/>
                  </a:cubicBezTo>
                  <a:cubicBezTo>
                    <a:pt x="11063" y="7090"/>
                    <a:pt x="11063" y="8909"/>
                    <a:pt x="11063" y="10387"/>
                  </a:cubicBezTo>
                  <a:cubicBezTo>
                    <a:pt x="11063" y="11865"/>
                    <a:pt x="11063" y="13001"/>
                    <a:pt x="11151" y="14025"/>
                  </a:cubicBezTo>
                  <a:cubicBezTo>
                    <a:pt x="11239" y="15048"/>
                    <a:pt x="11415" y="15957"/>
                    <a:pt x="11678" y="16412"/>
                  </a:cubicBezTo>
                  <a:cubicBezTo>
                    <a:pt x="11941" y="16867"/>
                    <a:pt x="12293" y="16867"/>
                    <a:pt x="12966" y="15275"/>
                  </a:cubicBezTo>
                  <a:cubicBezTo>
                    <a:pt x="13639" y="13683"/>
                    <a:pt x="14634" y="10500"/>
                    <a:pt x="15190" y="8340"/>
                  </a:cubicBezTo>
                  <a:cubicBezTo>
                    <a:pt x="15746" y="6180"/>
                    <a:pt x="15863" y="5043"/>
                    <a:pt x="15922" y="3907"/>
                  </a:cubicBezTo>
                  <a:cubicBezTo>
                    <a:pt x="15980" y="2770"/>
                    <a:pt x="15980" y="1633"/>
                    <a:pt x="15834" y="1178"/>
                  </a:cubicBezTo>
                  <a:cubicBezTo>
                    <a:pt x="15688" y="723"/>
                    <a:pt x="15395" y="951"/>
                    <a:pt x="15073" y="2770"/>
                  </a:cubicBezTo>
                  <a:cubicBezTo>
                    <a:pt x="14751" y="4589"/>
                    <a:pt x="14400" y="7999"/>
                    <a:pt x="14224" y="10273"/>
                  </a:cubicBezTo>
                  <a:cubicBezTo>
                    <a:pt x="14049" y="12547"/>
                    <a:pt x="14049" y="13683"/>
                    <a:pt x="14166" y="14593"/>
                  </a:cubicBezTo>
                  <a:cubicBezTo>
                    <a:pt x="14283" y="15502"/>
                    <a:pt x="14517" y="16185"/>
                    <a:pt x="15776" y="16185"/>
                  </a:cubicBezTo>
                  <a:cubicBezTo>
                    <a:pt x="17034" y="16185"/>
                    <a:pt x="19317" y="15502"/>
                    <a:pt x="21600" y="14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321549" y="5334000"/>
              <a:ext cx="88901" cy="3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0"/>
                  </a:moveTo>
                  <a:cubicBezTo>
                    <a:pt x="18514" y="1317"/>
                    <a:pt x="15429" y="2634"/>
                    <a:pt x="12600" y="5137"/>
                  </a:cubicBezTo>
                  <a:cubicBezTo>
                    <a:pt x="9771" y="7639"/>
                    <a:pt x="7200" y="11327"/>
                    <a:pt x="5400" y="13961"/>
                  </a:cubicBezTo>
                  <a:cubicBezTo>
                    <a:pt x="3600" y="16595"/>
                    <a:pt x="2571" y="18176"/>
                    <a:pt x="2314" y="19295"/>
                  </a:cubicBezTo>
                  <a:cubicBezTo>
                    <a:pt x="2057" y="20415"/>
                    <a:pt x="2571" y="21073"/>
                    <a:pt x="4114" y="21337"/>
                  </a:cubicBezTo>
                  <a:cubicBezTo>
                    <a:pt x="5657" y="21600"/>
                    <a:pt x="8229" y="21468"/>
                    <a:pt x="10029" y="21073"/>
                  </a:cubicBezTo>
                  <a:cubicBezTo>
                    <a:pt x="11829" y="20678"/>
                    <a:pt x="12857" y="20020"/>
                    <a:pt x="11057" y="18241"/>
                  </a:cubicBezTo>
                  <a:cubicBezTo>
                    <a:pt x="9257" y="16463"/>
                    <a:pt x="4629" y="13566"/>
                    <a:pt x="0" y="1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289799" y="5469466"/>
              <a:ext cx="59055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86"/>
                  </a:moveTo>
                  <a:cubicBezTo>
                    <a:pt x="929" y="2043"/>
                    <a:pt x="1858" y="0"/>
                    <a:pt x="2942" y="0"/>
                  </a:cubicBezTo>
                  <a:cubicBezTo>
                    <a:pt x="4026" y="0"/>
                    <a:pt x="5265" y="2043"/>
                    <a:pt x="6039" y="4524"/>
                  </a:cubicBezTo>
                  <a:cubicBezTo>
                    <a:pt x="6813" y="7005"/>
                    <a:pt x="7123" y="9924"/>
                    <a:pt x="7239" y="12114"/>
                  </a:cubicBezTo>
                  <a:cubicBezTo>
                    <a:pt x="7355" y="14303"/>
                    <a:pt x="7277" y="15762"/>
                    <a:pt x="7045" y="16930"/>
                  </a:cubicBezTo>
                  <a:cubicBezTo>
                    <a:pt x="6813" y="18097"/>
                    <a:pt x="6426" y="18973"/>
                    <a:pt x="6077" y="18097"/>
                  </a:cubicBezTo>
                  <a:cubicBezTo>
                    <a:pt x="5729" y="17222"/>
                    <a:pt x="5419" y="14595"/>
                    <a:pt x="5342" y="12405"/>
                  </a:cubicBezTo>
                  <a:cubicBezTo>
                    <a:pt x="5265" y="10216"/>
                    <a:pt x="5419" y="8465"/>
                    <a:pt x="5652" y="7151"/>
                  </a:cubicBezTo>
                  <a:cubicBezTo>
                    <a:pt x="5884" y="5838"/>
                    <a:pt x="6194" y="4962"/>
                    <a:pt x="6581" y="4232"/>
                  </a:cubicBezTo>
                  <a:cubicBezTo>
                    <a:pt x="6968" y="3503"/>
                    <a:pt x="7432" y="2919"/>
                    <a:pt x="7858" y="2919"/>
                  </a:cubicBezTo>
                  <a:cubicBezTo>
                    <a:pt x="8284" y="2919"/>
                    <a:pt x="8671" y="3503"/>
                    <a:pt x="8903" y="4524"/>
                  </a:cubicBezTo>
                  <a:cubicBezTo>
                    <a:pt x="9135" y="5546"/>
                    <a:pt x="9213" y="7005"/>
                    <a:pt x="9290" y="8465"/>
                  </a:cubicBezTo>
                  <a:cubicBezTo>
                    <a:pt x="9368" y="9924"/>
                    <a:pt x="9445" y="11384"/>
                    <a:pt x="9677" y="11968"/>
                  </a:cubicBezTo>
                  <a:cubicBezTo>
                    <a:pt x="9910" y="12551"/>
                    <a:pt x="10297" y="12259"/>
                    <a:pt x="10723" y="11092"/>
                  </a:cubicBezTo>
                  <a:cubicBezTo>
                    <a:pt x="11148" y="9924"/>
                    <a:pt x="11613" y="7881"/>
                    <a:pt x="11845" y="7589"/>
                  </a:cubicBezTo>
                  <a:cubicBezTo>
                    <a:pt x="12077" y="7297"/>
                    <a:pt x="12077" y="8757"/>
                    <a:pt x="12194" y="10070"/>
                  </a:cubicBezTo>
                  <a:cubicBezTo>
                    <a:pt x="12310" y="11384"/>
                    <a:pt x="12542" y="12551"/>
                    <a:pt x="13045" y="13427"/>
                  </a:cubicBezTo>
                  <a:cubicBezTo>
                    <a:pt x="13548" y="14303"/>
                    <a:pt x="14323" y="14886"/>
                    <a:pt x="15019" y="14157"/>
                  </a:cubicBezTo>
                  <a:cubicBezTo>
                    <a:pt x="15716" y="13427"/>
                    <a:pt x="16335" y="11384"/>
                    <a:pt x="16761" y="9632"/>
                  </a:cubicBezTo>
                  <a:cubicBezTo>
                    <a:pt x="17187" y="7881"/>
                    <a:pt x="17419" y="6422"/>
                    <a:pt x="17342" y="5984"/>
                  </a:cubicBezTo>
                  <a:cubicBezTo>
                    <a:pt x="17265" y="5546"/>
                    <a:pt x="16877" y="6130"/>
                    <a:pt x="16529" y="6859"/>
                  </a:cubicBezTo>
                  <a:cubicBezTo>
                    <a:pt x="16181" y="7589"/>
                    <a:pt x="15871" y="8465"/>
                    <a:pt x="15639" y="9924"/>
                  </a:cubicBezTo>
                  <a:cubicBezTo>
                    <a:pt x="15406" y="11384"/>
                    <a:pt x="15252" y="13427"/>
                    <a:pt x="16258" y="15470"/>
                  </a:cubicBezTo>
                  <a:cubicBezTo>
                    <a:pt x="17265" y="17514"/>
                    <a:pt x="19432" y="19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9" name="Drawing"/>
          <p:cNvGrpSpPr/>
          <p:nvPr/>
        </p:nvGrpSpPr>
        <p:grpSpPr>
          <a:xfrm>
            <a:off x="2451100" y="6989573"/>
            <a:ext cx="5378451" cy="2661516"/>
            <a:chOff x="0" y="0"/>
            <a:chExt cx="5378450" cy="2661514"/>
          </a:xfrm>
        </p:grpSpPr>
        <p:sp>
          <p:nvSpPr>
            <p:cNvPr id="268" name="Line"/>
            <p:cNvSpPr/>
            <p:nvPr/>
          </p:nvSpPr>
          <p:spPr>
            <a:xfrm>
              <a:off x="6349" y="2129026"/>
              <a:ext cx="509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" y="21200"/>
                    <a:pt x="520" y="20800"/>
                    <a:pt x="794" y="20000"/>
                  </a:cubicBezTo>
                  <a:cubicBezTo>
                    <a:pt x="1067" y="19200"/>
                    <a:pt x="1354" y="18000"/>
                    <a:pt x="1672" y="17000"/>
                  </a:cubicBezTo>
                  <a:cubicBezTo>
                    <a:pt x="1991" y="16000"/>
                    <a:pt x="2340" y="15200"/>
                    <a:pt x="2694" y="14400"/>
                  </a:cubicBezTo>
                  <a:cubicBezTo>
                    <a:pt x="3049" y="13600"/>
                    <a:pt x="3407" y="12800"/>
                    <a:pt x="3730" y="12000"/>
                  </a:cubicBezTo>
                  <a:cubicBezTo>
                    <a:pt x="4053" y="11200"/>
                    <a:pt x="4340" y="10400"/>
                    <a:pt x="4640" y="9600"/>
                  </a:cubicBezTo>
                  <a:cubicBezTo>
                    <a:pt x="4940" y="8800"/>
                    <a:pt x="5254" y="8000"/>
                    <a:pt x="5573" y="7200"/>
                  </a:cubicBezTo>
                  <a:cubicBezTo>
                    <a:pt x="5891" y="6400"/>
                    <a:pt x="6214" y="5600"/>
                    <a:pt x="6541" y="5000"/>
                  </a:cubicBezTo>
                  <a:cubicBezTo>
                    <a:pt x="6868" y="4400"/>
                    <a:pt x="7200" y="4000"/>
                    <a:pt x="7545" y="3400"/>
                  </a:cubicBezTo>
                  <a:cubicBezTo>
                    <a:pt x="7890" y="2800"/>
                    <a:pt x="8249" y="2000"/>
                    <a:pt x="8612" y="1400"/>
                  </a:cubicBezTo>
                  <a:cubicBezTo>
                    <a:pt x="8975" y="800"/>
                    <a:pt x="9343" y="400"/>
                    <a:pt x="9715" y="200"/>
                  </a:cubicBezTo>
                  <a:cubicBezTo>
                    <a:pt x="10087" y="0"/>
                    <a:pt x="10464" y="0"/>
                    <a:pt x="10849" y="0"/>
                  </a:cubicBezTo>
                  <a:cubicBezTo>
                    <a:pt x="11235" y="0"/>
                    <a:pt x="11629" y="0"/>
                    <a:pt x="12024" y="0"/>
                  </a:cubicBezTo>
                  <a:cubicBezTo>
                    <a:pt x="12418" y="0"/>
                    <a:pt x="12813" y="0"/>
                    <a:pt x="13145" y="200"/>
                  </a:cubicBezTo>
                  <a:cubicBezTo>
                    <a:pt x="13476" y="400"/>
                    <a:pt x="13745" y="800"/>
                    <a:pt x="14082" y="1000"/>
                  </a:cubicBezTo>
                  <a:cubicBezTo>
                    <a:pt x="14418" y="1200"/>
                    <a:pt x="14821" y="1200"/>
                    <a:pt x="15220" y="1200"/>
                  </a:cubicBezTo>
                  <a:cubicBezTo>
                    <a:pt x="15619" y="1200"/>
                    <a:pt x="16014" y="1200"/>
                    <a:pt x="16404" y="1200"/>
                  </a:cubicBezTo>
                  <a:cubicBezTo>
                    <a:pt x="16794" y="1200"/>
                    <a:pt x="17180" y="1200"/>
                    <a:pt x="17538" y="1200"/>
                  </a:cubicBezTo>
                  <a:cubicBezTo>
                    <a:pt x="17897" y="1200"/>
                    <a:pt x="18229" y="1200"/>
                    <a:pt x="18592" y="1200"/>
                  </a:cubicBezTo>
                  <a:cubicBezTo>
                    <a:pt x="18955" y="1200"/>
                    <a:pt x="19349" y="1200"/>
                    <a:pt x="19735" y="1200"/>
                  </a:cubicBezTo>
                  <a:cubicBezTo>
                    <a:pt x="20121" y="1200"/>
                    <a:pt x="20497" y="1200"/>
                    <a:pt x="20806" y="1800"/>
                  </a:cubicBezTo>
                  <a:cubicBezTo>
                    <a:pt x="21116" y="2400"/>
                    <a:pt x="21358" y="360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0" y="458976"/>
              <a:ext cx="5041900" cy="160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" y="21515"/>
                    <a:pt x="308" y="21429"/>
                    <a:pt x="476" y="21344"/>
                  </a:cubicBezTo>
                  <a:cubicBezTo>
                    <a:pt x="644" y="21258"/>
                    <a:pt x="825" y="21173"/>
                    <a:pt x="1043" y="20960"/>
                  </a:cubicBezTo>
                  <a:cubicBezTo>
                    <a:pt x="1260" y="20746"/>
                    <a:pt x="1514" y="20405"/>
                    <a:pt x="1777" y="19978"/>
                  </a:cubicBezTo>
                  <a:cubicBezTo>
                    <a:pt x="2040" y="19551"/>
                    <a:pt x="2312" y="19039"/>
                    <a:pt x="2580" y="18455"/>
                  </a:cubicBezTo>
                  <a:cubicBezTo>
                    <a:pt x="2847" y="17872"/>
                    <a:pt x="3110" y="17217"/>
                    <a:pt x="3342" y="16534"/>
                  </a:cubicBezTo>
                  <a:cubicBezTo>
                    <a:pt x="3573" y="15851"/>
                    <a:pt x="3772" y="15140"/>
                    <a:pt x="3963" y="14500"/>
                  </a:cubicBezTo>
                  <a:cubicBezTo>
                    <a:pt x="4153" y="13859"/>
                    <a:pt x="4335" y="13290"/>
                    <a:pt x="4502" y="12692"/>
                  </a:cubicBezTo>
                  <a:cubicBezTo>
                    <a:pt x="4670" y="12095"/>
                    <a:pt x="4824" y="11469"/>
                    <a:pt x="4978" y="10757"/>
                  </a:cubicBezTo>
                  <a:cubicBezTo>
                    <a:pt x="5132" y="10046"/>
                    <a:pt x="5287" y="9249"/>
                    <a:pt x="5436" y="8495"/>
                  </a:cubicBezTo>
                  <a:cubicBezTo>
                    <a:pt x="5586" y="7741"/>
                    <a:pt x="5731" y="7029"/>
                    <a:pt x="5908" y="6261"/>
                  </a:cubicBezTo>
                  <a:cubicBezTo>
                    <a:pt x="6085" y="5492"/>
                    <a:pt x="6293" y="4667"/>
                    <a:pt x="6493" y="3956"/>
                  </a:cubicBezTo>
                  <a:cubicBezTo>
                    <a:pt x="6692" y="3244"/>
                    <a:pt x="6883" y="2647"/>
                    <a:pt x="7082" y="2163"/>
                  </a:cubicBezTo>
                  <a:cubicBezTo>
                    <a:pt x="7282" y="1679"/>
                    <a:pt x="7490" y="1309"/>
                    <a:pt x="7749" y="996"/>
                  </a:cubicBezTo>
                  <a:cubicBezTo>
                    <a:pt x="8007" y="683"/>
                    <a:pt x="8315" y="427"/>
                    <a:pt x="8606" y="256"/>
                  </a:cubicBezTo>
                  <a:cubicBezTo>
                    <a:pt x="8896" y="85"/>
                    <a:pt x="9168" y="0"/>
                    <a:pt x="9417" y="0"/>
                  </a:cubicBezTo>
                  <a:cubicBezTo>
                    <a:pt x="9666" y="0"/>
                    <a:pt x="9893" y="85"/>
                    <a:pt x="10129" y="285"/>
                  </a:cubicBezTo>
                  <a:cubicBezTo>
                    <a:pt x="10365" y="484"/>
                    <a:pt x="10610" y="797"/>
                    <a:pt x="10845" y="1181"/>
                  </a:cubicBezTo>
                  <a:cubicBezTo>
                    <a:pt x="11081" y="1565"/>
                    <a:pt x="11308" y="2021"/>
                    <a:pt x="11512" y="2504"/>
                  </a:cubicBezTo>
                  <a:cubicBezTo>
                    <a:pt x="11716" y="2988"/>
                    <a:pt x="11897" y="3500"/>
                    <a:pt x="12065" y="3998"/>
                  </a:cubicBezTo>
                  <a:cubicBezTo>
                    <a:pt x="12233" y="4496"/>
                    <a:pt x="12387" y="4980"/>
                    <a:pt x="12564" y="5507"/>
                  </a:cubicBezTo>
                  <a:cubicBezTo>
                    <a:pt x="12741" y="6033"/>
                    <a:pt x="12940" y="6602"/>
                    <a:pt x="13162" y="7200"/>
                  </a:cubicBezTo>
                  <a:cubicBezTo>
                    <a:pt x="13384" y="7798"/>
                    <a:pt x="13629" y="8424"/>
                    <a:pt x="13874" y="9078"/>
                  </a:cubicBezTo>
                  <a:cubicBezTo>
                    <a:pt x="14119" y="9733"/>
                    <a:pt x="14364" y="10416"/>
                    <a:pt x="14609" y="11070"/>
                  </a:cubicBezTo>
                  <a:cubicBezTo>
                    <a:pt x="14853" y="11725"/>
                    <a:pt x="15098" y="12351"/>
                    <a:pt x="15343" y="13034"/>
                  </a:cubicBezTo>
                  <a:cubicBezTo>
                    <a:pt x="15588" y="13717"/>
                    <a:pt x="15833" y="14457"/>
                    <a:pt x="16069" y="15083"/>
                  </a:cubicBezTo>
                  <a:cubicBezTo>
                    <a:pt x="16304" y="15709"/>
                    <a:pt x="16531" y="16221"/>
                    <a:pt x="16740" y="16662"/>
                  </a:cubicBezTo>
                  <a:cubicBezTo>
                    <a:pt x="16948" y="17104"/>
                    <a:pt x="17139" y="17474"/>
                    <a:pt x="17352" y="17815"/>
                  </a:cubicBezTo>
                  <a:cubicBezTo>
                    <a:pt x="17565" y="18157"/>
                    <a:pt x="17801" y="18470"/>
                    <a:pt x="18077" y="18726"/>
                  </a:cubicBezTo>
                  <a:cubicBezTo>
                    <a:pt x="18354" y="18982"/>
                    <a:pt x="18671" y="19181"/>
                    <a:pt x="18997" y="19323"/>
                  </a:cubicBezTo>
                  <a:cubicBezTo>
                    <a:pt x="19324" y="19466"/>
                    <a:pt x="19659" y="19551"/>
                    <a:pt x="19999" y="19636"/>
                  </a:cubicBezTo>
                  <a:cubicBezTo>
                    <a:pt x="20340" y="19722"/>
                    <a:pt x="20684" y="19807"/>
                    <a:pt x="20952" y="19964"/>
                  </a:cubicBezTo>
                  <a:cubicBezTo>
                    <a:pt x="21219" y="20120"/>
                    <a:pt x="21410" y="20348"/>
                    <a:pt x="21600" y="2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819400" y="420876"/>
              <a:ext cx="819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760"/>
                    <a:pt x="0" y="19920"/>
                    <a:pt x="140" y="19380"/>
                  </a:cubicBezTo>
                  <a:cubicBezTo>
                    <a:pt x="279" y="18840"/>
                    <a:pt x="558" y="18600"/>
                    <a:pt x="1507" y="17520"/>
                  </a:cubicBezTo>
                  <a:cubicBezTo>
                    <a:pt x="2456" y="16440"/>
                    <a:pt x="4074" y="14520"/>
                    <a:pt x="5693" y="12720"/>
                  </a:cubicBezTo>
                  <a:cubicBezTo>
                    <a:pt x="7312" y="10920"/>
                    <a:pt x="8930" y="9240"/>
                    <a:pt x="10605" y="7800"/>
                  </a:cubicBezTo>
                  <a:cubicBezTo>
                    <a:pt x="12279" y="6360"/>
                    <a:pt x="14009" y="5160"/>
                    <a:pt x="15851" y="3900"/>
                  </a:cubicBezTo>
                  <a:cubicBezTo>
                    <a:pt x="17693" y="2640"/>
                    <a:pt x="19647" y="1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543299" y="366085"/>
              <a:ext cx="157590" cy="18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81" fill="norm" stroke="1" extrusionOk="0">
                  <a:moveTo>
                    <a:pt x="0" y="463"/>
                  </a:moveTo>
                  <a:cubicBezTo>
                    <a:pt x="5116" y="-28"/>
                    <a:pt x="10232" y="-519"/>
                    <a:pt x="14068" y="1199"/>
                  </a:cubicBezTo>
                  <a:cubicBezTo>
                    <a:pt x="17905" y="2917"/>
                    <a:pt x="20463" y="6845"/>
                    <a:pt x="21032" y="10526"/>
                  </a:cubicBezTo>
                  <a:cubicBezTo>
                    <a:pt x="21600" y="14208"/>
                    <a:pt x="20179" y="17645"/>
                    <a:pt x="18758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934006" y="224026"/>
              <a:ext cx="250645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15" fill="norm" stroke="1" extrusionOk="0">
                  <a:moveTo>
                    <a:pt x="257" y="3352"/>
                  </a:moveTo>
                  <a:cubicBezTo>
                    <a:pt x="76" y="1862"/>
                    <a:pt x="-106" y="372"/>
                    <a:pt x="76" y="372"/>
                  </a:cubicBezTo>
                  <a:cubicBezTo>
                    <a:pt x="257" y="372"/>
                    <a:pt x="802" y="1862"/>
                    <a:pt x="1709" y="4934"/>
                  </a:cubicBezTo>
                  <a:cubicBezTo>
                    <a:pt x="2617" y="8007"/>
                    <a:pt x="3887" y="12662"/>
                    <a:pt x="4795" y="15362"/>
                  </a:cubicBezTo>
                  <a:cubicBezTo>
                    <a:pt x="5702" y="18062"/>
                    <a:pt x="6247" y="18807"/>
                    <a:pt x="6610" y="18621"/>
                  </a:cubicBezTo>
                  <a:cubicBezTo>
                    <a:pt x="6973" y="18434"/>
                    <a:pt x="7155" y="17317"/>
                    <a:pt x="7518" y="15641"/>
                  </a:cubicBezTo>
                  <a:cubicBezTo>
                    <a:pt x="7881" y="13966"/>
                    <a:pt x="8425" y="11731"/>
                    <a:pt x="9060" y="10241"/>
                  </a:cubicBezTo>
                  <a:cubicBezTo>
                    <a:pt x="9696" y="8752"/>
                    <a:pt x="10422" y="8007"/>
                    <a:pt x="11148" y="8007"/>
                  </a:cubicBezTo>
                  <a:cubicBezTo>
                    <a:pt x="11874" y="8007"/>
                    <a:pt x="12600" y="8752"/>
                    <a:pt x="13417" y="10893"/>
                  </a:cubicBezTo>
                  <a:cubicBezTo>
                    <a:pt x="14233" y="13034"/>
                    <a:pt x="15141" y="16572"/>
                    <a:pt x="15867" y="18714"/>
                  </a:cubicBezTo>
                  <a:cubicBezTo>
                    <a:pt x="16593" y="20855"/>
                    <a:pt x="17138" y="21600"/>
                    <a:pt x="17591" y="21507"/>
                  </a:cubicBezTo>
                  <a:cubicBezTo>
                    <a:pt x="18045" y="21414"/>
                    <a:pt x="18408" y="20483"/>
                    <a:pt x="18771" y="17597"/>
                  </a:cubicBezTo>
                  <a:cubicBezTo>
                    <a:pt x="19134" y="14710"/>
                    <a:pt x="19497" y="9869"/>
                    <a:pt x="19951" y="6610"/>
                  </a:cubicBezTo>
                  <a:cubicBezTo>
                    <a:pt x="20405" y="3352"/>
                    <a:pt x="20949" y="1676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616449" y="28752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622799" y="19227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711699" y="-1"/>
              <a:ext cx="127001" cy="4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2683"/>
                  </a:moveTo>
                  <a:cubicBezTo>
                    <a:pt x="19080" y="1819"/>
                    <a:pt x="16560" y="955"/>
                    <a:pt x="14220" y="469"/>
                  </a:cubicBezTo>
                  <a:cubicBezTo>
                    <a:pt x="11880" y="-17"/>
                    <a:pt x="9720" y="-125"/>
                    <a:pt x="8100" y="145"/>
                  </a:cubicBezTo>
                  <a:cubicBezTo>
                    <a:pt x="6480" y="415"/>
                    <a:pt x="5400" y="1063"/>
                    <a:pt x="4320" y="3277"/>
                  </a:cubicBezTo>
                  <a:cubicBezTo>
                    <a:pt x="3240" y="5491"/>
                    <a:pt x="2160" y="9271"/>
                    <a:pt x="1440" y="12565"/>
                  </a:cubicBezTo>
                  <a:cubicBezTo>
                    <a:pt x="720" y="15859"/>
                    <a:pt x="360" y="18667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654549" y="255776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2057" y="8836"/>
                  </a:cubicBezTo>
                  <a:cubicBezTo>
                    <a:pt x="4114" y="5236"/>
                    <a:pt x="8229" y="2618"/>
                    <a:pt x="11829" y="1309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156199" y="75555"/>
              <a:ext cx="50801" cy="31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1906"/>
                  </a:moveTo>
                  <a:cubicBezTo>
                    <a:pt x="20700" y="1036"/>
                    <a:pt x="19800" y="166"/>
                    <a:pt x="18000" y="21"/>
                  </a:cubicBezTo>
                  <a:cubicBezTo>
                    <a:pt x="16200" y="-124"/>
                    <a:pt x="13500" y="456"/>
                    <a:pt x="11700" y="2775"/>
                  </a:cubicBezTo>
                  <a:cubicBezTo>
                    <a:pt x="9900" y="5095"/>
                    <a:pt x="9000" y="9154"/>
                    <a:pt x="7200" y="12561"/>
                  </a:cubicBezTo>
                  <a:cubicBezTo>
                    <a:pt x="5400" y="15967"/>
                    <a:pt x="2700" y="18722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111749" y="77718"/>
              <a:ext cx="187591" cy="27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54" fill="norm" stroke="1" extrusionOk="0">
                  <a:moveTo>
                    <a:pt x="0" y="16469"/>
                  </a:moveTo>
                  <a:cubicBezTo>
                    <a:pt x="0" y="15472"/>
                    <a:pt x="0" y="14476"/>
                    <a:pt x="1213" y="13479"/>
                  </a:cubicBezTo>
                  <a:cubicBezTo>
                    <a:pt x="2427" y="12482"/>
                    <a:pt x="4854" y="11485"/>
                    <a:pt x="7888" y="10072"/>
                  </a:cubicBezTo>
                  <a:cubicBezTo>
                    <a:pt x="10921" y="8660"/>
                    <a:pt x="14562" y="6832"/>
                    <a:pt x="16746" y="5503"/>
                  </a:cubicBezTo>
                  <a:cubicBezTo>
                    <a:pt x="18930" y="4174"/>
                    <a:pt x="19658" y="3343"/>
                    <a:pt x="20265" y="2346"/>
                  </a:cubicBezTo>
                  <a:cubicBezTo>
                    <a:pt x="20872" y="1349"/>
                    <a:pt x="21357" y="186"/>
                    <a:pt x="21479" y="20"/>
                  </a:cubicBezTo>
                  <a:cubicBezTo>
                    <a:pt x="21600" y="-146"/>
                    <a:pt x="21357" y="685"/>
                    <a:pt x="20751" y="3426"/>
                  </a:cubicBezTo>
                  <a:cubicBezTo>
                    <a:pt x="20144" y="6168"/>
                    <a:pt x="19173" y="10820"/>
                    <a:pt x="18809" y="14143"/>
                  </a:cubicBezTo>
                  <a:cubicBezTo>
                    <a:pt x="18445" y="17466"/>
                    <a:pt x="18688" y="19460"/>
                    <a:pt x="1893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315385" y="281176"/>
              <a:ext cx="63066" cy="7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227" fill="norm" stroke="1" extrusionOk="0">
                  <a:moveTo>
                    <a:pt x="20760" y="3411"/>
                  </a:moveTo>
                  <a:cubicBezTo>
                    <a:pt x="17973" y="1705"/>
                    <a:pt x="15186" y="0"/>
                    <a:pt x="12050" y="0"/>
                  </a:cubicBezTo>
                  <a:cubicBezTo>
                    <a:pt x="8915" y="0"/>
                    <a:pt x="5431" y="1705"/>
                    <a:pt x="2992" y="5400"/>
                  </a:cubicBezTo>
                  <a:cubicBezTo>
                    <a:pt x="554" y="9095"/>
                    <a:pt x="-840" y="14779"/>
                    <a:pt x="554" y="17905"/>
                  </a:cubicBezTo>
                  <a:cubicBezTo>
                    <a:pt x="1947" y="21032"/>
                    <a:pt x="6128" y="21600"/>
                    <a:pt x="9612" y="21032"/>
                  </a:cubicBezTo>
                  <a:cubicBezTo>
                    <a:pt x="13095" y="20463"/>
                    <a:pt x="15883" y="18758"/>
                    <a:pt x="17625" y="15063"/>
                  </a:cubicBezTo>
                  <a:cubicBezTo>
                    <a:pt x="19366" y="11368"/>
                    <a:pt x="20063" y="5684"/>
                    <a:pt x="207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178050" y="579626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178050" y="107492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139950" y="1500376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209800" y="1906776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210234" y="2079549"/>
              <a:ext cx="123048" cy="10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35" fill="norm" stroke="1" extrusionOk="0">
                  <a:moveTo>
                    <a:pt x="5326" y="21335"/>
                  </a:moveTo>
                  <a:cubicBezTo>
                    <a:pt x="5686" y="19217"/>
                    <a:pt x="6046" y="17100"/>
                    <a:pt x="6226" y="14982"/>
                  </a:cubicBezTo>
                  <a:cubicBezTo>
                    <a:pt x="6406" y="12864"/>
                    <a:pt x="6406" y="10747"/>
                    <a:pt x="5506" y="9476"/>
                  </a:cubicBezTo>
                  <a:cubicBezTo>
                    <a:pt x="4606" y="8206"/>
                    <a:pt x="2806" y="7782"/>
                    <a:pt x="1546" y="9476"/>
                  </a:cubicBezTo>
                  <a:cubicBezTo>
                    <a:pt x="286" y="11170"/>
                    <a:pt x="-434" y="14982"/>
                    <a:pt x="286" y="16676"/>
                  </a:cubicBezTo>
                  <a:cubicBezTo>
                    <a:pt x="1006" y="18370"/>
                    <a:pt x="3166" y="17947"/>
                    <a:pt x="5686" y="15829"/>
                  </a:cubicBezTo>
                  <a:cubicBezTo>
                    <a:pt x="8206" y="13711"/>
                    <a:pt x="11086" y="9900"/>
                    <a:pt x="12706" y="6935"/>
                  </a:cubicBezTo>
                  <a:cubicBezTo>
                    <a:pt x="14326" y="3970"/>
                    <a:pt x="14686" y="1853"/>
                    <a:pt x="13966" y="794"/>
                  </a:cubicBezTo>
                  <a:cubicBezTo>
                    <a:pt x="13246" y="-265"/>
                    <a:pt x="11446" y="-265"/>
                    <a:pt x="9466" y="794"/>
                  </a:cubicBezTo>
                  <a:cubicBezTo>
                    <a:pt x="7486" y="1853"/>
                    <a:pt x="5326" y="3970"/>
                    <a:pt x="4066" y="6088"/>
                  </a:cubicBezTo>
                  <a:cubicBezTo>
                    <a:pt x="2806" y="8206"/>
                    <a:pt x="2446" y="10323"/>
                    <a:pt x="3166" y="11594"/>
                  </a:cubicBezTo>
                  <a:cubicBezTo>
                    <a:pt x="3886" y="12864"/>
                    <a:pt x="5686" y="13288"/>
                    <a:pt x="7486" y="13288"/>
                  </a:cubicBezTo>
                  <a:cubicBezTo>
                    <a:pt x="9286" y="13288"/>
                    <a:pt x="11086" y="12864"/>
                    <a:pt x="12706" y="12017"/>
                  </a:cubicBezTo>
                  <a:cubicBezTo>
                    <a:pt x="14326" y="11170"/>
                    <a:pt x="15766" y="9900"/>
                    <a:pt x="15766" y="8629"/>
                  </a:cubicBezTo>
                  <a:cubicBezTo>
                    <a:pt x="15766" y="7359"/>
                    <a:pt x="14326" y="6088"/>
                    <a:pt x="11986" y="5876"/>
                  </a:cubicBezTo>
                  <a:cubicBezTo>
                    <a:pt x="9646" y="5664"/>
                    <a:pt x="6406" y="6511"/>
                    <a:pt x="4606" y="7994"/>
                  </a:cubicBezTo>
                  <a:cubicBezTo>
                    <a:pt x="2806" y="9476"/>
                    <a:pt x="2446" y="11594"/>
                    <a:pt x="3166" y="13076"/>
                  </a:cubicBezTo>
                  <a:cubicBezTo>
                    <a:pt x="3886" y="14559"/>
                    <a:pt x="5686" y="15406"/>
                    <a:pt x="7486" y="15829"/>
                  </a:cubicBezTo>
                  <a:cubicBezTo>
                    <a:pt x="9286" y="16253"/>
                    <a:pt x="11086" y="16253"/>
                    <a:pt x="12886" y="16253"/>
                  </a:cubicBezTo>
                  <a:cubicBezTo>
                    <a:pt x="14686" y="16253"/>
                    <a:pt x="16486" y="16253"/>
                    <a:pt x="17926" y="15406"/>
                  </a:cubicBezTo>
                  <a:cubicBezTo>
                    <a:pt x="19366" y="14559"/>
                    <a:pt x="20446" y="12864"/>
                    <a:pt x="20806" y="10959"/>
                  </a:cubicBezTo>
                  <a:cubicBezTo>
                    <a:pt x="21166" y="9053"/>
                    <a:pt x="20806" y="6935"/>
                    <a:pt x="18646" y="5876"/>
                  </a:cubicBezTo>
                  <a:cubicBezTo>
                    <a:pt x="16486" y="4817"/>
                    <a:pt x="12526" y="4817"/>
                    <a:pt x="9646" y="5453"/>
                  </a:cubicBezTo>
                  <a:cubicBezTo>
                    <a:pt x="6766" y="6088"/>
                    <a:pt x="4966" y="7359"/>
                    <a:pt x="3706" y="9053"/>
                  </a:cubicBezTo>
                  <a:cubicBezTo>
                    <a:pt x="2446" y="10747"/>
                    <a:pt x="1726" y="12864"/>
                    <a:pt x="2446" y="14347"/>
                  </a:cubicBezTo>
                  <a:cubicBezTo>
                    <a:pt x="3166" y="15829"/>
                    <a:pt x="5326" y="16676"/>
                    <a:pt x="8386" y="17523"/>
                  </a:cubicBezTo>
                  <a:cubicBezTo>
                    <a:pt x="11446" y="18370"/>
                    <a:pt x="15406" y="19217"/>
                    <a:pt x="19366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186908" y="2243326"/>
              <a:ext cx="158841" cy="20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003" fill="norm" stroke="1" extrusionOk="0">
                  <a:moveTo>
                    <a:pt x="11980" y="5832"/>
                  </a:moveTo>
                  <a:cubicBezTo>
                    <a:pt x="10613" y="5616"/>
                    <a:pt x="9246" y="5400"/>
                    <a:pt x="7195" y="6912"/>
                  </a:cubicBezTo>
                  <a:cubicBezTo>
                    <a:pt x="5144" y="8424"/>
                    <a:pt x="2410" y="11664"/>
                    <a:pt x="1043" y="14040"/>
                  </a:cubicBezTo>
                  <a:cubicBezTo>
                    <a:pt x="-324" y="16416"/>
                    <a:pt x="-324" y="17928"/>
                    <a:pt x="906" y="19224"/>
                  </a:cubicBezTo>
                  <a:cubicBezTo>
                    <a:pt x="2137" y="20520"/>
                    <a:pt x="4598" y="21600"/>
                    <a:pt x="8289" y="20628"/>
                  </a:cubicBezTo>
                  <a:cubicBezTo>
                    <a:pt x="11980" y="19656"/>
                    <a:pt x="16901" y="16632"/>
                    <a:pt x="19089" y="13932"/>
                  </a:cubicBezTo>
                  <a:cubicBezTo>
                    <a:pt x="21276" y="11232"/>
                    <a:pt x="20729" y="8856"/>
                    <a:pt x="18952" y="6588"/>
                  </a:cubicBezTo>
                  <a:cubicBezTo>
                    <a:pt x="17175" y="4320"/>
                    <a:pt x="14167" y="2160"/>
                    <a:pt x="1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762074" y="2097268"/>
              <a:ext cx="109045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209" fill="norm" stroke="1" extrusionOk="0">
                  <a:moveTo>
                    <a:pt x="11457" y="4714"/>
                  </a:moveTo>
                  <a:cubicBezTo>
                    <a:pt x="11457" y="2751"/>
                    <a:pt x="11457" y="787"/>
                    <a:pt x="10457" y="198"/>
                  </a:cubicBezTo>
                  <a:cubicBezTo>
                    <a:pt x="9457" y="-391"/>
                    <a:pt x="7457" y="394"/>
                    <a:pt x="6057" y="1769"/>
                  </a:cubicBezTo>
                  <a:cubicBezTo>
                    <a:pt x="4657" y="3144"/>
                    <a:pt x="3857" y="5107"/>
                    <a:pt x="4057" y="7856"/>
                  </a:cubicBezTo>
                  <a:cubicBezTo>
                    <a:pt x="4257" y="10605"/>
                    <a:pt x="5457" y="14140"/>
                    <a:pt x="7057" y="16104"/>
                  </a:cubicBezTo>
                  <a:cubicBezTo>
                    <a:pt x="8657" y="18067"/>
                    <a:pt x="10657" y="18460"/>
                    <a:pt x="13057" y="17085"/>
                  </a:cubicBezTo>
                  <a:cubicBezTo>
                    <a:pt x="15457" y="15711"/>
                    <a:pt x="18257" y="12569"/>
                    <a:pt x="19657" y="10016"/>
                  </a:cubicBezTo>
                  <a:cubicBezTo>
                    <a:pt x="21057" y="7464"/>
                    <a:pt x="21057" y="5500"/>
                    <a:pt x="18657" y="3929"/>
                  </a:cubicBezTo>
                  <a:cubicBezTo>
                    <a:pt x="16257" y="2358"/>
                    <a:pt x="11457" y="1180"/>
                    <a:pt x="8257" y="1180"/>
                  </a:cubicBezTo>
                  <a:cubicBezTo>
                    <a:pt x="5057" y="1180"/>
                    <a:pt x="3457" y="2358"/>
                    <a:pt x="2057" y="3733"/>
                  </a:cubicBezTo>
                  <a:cubicBezTo>
                    <a:pt x="657" y="5107"/>
                    <a:pt x="-543" y="6678"/>
                    <a:pt x="257" y="8642"/>
                  </a:cubicBezTo>
                  <a:cubicBezTo>
                    <a:pt x="1057" y="10605"/>
                    <a:pt x="3857" y="12962"/>
                    <a:pt x="6457" y="13158"/>
                  </a:cubicBezTo>
                  <a:cubicBezTo>
                    <a:pt x="9057" y="13354"/>
                    <a:pt x="11457" y="11391"/>
                    <a:pt x="12857" y="9427"/>
                  </a:cubicBezTo>
                  <a:cubicBezTo>
                    <a:pt x="14257" y="7464"/>
                    <a:pt x="14657" y="5500"/>
                    <a:pt x="13857" y="4518"/>
                  </a:cubicBezTo>
                  <a:cubicBezTo>
                    <a:pt x="13057" y="3536"/>
                    <a:pt x="11057" y="3536"/>
                    <a:pt x="9257" y="4125"/>
                  </a:cubicBezTo>
                  <a:cubicBezTo>
                    <a:pt x="7457" y="4714"/>
                    <a:pt x="5857" y="5893"/>
                    <a:pt x="4457" y="7267"/>
                  </a:cubicBezTo>
                  <a:cubicBezTo>
                    <a:pt x="3057" y="8642"/>
                    <a:pt x="1857" y="10213"/>
                    <a:pt x="2057" y="11587"/>
                  </a:cubicBezTo>
                  <a:cubicBezTo>
                    <a:pt x="2257" y="12962"/>
                    <a:pt x="3857" y="14140"/>
                    <a:pt x="5657" y="14729"/>
                  </a:cubicBezTo>
                  <a:cubicBezTo>
                    <a:pt x="7457" y="15318"/>
                    <a:pt x="9457" y="15318"/>
                    <a:pt x="11857" y="14336"/>
                  </a:cubicBezTo>
                  <a:cubicBezTo>
                    <a:pt x="14257" y="13354"/>
                    <a:pt x="17057" y="11391"/>
                    <a:pt x="17457" y="10409"/>
                  </a:cubicBezTo>
                  <a:cubicBezTo>
                    <a:pt x="17857" y="9427"/>
                    <a:pt x="15857" y="9427"/>
                    <a:pt x="13857" y="10016"/>
                  </a:cubicBezTo>
                  <a:cubicBezTo>
                    <a:pt x="11857" y="10605"/>
                    <a:pt x="9857" y="11784"/>
                    <a:pt x="8657" y="13747"/>
                  </a:cubicBezTo>
                  <a:cubicBezTo>
                    <a:pt x="7457" y="15711"/>
                    <a:pt x="7057" y="18460"/>
                    <a:pt x="6657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606799" y="2357626"/>
              <a:ext cx="158751" cy="14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817"/>
                  </a:moveTo>
                  <a:cubicBezTo>
                    <a:pt x="2880" y="1878"/>
                    <a:pt x="5760" y="939"/>
                    <a:pt x="8640" y="470"/>
                  </a:cubicBezTo>
                  <a:cubicBezTo>
                    <a:pt x="11520" y="0"/>
                    <a:pt x="14400" y="0"/>
                    <a:pt x="16704" y="0"/>
                  </a:cubicBezTo>
                  <a:cubicBezTo>
                    <a:pt x="19008" y="0"/>
                    <a:pt x="20736" y="0"/>
                    <a:pt x="21024" y="939"/>
                  </a:cubicBezTo>
                  <a:cubicBezTo>
                    <a:pt x="21312" y="1878"/>
                    <a:pt x="20160" y="3757"/>
                    <a:pt x="16992" y="6574"/>
                  </a:cubicBezTo>
                  <a:cubicBezTo>
                    <a:pt x="13824" y="9391"/>
                    <a:pt x="8640" y="13148"/>
                    <a:pt x="5184" y="15809"/>
                  </a:cubicBezTo>
                  <a:cubicBezTo>
                    <a:pt x="1728" y="18470"/>
                    <a:pt x="0" y="20035"/>
                    <a:pt x="0" y="20817"/>
                  </a:cubicBezTo>
                  <a:cubicBezTo>
                    <a:pt x="0" y="21600"/>
                    <a:pt x="1728" y="21600"/>
                    <a:pt x="5616" y="21443"/>
                  </a:cubicBezTo>
                  <a:cubicBezTo>
                    <a:pt x="9504" y="21287"/>
                    <a:pt x="15552" y="20974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760906" y="2471926"/>
              <a:ext cx="9989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0"/>
                  </a:moveTo>
                  <a:cubicBezTo>
                    <a:pt x="18987" y="4985"/>
                    <a:pt x="16737" y="9969"/>
                    <a:pt x="14712" y="13292"/>
                  </a:cubicBezTo>
                  <a:cubicBezTo>
                    <a:pt x="12687" y="16615"/>
                    <a:pt x="10887" y="18277"/>
                    <a:pt x="8862" y="19108"/>
                  </a:cubicBezTo>
                  <a:cubicBezTo>
                    <a:pt x="6837" y="19938"/>
                    <a:pt x="4587" y="19938"/>
                    <a:pt x="2787" y="18831"/>
                  </a:cubicBezTo>
                  <a:cubicBezTo>
                    <a:pt x="987" y="17723"/>
                    <a:pt x="-363" y="15508"/>
                    <a:pt x="87" y="14400"/>
                  </a:cubicBezTo>
                  <a:cubicBezTo>
                    <a:pt x="537" y="13292"/>
                    <a:pt x="2787" y="13292"/>
                    <a:pt x="6612" y="14677"/>
                  </a:cubicBezTo>
                  <a:cubicBezTo>
                    <a:pt x="10437" y="16062"/>
                    <a:pt x="15837" y="18831"/>
                    <a:pt x="212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890554" y="2446526"/>
              <a:ext cx="7819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157" y="576"/>
                    <a:pt x="15315" y="1152"/>
                    <a:pt x="11620" y="4032"/>
                  </a:cubicBezTo>
                  <a:cubicBezTo>
                    <a:pt x="7925" y="6912"/>
                    <a:pt x="3378" y="12096"/>
                    <a:pt x="1388" y="15408"/>
                  </a:cubicBezTo>
                  <a:cubicBezTo>
                    <a:pt x="-601" y="18720"/>
                    <a:pt x="-33" y="20160"/>
                    <a:pt x="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981449" y="2516376"/>
              <a:ext cx="177801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471" y="1200"/>
                  </a:cubicBezTo>
                  <a:cubicBezTo>
                    <a:pt x="4371" y="2400"/>
                    <a:pt x="4886" y="4800"/>
                    <a:pt x="4886" y="7200"/>
                  </a:cubicBezTo>
                  <a:cubicBezTo>
                    <a:pt x="4886" y="9600"/>
                    <a:pt x="4371" y="12000"/>
                    <a:pt x="3600" y="14400"/>
                  </a:cubicBezTo>
                  <a:cubicBezTo>
                    <a:pt x="2829" y="16800"/>
                    <a:pt x="1800" y="19200"/>
                    <a:pt x="1929" y="20400"/>
                  </a:cubicBezTo>
                  <a:cubicBezTo>
                    <a:pt x="2057" y="21600"/>
                    <a:pt x="3343" y="21600"/>
                    <a:pt x="6814" y="20880"/>
                  </a:cubicBezTo>
                  <a:cubicBezTo>
                    <a:pt x="10286" y="20160"/>
                    <a:pt x="15943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30766" y="2176369"/>
              <a:ext cx="85776" cy="8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09" fill="norm" stroke="1" extrusionOk="0">
                  <a:moveTo>
                    <a:pt x="16859" y="861"/>
                  </a:moveTo>
                  <a:cubicBezTo>
                    <a:pt x="14224" y="334"/>
                    <a:pt x="11590" y="-193"/>
                    <a:pt x="8956" y="70"/>
                  </a:cubicBezTo>
                  <a:cubicBezTo>
                    <a:pt x="6322" y="334"/>
                    <a:pt x="3688" y="1387"/>
                    <a:pt x="2107" y="3231"/>
                  </a:cubicBezTo>
                  <a:cubicBezTo>
                    <a:pt x="527" y="5075"/>
                    <a:pt x="0" y="7709"/>
                    <a:pt x="0" y="10344"/>
                  </a:cubicBezTo>
                  <a:cubicBezTo>
                    <a:pt x="0" y="12978"/>
                    <a:pt x="527" y="15612"/>
                    <a:pt x="3424" y="16929"/>
                  </a:cubicBezTo>
                  <a:cubicBezTo>
                    <a:pt x="6322" y="18246"/>
                    <a:pt x="11590" y="18246"/>
                    <a:pt x="15015" y="17192"/>
                  </a:cubicBezTo>
                  <a:cubicBezTo>
                    <a:pt x="18439" y="16139"/>
                    <a:pt x="20020" y="14031"/>
                    <a:pt x="20810" y="11661"/>
                  </a:cubicBezTo>
                  <a:cubicBezTo>
                    <a:pt x="21600" y="9290"/>
                    <a:pt x="21600" y="6656"/>
                    <a:pt x="20283" y="5075"/>
                  </a:cubicBezTo>
                  <a:cubicBezTo>
                    <a:pt x="18966" y="3495"/>
                    <a:pt x="16332" y="2968"/>
                    <a:pt x="13698" y="3231"/>
                  </a:cubicBezTo>
                  <a:cubicBezTo>
                    <a:pt x="11063" y="3495"/>
                    <a:pt x="8429" y="4548"/>
                    <a:pt x="6322" y="6392"/>
                  </a:cubicBezTo>
                  <a:cubicBezTo>
                    <a:pt x="4215" y="8236"/>
                    <a:pt x="2634" y="10870"/>
                    <a:pt x="2107" y="13505"/>
                  </a:cubicBezTo>
                  <a:cubicBezTo>
                    <a:pt x="1580" y="16139"/>
                    <a:pt x="2107" y="18773"/>
                    <a:pt x="3688" y="20090"/>
                  </a:cubicBezTo>
                  <a:cubicBezTo>
                    <a:pt x="5268" y="21407"/>
                    <a:pt x="7902" y="21407"/>
                    <a:pt x="10537" y="20880"/>
                  </a:cubicBezTo>
                  <a:cubicBezTo>
                    <a:pt x="13171" y="20353"/>
                    <a:pt x="15805" y="19300"/>
                    <a:pt x="17649" y="17456"/>
                  </a:cubicBezTo>
                  <a:cubicBezTo>
                    <a:pt x="19493" y="15612"/>
                    <a:pt x="20546" y="12978"/>
                    <a:pt x="18702" y="10607"/>
                  </a:cubicBezTo>
                  <a:cubicBezTo>
                    <a:pt x="16859" y="8236"/>
                    <a:pt x="12117" y="6129"/>
                    <a:pt x="11327" y="6392"/>
                  </a:cubicBezTo>
                  <a:cubicBezTo>
                    <a:pt x="10537" y="6656"/>
                    <a:pt x="13698" y="9290"/>
                    <a:pt x="16859" y="11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50849" y="2465576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7280"/>
                    <a:pt x="9120" y="12960"/>
                    <a:pt x="12720" y="9360"/>
                  </a:cubicBezTo>
                  <a:cubicBezTo>
                    <a:pt x="16320" y="5760"/>
                    <a:pt x="189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54049" y="2358634"/>
              <a:ext cx="158751" cy="14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7364"/>
                  </a:moveTo>
                  <a:cubicBezTo>
                    <a:pt x="864" y="5799"/>
                    <a:pt x="1728" y="4234"/>
                    <a:pt x="3888" y="2981"/>
                  </a:cubicBezTo>
                  <a:cubicBezTo>
                    <a:pt x="6048" y="1729"/>
                    <a:pt x="9504" y="790"/>
                    <a:pt x="12528" y="321"/>
                  </a:cubicBezTo>
                  <a:cubicBezTo>
                    <a:pt x="15552" y="-149"/>
                    <a:pt x="18144" y="-149"/>
                    <a:pt x="19584" y="634"/>
                  </a:cubicBezTo>
                  <a:cubicBezTo>
                    <a:pt x="21024" y="1416"/>
                    <a:pt x="21312" y="2981"/>
                    <a:pt x="20448" y="5016"/>
                  </a:cubicBezTo>
                  <a:cubicBezTo>
                    <a:pt x="19584" y="7051"/>
                    <a:pt x="17568" y="9555"/>
                    <a:pt x="14976" y="12373"/>
                  </a:cubicBezTo>
                  <a:cubicBezTo>
                    <a:pt x="12384" y="15190"/>
                    <a:pt x="9216" y="18321"/>
                    <a:pt x="8640" y="19886"/>
                  </a:cubicBezTo>
                  <a:cubicBezTo>
                    <a:pt x="8064" y="21451"/>
                    <a:pt x="10080" y="21451"/>
                    <a:pt x="12672" y="21294"/>
                  </a:cubicBezTo>
                  <a:cubicBezTo>
                    <a:pt x="15264" y="21138"/>
                    <a:pt x="18432" y="20825"/>
                    <a:pt x="2160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33556" y="2446526"/>
              <a:ext cx="935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9293" y="1350"/>
                    <a:pt x="17373" y="2700"/>
                    <a:pt x="15453" y="5400"/>
                  </a:cubicBezTo>
                  <a:cubicBezTo>
                    <a:pt x="13533" y="8100"/>
                    <a:pt x="11613" y="12150"/>
                    <a:pt x="9453" y="14625"/>
                  </a:cubicBezTo>
                  <a:cubicBezTo>
                    <a:pt x="7293" y="17100"/>
                    <a:pt x="4893" y="18000"/>
                    <a:pt x="2973" y="17550"/>
                  </a:cubicBezTo>
                  <a:cubicBezTo>
                    <a:pt x="1053" y="17100"/>
                    <a:pt x="-387" y="15300"/>
                    <a:pt x="93" y="13950"/>
                  </a:cubicBezTo>
                  <a:cubicBezTo>
                    <a:pt x="573" y="12600"/>
                    <a:pt x="2973" y="11700"/>
                    <a:pt x="6573" y="13050"/>
                  </a:cubicBezTo>
                  <a:cubicBezTo>
                    <a:pt x="10173" y="14400"/>
                    <a:pt x="14973" y="18000"/>
                    <a:pt x="19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55393" y="2402076"/>
              <a:ext cx="6695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7977" y="400"/>
                    <a:pt x="14602" y="800"/>
                    <a:pt x="11565" y="2700"/>
                  </a:cubicBezTo>
                  <a:cubicBezTo>
                    <a:pt x="8527" y="4600"/>
                    <a:pt x="5827" y="8000"/>
                    <a:pt x="3802" y="11200"/>
                  </a:cubicBezTo>
                  <a:cubicBezTo>
                    <a:pt x="1777" y="14400"/>
                    <a:pt x="427" y="17400"/>
                    <a:pt x="89" y="19100"/>
                  </a:cubicBezTo>
                  <a:cubicBezTo>
                    <a:pt x="-248" y="20800"/>
                    <a:pt x="427" y="21200"/>
                    <a:pt x="1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21218" y="2484989"/>
              <a:ext cx="236083" cy="17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5" fill="norm" stroke="1" extrusionOk="0">
                  <a:moveTo>
                    <a:pt x="1260" y="4585"/>
                  </a:moveTo>
                  <a:cubicBezTo>
                    <a:pt x="1453" y="3299"/>
                    <a:pt x="1646" y="2013"/>
                    <a:pt x="2224" y="1242"/>
                  </a:cubicBezTo>
                  <a:cubicBezTo>
                    <a:pt x="2803" y="470"/>
                    <a:pt x="3767" y="213"/>
                    <a:pt x="4731" y="85"/>
                  </a:cubicBezTo>
                  <a:cubicBezTo>
                    <a:pt x="5696" y="-44"/>
                    <a:pt x="6660" y="-44"/>
                    <a:pt x="7624" y="213"/>
                  </a:cubicBezTo>
                  <a:cubicBezTo>
                    <a:pt x="8589" y="470"/>
                    <a:pt x="9553" y="985"/>
                    <a:pt x="9456" y="3170"/>
                  </a:cubicBezTo>
                  <a:cubicBezTo>
                    <a:pt x="9360" y="5356"/>
                    <a:pt x="8203" y="9213"/>
                    <a:pt x="6756" y="12170"/>
                  </a:cubicBezTo>
                  <a:cubicBezTo>
                    <a:pt x="5310" y="15127"/>
                    <a:pt x="3574" y="17185"/>
                    <a:pt x="2224" y="18599"/>
                  </a:cubicBezTo>
                  <a:cubicBezTo>
                    <a:pt x="874" y="20013"/>
                    <a:pt x="-90" y="20785"/>
                    <a:pt x="6" y="21170"/>
                  </a:cubicBezTo>
                  <a:cubicBezTo>
                    <a:pt x="103" y="21556"/>
                    <a:pt x="1260" y="21556"/>
                    <a:pt x="5021" y="21042"/>
                  </a:cubicBezTo>
                  <a:cubicBezTo>
                    <a:pt x="8781" y="20527"/>
                    <a:pt x="15146" y="19499"/>
                    <a:pt x="21510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810942" y="1678176"/>
              <a:ext cx="37158" cy="44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15" fill="norm" stroke="1" extrusionOk="0">
                  <a:moveTo>
                    <a:pt x="17466" y="0"/>
                  </a:moveTo>
                  <a:cubicBezTo>
                    <a:pt x="18666" y="3230"/>
                    <a:pt x="19866" y="6460"/>
                    <a:pt x="19266" y="9336"/>
                  </a:cubicBezTo>
                  <a:cubicBezTo>
                    <a:pt x="18666" y="12213"/>
                    <a:pt x="16266" y="14736"/>
                    <a:pt x="14466" y="16301"/>
                  </a:cubicBezTo>
                  <a:cubicBezTo>
                    <a:pt x="12666" y="17865"/>
                    <a:pt x="11466" y="18471"/>
                    <a:pt x="8466" y="19279"/>
                  </a:cubicBezTo>
                  <a:cubicBezTo>
                    <a:pt x="5466" y="20086"/>
                    <a:pt x="666" y="21095"/>
                    <a:pt x="66" y="21348"/>
                  </a:cubicBezTo>
                  <a:cubicBezTo>
                    <a:pt x="-534" y="21600"/>
                    <a:pt x="3066" y="21095"/>
                    <a:pt x="7266" y="20591"/>
                  </a:cubicBezTo>
                  <a:cubicBezTo>
                    <a:pt x="11466" y="20086"/>
                    <a:pt x="16266" y="19581"/>
                    <a:pt x="21066" y="190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832960" y="1764632"/>
              <a:ext cx="218341" cy="27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8" fill="norm" stroke="1" extrusionOk="0">
                  <a:moveTo>
                    <a:pt x="21424" y="188"/>
                  </a:moveTo>
                  <a:cubicBezTo>
                    <a:pt x="20386" y="25"/>
                    <a:pt x="19347" y="-137"/>
                    <a:pt x="18516" y="188"/>
                  </a:cubicBezTo>
                  <a:cubicBezTo>
                    <a:pt x="17686" y="513"/>
                    <a:pt x="17062" y="1325"/>
                    <a:pt x="15193" y="3923"/>
                  </a:cubicBezTo>
                  <a:cubicBezTo>
                    <a:pt x="13324" y="6522"/>
                    <a:pt x="10209" y="10907"/>
                    <a:pt x="7716" y="13911"/>
                  </a:cubicBezTo>
                  <a:cubicBezTo>
                    <a:pt x="5224" y="16916"/>
                    <a:pt x="3355" y="18540"/>
                    <a:pt x="2005" y="19677"/>
                  </a:cubicBezTo>
                  <a:cubicBezTo>
                    <a:pt x="655" y="20813"/>
                    <a:pt x="-176" y="21463"/>
                    <a:pt x="32" y="21382"/>
                  </a:cubicBezTo>
                  <a:cubicBezTo>
                    <a:pt x="239" y="21301"/>
                    <a:pt x="1486" y="20489"/>
                    <a:pt x="2732" y="19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897006" y="1894076"/>
              <a:ext cx="2749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9769" y="424"/>
                    <a:pt x="18120" y="847"/>
                    <a:pt x="15235" y="3071"/>
                  </a:cubicBezTo>
                  <a:cubicBezTo>
                    <a:pt x="12349" y="5294"/>
                    <a:pt x="8227" y="9318"/>
                    <a:pt x="5424" y="12176"/>
                  </a:cubicBezTo>
                  <a:cubicBezTo>
                    <a:pt x="2621" y="15035"/>
                    <a:pt x="1137" y="16729"/>
                    <a:pt x="478" y="18106"/>
                  </a:cubicBezTo>
                  <a:cubicBezTo>
                    <a:pt x="-182" y="19482"/>
                    <a:pt x="-17" y="20541"/>
                    <a:pt x="14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046624" y="1913126"/>
              <a:ext cx="30312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8652" y="1394"/>
                    <a:pt x="15970" y="2787"/>
                    <a:pt x="12842" y="5226"/>
                  </a:cubicBezTo>
                  <a:cubicBezTo>
                    <a:pt x="9714" y="7665"/>
                    <a:pt x="6139" y="11148"/>
                    <a:pt x="3979" y="13471"/>
                  </a:cubicBezTo>
                  <a:cubicBezTo>
                    <a:pt x="1819" y="15794"/>
                    <a:pt x="1074" y="16955"/>
                    <a:pt x="552" y="18116"/>
                  </a:cubicBezTo>
                  <a:cubicBezTo>
                    <a:pt x="31" y="19277"/>
                    <a:pt x="-267" y="20439"/>
                    <a:pt x="329" y="21019"/>
                  </a:cubicBezTo>
                  <a:cubicBezTo>
                    <a:pt x="925" y="21600"/>
                    <a:pt x="2414" y="21600"/>
                    <a:pt x="390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247634" y="1976626"/>
              <a:ext cx="25451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465" y="0"/>
                  </a:moveTo>
                  <a:cubicBezTo>
                    <a:pt x="16467" y="2504"/>
                    <a:pt x="11468" y="5009"/>
                    <a:pt x="7987" y="7513"/>
                  </a:cubicBezTo>
                  <a:cubicBezTo>
                    <a:pt x="4506" y="10017"/>
                    <a:pt x="2543" y="12522"/>
                    <a:pt x="1382" y="14557"/>
                  </a:cubicBezTo>
                  <a:cubicBezTo>
                    <a:pt x="222" y="16591"/>
                    <a:pt x="-135" y="18157"/>
                    <a:pt x="44" y="19252"/>
                  </a:cubicBezTo>
                  <a:cubicBezTo>
                    <a:pt x="222" y="20348"/>
                    <a:pt x="936" y="20974"/>
                    <a:pt x="16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509495" y="2002026"/>
              <a:ext cx="24030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5501" y="3771"/>
                    <a:pt x="9679" y="7543"/>
                    <a:pt x="6016" y="10286"/>
                  </a:cubicBezTo>
                  <a:cubicBezTo>
                    <a:pt x="2354" y="13029"/>
                    <a:pt x="851" y="14743"/>
                    <a:pt x="287" y="16457"/>
                  </a:cubicBezTo>
                  <a:cubicBezTo>
                    <a:pt x="-276" y="18171"/>
                    <a:pt x="100" y="19886"/>
                    <a:pt x="4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679949" y="2046476"/>
              <a:ext cx="260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56" y="3600"/>
                    <a:pt x="10712" y="7200"/>
                    <a:pt x="7112" y="10800"/>
                  </a:cubicBezTo>
                  <a:cubicBezTo>
                    <a:pt x="3512" y="14400"/>
                    <a:pt x="175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03249" y="1819771"/>
              <a:ext cx="50801" cy="42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838"/>
                  </a:moveTo>
                  <a:cubicBezTo>
                    <a:pt x="1800" y="979"/>
                    <a:pt x="3600" y="119"/>
                    <a:pt x="5400" y="11"/>
                  </a:cubicBezTo>
                  <a:cubicBezTo>
                    <a:pt x="7200" y="-96"/>
                    <a:pt x="9000" y="549"/>
                    <a:pt x="11700" y="2644"/>
                  </a:cubicBezTo>
                  <a:cubicBezTo>
                    <a:pt x="14400" y="4740"/>
                    <a:pt x="18000" y="8286"/>
                    <a:pt x="19800" y="11671"/>
                  </a:cubicBezTo>
                  <a:cubicBezTo>
                    <a:pt x="21600" y="15056"/>
                    <a:pt x="21600" y="18280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7150" y="1989326"/>
              <a:ext cx="260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44" y="1532"/>
                    <a:pt x="18088" y="3064"/>
                    <a:pt x="15102" y="5974"/>
                  </a:cubicBezTo>
                  <a:cubicBezTo>
                    <a:pt x="12117" y="8885"/>
                    <a:pt x="7902" y="13174"/>
                    <a:pt x="5180" y="16009"/>
                  </a:cubicBezTo>
                  <a:cubicBezTo>
                    <a:pt x="2459" y="18843"/>
                    <a:pt x="1229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47649" y="1982976"/>
              <a:ext cx="2413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42" y="2954"/>
                    <a:pt x="12884" y="5908"/>
                    <a:pt x="9284" y="8954"/>
                  </a:cubicBezTo>
                  <a:cubicBezTo>
                    <a:pt x="5684" y="12000"/>
                    <a:pt x="2842" y="15138"/>
                    <a:pt x="1421" y="17262"/>
                  </a:cubicBezTo>
                  <a:cubicBezTo>
                    <a:pt x="0" y="19385"/>
                    <a:pt x="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04903" y="1963926"/>
              <a:ext cx="21739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7177" y="3181"/>
                    <a:pt x="13023" y="6363"/>
                    <a:pt x="9389" y="9460"/>
                  </a:cubicBezTo>
                  <a:cubicBezTo>
                    <a:pt x="5754" y="12558"/>
                    <a:pt x="2639" y="15572"/>
                    <a:pt x="1185" y="17581"/>
                  </a:cubicBezTo>
                  <a:cubicBezTo>
                    <a:pt x="-269" y="19591"/>
                    <a:pt x="-61" y="20595"/>
                    <a:pt x="1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07999" y="2084576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5067"/>
                    <a:pt x="10629" y="10133"/>
                    <a:pt x="7029" y="13733"/>
                  </a:cubicBezTo>
                  <a:cubicBezTo>
                    <a:pt x="3429" y="17333"/>
                    <a:pt x="1714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" name="Drawing"/>
          <p:cNvGrpSpPr/>
          <p:nvPr/>
        </p:nvGrpSpPr>
        <p:grpSpPr>
          <a:xfrm>
            <a:off x="1028699" y="1047750"/>
            <a:ext cx="10948005" cy="7683500"/>
            <a:chOff x="0" y="0"/>
            <a:chExt cx="10948003" cy="7683500"/>
          </a:xfrm>
        </p:grpSpPr>
        <p:sp>
          <p:nvSpPr>
            <p:cNvPr id="1589" name="Line"/>
            <p:cNvSpPr/>
            <p:nvPr/>
          </p:nvSpPr>
          <p:spPr>
            <a:xfrm>
              <a:off x="77289" y="777016"/>
              <a:ext cx="233861" cy="53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1" fill="norm" stroke="1" extrusionOk="0">
                  <a:moveTo>
                    <a:pt x="3403" y="7590"/>
                  </a:moveTo>
                  <a:cubicBezTo>
                    <a:pt x="3403" y="10578"/>
                    <a:pt x="3403" y="13566"/>
                    <a:pt x="3111" y="15701"/>
                  </a:cubicBezTo>
                  <a:cubicBezTo>
                    <a:pt x="2819" y="17835"/>
                    <a:pt x="2235" y="19116"/>
                    <a:pt x="1651" y="20012"/>
                  </a:cubicBezTo>
                  <a:cubicBezTo>
                    <a:pt x="1068" y="20909"/>
                    <a:pt x="484" y="21421"/>
                    <a:pt x="192" y="21421"/>
                  </a:cubicBezTo>
                  <a:cubicBezTo>
                    <a:pt x="-100" y="21421"/>
                    <a:pt x="-100" y="20909"/>
                    <a:pt x="484" y="19159"/>
                  </a:cubicBezTo>
                  <a:cubicBezTo>
                    <a:pt x="1068" y="17408"/>
                    <a:pt x="2235" y="14420"/>
                    <a:pt x="3597" y="11347"/>
                  </a:cubicBezTo>
                  <a:cubicBezTo>
                    <a:pt x="4959" y="8273"/>
                    <a:pt x="6516" y="5114"/>
                    <a:pt x="7489" y="3321"/>
                  </a:cubicBezTo>
                  <a:cubicBezTo>
                    <a:pt x="8462" y="1529"/>
                    <a:pt x="8851" y="1102"/>
                    <a:pt x="9338" y="675"/>
                  </a:cubicBezTo>
                  <a:cubicBezTo>
                    <a:pt x="9824" y="248"/>
                    <a:pt x="10408" y="-179"/>
                    <a:pt x="11089" y="77"/>
                  </a:cubicBezTo>
                  <a:cubicBezTo>
                    <a:pt x="11770" y="333"/>
                    <a:pt x="12549" y="1272"/>
                    <a:pt x="13522" y="3193"/>
                  </a:cubicBezTo>
                  <a:cubicBezTo>
                    <a:pt x="14495" y="5114"/>
                    <a:pt x="15662" y="8017"/>
                    <a:pt x="17024" y="11133"/>
                  </a:cubicBezTo>
                  <a:cubicBezTo>
                    <a:pt x="18386" y="14249"/>
                    <a:pt x="19943" y="17579"/>
                    <a:pt x="21500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44919" y="1136650"/>
              <a:ext cx="134481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56" fill="norm" stroke="1" extrusionOk="0">
                  <a:moveTo>
                    <a:pt x="4230" y="19059"/>
                  </a:moveTo>
                  <a:cubicBezTo>
                    <a:pt x="2205" y="20329"/>
                    <a:pt x="180" y="21600"/>
                    <a:pt x="12" y="20329"/>
                  </a:cubicBezTo>
                  <a:cubicBezTo>
                    <a:pt x="-157" y="19059"/>
                    <a:pt x="1530" y="15247"/>
                    <a:pt x="5412" y="11435"/>
                  </a:cubicBezTo>
                  <a:cubicBezTo>
                    <a:pt x="9293" y="7624"/>
                    <a:pt x="15368" y="3812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58142" y="1008187"/>
              <a:ext cx="102322" cy="24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66" fill="norm" stroke="1" extrusionOk="0">
                  <a:moveTo>
                    <a:pt x="20217" y="1774"/>
                  </a:moveTo>
                  <a:cubicBezTo>
                    <a:pt x="18489" y="1224"/>
                    <a:pt x="16761" y="675"/>
                    <a:pt x="14817" y="309"/>
                  </a:cubicBezTo>
                  <a:cubicBezTo>
                    <a:pt x="12873" y="-57"/>
                    <a:pt x="10713" y="-240"/>
                    <a:pt x="8121" y="584"/>
                  </a:cubicBezTo>
                  <a:cubicBezTo>
                    <a:pt x="5529" y="1407"/>
                    <a:pt x="2505" y="3238"/>
                    <a:pt x="993" y="4611"/>
                  </a:cubicBezTo>
                  <a:cubicBezTo>
                    <a:pt x="-519" y="5984"/>
                    <a:pt x="-519" y="6899"/>
                    <a:pt x="2505" y="8180"/>
                  </a:cubicBezTo>
                  <a:cubicBezTo>
                    <a:pt x="5529" y="9462"/>
                    <a:pt x="11577" y="11109"/>
                    <a:pt x="15465" y="12299"/>
                  </a:cubicBezTo>
                  <a:cubicBezTo>
                    <a:pt x="19353" y="13489"/>
                    <a:pt x="21081" y="14221"/>
                    <a:pt x="20865" y="15594"/>
                  </a:cubicBezTo>
                  <a:cubicBezTo>
                    <a:pt x="20649" y="16967"/>
                    <a:pt x="18489" y="18980"/>
                    <a:pt x="16113" y="20079"/>
                  </a:cubicBezTo>
                  <a:cubicBezTo>
                    <a:pt x="13737" y="21177"/>
                    <a:pt x="11145" y="21360"/>
                    <a:pt x="9633" y="20994"/>
                  </a:cubicBezTo>
                  <a:cubicBezTo>
                    <a:pt x="8121" y="20628"/>
                    <a:pt x="7689" y="19713"/>
                    <a:pt x="7257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515514" y="1010274"/>
              <a:ext cx="94087" cy="26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01" fill="norm" stroke="1" extrusionOk="0">
                  <a:moveTo>
                    <a:pt x="20872" y="3059"/>
                  </a:moveTo>
                  <a:cubicBezTo>
                    <a:pt x="20402" y="2195"/>
                    <a:pt x="19933" y="1331"/>
                    <a:pt x="18524" y="813"/>
                  </a:cubicBezTo>
                  <a:cubicBezTo>
                    <a:pt x="17115" y="295"/>
                    <a:pt x="14768" y="122"/>
                    <a:pt x="12185" y="35"/>
                  </a:cubicBezTo>
                  <a:cubicBezTo>
                    <a:pt x="9602" y="-51"/>
                    <a:pt x="6785" y="-51"/>
                    <a:pt x="4202" y="899"/>
                  </a:cubicBezTo>
                  <a:cubicBezTo>
                    <a:pt x="1620" y="1850"/>
                    <a:pt x="-728" y="3751"/>
                    <a:pt x="211" y="5824"/>
                  </a:cubicBezTo>
                  <a:cubicBezTo>
                    <a:pt x="1150" y="7898"/>
                    <a:pt x="5376" y="10144"/>
                    <a:pt x="8429" y="12391"/>
                  </a:cubicBezTo>
                  <a:cubicBezTo>
                    <a:pt x="11481" y="14637"/>
                    <a:pt x="13359" y="16883"/>
                    <a:pt x="13594" y="18352"/>
                  </a:cubicBezTo>
                  <a:cubicBezTo>
                    <a:pt x="13829" y="19821"/>
                    <a:pt x="12420" y="20512"/>
                    <a:pt x="10542" y="20944"/>
                  </a:cubicBezTo>
                  <a:cubicBezTo>
                    <a:pt x="8663" y="21376"/>
                    <a:pt x="6315" y="21549"/>
                    <a:pt x="4907" y="20685"/>
                  </a:cubicBezTo>
                  <a:cubicBezTo>
                    <a:pt x="3498" y="19821"/>
                    <a:pt x="3029" y="17920"/>
                    <a:pt x="2559" y="16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60399" y="1093197"/>
              <a:ext cx="146051" cy="16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532"/>
                  </a:moveTo>
                  <a:cubicBezTo>
                    <a:pt x="0" y="6239"/>
                    <a:pt x="0" y="10947"/>
                    <a:pt x="157" y="13993"/>
                  </a:cubicBezTo>
                  <a:cubicBezTo>
                    <a:pt x="313" y="17039"/>
                    <a:pt x="626" y="18424"/>
                    <a:pt x="1409" y="19532"/>
                  </a:cubicBezTo>
                  <a:cubicBezTo>
                    <a:pt x="2191" y="20639"/>
                    <a:pt x="3443" y="21470"/>
                    <a:pt x="4696" y="21332"/>
                  </a:cubicBezTo>
                  <a:cubicBezTo>
                    <a:pt x="5948" y="21193"/>
                    <a:pt x="7200" y="20085"/>
                    <a:pt x="8765" y="17039"/>
                  </a:cubicBezTo>
                  <a:cubicBezTo>
                    <a:pt x="10330" y="13993"/>
                    <a:pt x="12209" y="9008"/>
                    <a:pt x="13304" y="5547"/>
                  </a:cubicBezTo>
                  <a:cubicBezTo>
                    <a:pt x="14400" y="2085"/>
                    <a:pt x="14713" y="147"/>
                    <a:pt x="14870" y="8"/>
                  </a:cubicBezTo>
                  <a:cubicBezTo>
                    <a:pt x="15026" y="-130"/>
                    <a:pt x="15026" y="1532"/>
                    <a:pt x="15496" y="4716"/>
                  </a:cubicBezTo>
                  <a:cubicBezTo>
                    <a:pt x="15965" y="7901"/>
                    <a:pt x="16904" y="12608"/>
                    <a:pt x="18000" y="15378"/>
                  </a:cubicBezTo>
                  <a:cubicBezTo>
                    <a:pt x="19096" y="18147"/>
                    <a:pt x="20348" y="18978"/>
                    <a:pt x="21600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850899" y="1070817"/>
              <a:ext cx="209551" cy="15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6365"/>
                  </a:moveTo>
                  <a:cubicBezTo>
                    <a:pt x="218" y="9533"/>
                    <a:pt x="436" y="12701"/>
                    <a:pt x="982" y="15437"/>
                  </a:cubicBezTo>
                  <a:cubicBezTo>
                    <a:pt x="1527" y="18173"/>
                    <a:pt x="2400" y="20477"/>
                    <a:pt x="3055" y="20909"/>
                  </a:cubicBezTo>
                  <a:cubicBezTo>
                    <a:pt x="3709" y="21341"/>
                    <a:pt x="4145" y="19901"/>
                    <a:pt x="4691" y="17165"/>
                  </a:cubicBezTo>
                  <a:cubicBezTo>
                    <a:pt x="5236" y="14429"/>
                    <a:pt x="5891" y="10397"/>
                    <a:pt x="6327" y="7661"/>
                  </a:cubicBezTo>
                  <a:cubicBezTo>
                    <a:pt x="6764" y="4925"/>
                    <a:pt x="6982" y="3485"/>
                    <a:pt x="7309" y="3485"/>
                  </a:cubicBezTo>
                  <a:cubicBezTo>
                    <a:pt x="7636" y="3485"/>
                    <a:pt x="8073" y="4925"/>
                    <a:pt x="8400" y="6365"/>
                  </a:cubicBezTo>
                  <a:cubicBezTo>
                    <a:pt x="8727" y="7805"/>
                    <a:pt x="8945" y="9245"/>
                    <a:pt x="9491" y="10973"/>
                  </a:cubicBezTo>
                  <a:cubicBezTo>
                    <a:pt x="10036" y="12701"/>
                    <a:pt x="10909" y="14717"/>
                    <a:pt x="11564" y="15005"/>
                  </a:cubicBezTo>
                  <a:cubicBezTo>
                    <a:pt x="12218" y="15293"/>
                    <a:pt x="12655" y="13853"/>
                    <a:pt x="13091" y="11549"/>
                  </a:cubicBezTo>
                  <a:cubicBezTo>
                    <a:pt x="13527" y="9245"/>
                    <a:pt x="13964" y="6077"/>
                    <a:pt x="14509" y="3917"/>
                  </a:cubicBezTo>
                  <a:cubicBezTo>
                    <a:pt x="15055" y="1757"/>
                    <a:pt x="15709" y="605"/>
                    <a:pt x="16582" y="173"/>
                  </a:cubicBezTo>
                  <a:cubicBezTo>
                    <a:pt x="17455" y="-259"/>
                    <a:pt x="18545" y="29"/>
                    <a:pt x="19200" y="2045"/>
                  </a:cubicBezTo>
                  <a:cubicBezTo>
                    <a:pt x="19855" y="4061"/>
                    <a:pt x="20073" y="7805"/>
                    <a:pt x="20400" y="10829"/>
                  </a:cubicBezTo>
                  <a:cubicBezTo>
                    <a:pt x="20727" y="13853"/>
                    <a:pt x="21164" y="16157"/>
                    <a:pt x="21600" y="1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118025" y="964708"/>
              <a:ext cx="125164" cy="42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8" fill="norm" stroke="1" extrusionOk="0">
                  <a:moveTo>
                    <a:pt x="4248" y="8045"/>
                  </a:moveTo>
                  <a:cubicBezTo>
                    <a:pt x="4248" y="11360"/>
                    <a:pt x="4248" y="14674"/>
                    <a:pt x="4428" y="16706"/>
                  </a:cubicBezTo>
                  <a:cubicBezTo>
                    <a:pt x="4608" y="18738"/>
                    <a:pt x="4968" y="19486"/>
                    <a:pt x="5328" y="20181"/>
                  </a:cubicBezTo>
                  <a:cubicBezTo>
                    <a:pt x="5688" y="20876"/>
                    <a:pt x="6048" y="21518"/>
                    <a:pt x="6048" y="21465"/>
                  </a:cubicBezTo>
                  <a:cubicBezTo>
                    <a:pt x="6048" y="21411"/>
                    <a:pt x="5688" y="20663"/>
                    <a:pt x="4788" y="18310"/>
                  </a:cubicBezTo>
                  <a:cubicBezTo>
                    <a:pt x="3888" y="15958"/>
                    <a:pt x="2448" y="12001"/>
                    <a:pt x="1548" y="9168"/>
                  </a:cubicBezTo>
                  <a:cubicBezTo>
                    <a:pt x="648" y="6334"/>
                    <a:pt x="288" y="4623"/>
                    <a:pt x="108" y="3447"/>
                  </a:cubicBezTo>
                  <a:cubicBezTo>
                    <a:pt x="-72" y="2270"/>
                    <a:pt x="-72" y="1629"/>
                    <a:pt x="468" y="1094"/>
                  </a:cubicBezTo>
                  <a:cubicBezTo>
                    <a:pt x="1008" y="560"/>
                    <a:pt x="2088" y="132"/>
                    <a:pt x="3528" y="25"/>
                  </a:cubicBezTo>
                  <a:cubicBezTo>
                    <a:pt x="4968" y="-82"/>
                    <a:pt x="6768" y="132"/>
                    <a:pt x="9828" y="1148"/>
                  </a:cubicBezTo>
                  <a:cubicBezTo>
                    <a:pt x="12888" y="2164"/>
                    <a:pt x="17208" y="3981"/>
                    <a:pt x="19368" y="5371"/>
                  </a:cubicBezTo>
                  <a:cubicBezTo>
                    <a:pt x="21528" y="6762"/>
                    <a:pt x="21528" y="7724"/>
                    <a:pt x="20988" y="8419"/>
                  </a:cubicBezTo>
                  <a:cubicBezTo>
                    <a:pt x="20448" y="9114"/>
                    <a:pt x="19368" y="9542"/>
                    <a:pt x="16848" y="9381"/>
                  </a:cubicBezTo>
                  <a:cubicBezTo>
                    <a:pt x="14328" y="9221"/>
                    <a:pt x="10368" y="8472"/>
                    <a:pt x="6408" y="7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271203" y="774700"/>
              <a:ext cx="195647" cy="32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86" fill="norm" stroke="1" extrusionOk="0">
                  <a:moveTo>
                    <a:pt x="5385" y="0"/>
                  </a:moveTo>
                  <a:cubicBezTo>
                    <a:pt x="5385" y="3812"/>
                    <a:pt x="5385" y="7624"/>
                    <a:pt x="5500" y="10729"/>
                  </a:cubicBezTo>
                  <a:cubicBezTo>
                    <a:pt x="5614" y="13835"/>
                    <a:pt x="5844" y="16235"/>
                    <a:pt x="6189" y="17788"/>
                  </a:cubicBezTo>
                  <a:cubicBezTo>
                    <a:pt x="6534" y="19341"/>
                    <a:pt x="6993" y="20047"/>
                    <a:pt x="7797" y="20612"/>
                  </a:cubicBezTo>
                  <a:cubicBezTo>
                    <a:pt x="8602" y="21176"/>
                    <a:pt x="9751" y="21600"/>
                    <a:pt x="10440" y="21459"/>
                  </a:cubicBezTo>
                  <a:cubicBezTo>
                    <a:pt x="11129" y="21318"/>
                    <a:pt x="11359" y="20612"/>
                    <a:pt x="10900" y="19482"/>
                  </a:cubicBezTo>
                  <a:cubicBezTo>
                    <a:pt x="10440" y="18353"/>
                    <a:pt x="9291" y="16800"/>
                    <a:pt x="8142" y="15812"/>
                  </a:cubicBezTo>
                  <a:cubicBezTo>
                    <a:pt x="6993" y="14824"/>
                    <a:pt x="5844" y="14400"/>
                    <a:pt x="4236" y="14047"/>
                  </a:cubicBezTo>
                  <a:cubicBezTo>
                    <a:pt x="2627" y="13694"/>
                    <a:pt x="559" y="13412"/>
                    <a:pt x="100" y="13129"/>
                  </a:cubicBezTo>
                  <a:cubicBezTo>
                    <a:pt x="-360" y="12847"/>
                    <a:pt x="789" y="12565"/>
                    <a:pt x="3317" y="12494"/>
                  </a:cubicBezTo>
                  <a:cubicBezTo>
                    <a:pt x="5844" y="12424"/>
                    <a:pt x="9751" y="12565"/>
                    <a:pt x="12508" y="13129"/>
                  </a:cubicBezTo>
                  <a:cubicBezTo>
                    <a:pt x="15266" y="13694"/>
                    <a:pt x="16874" y="14682"/>
                    <a:pt x="17678" y="15600"/>
                  </a:cubicBezTo>
                  <a:cubicBezTo>
                    <a:pt x="18483" y="16518"/>
                    <a:pt x="18483" y="17365"/>
                    <a:pt x="18253" y="17294"/>
                  </a:cubicBezTo>
                  <a:cubicBezTo>
                    <a:pt x="18023" y="17224"/>
                    <a:pt x="17563" y="16235"/>
                    <a:pt x="17334" y="14894"/>
                  </a:cubicBezTo>
                  <a:cubicBezTo>
                    <a:pt x="17104" y="13553"/>
                    <a:pt x="17104" y="11859"/>
                    <a:pt x="17793" y="10518"/>
                  </a:cubicBezTo>
                  <a:cubicBezTo>
                    <a:pt x="18483" y="9176"/>
                    <a:pt x="19861" y="8188"/>
                    <a:pt x="2124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515533" y="920750"/>
              <a:ext cx="119852" cy="10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7" fill="norm" stroke="1" extrusionOk="0">
                  <a:moveTo>
                    <a:pt x="11747" y="3738"/>
                  </a:moveTo>
                  <a:cubicBezTo>
                    <a:pt x="9095" y="3738"/>
                    <a:pt x="6442" y="3738"/>
                    <a:pt x="4168" y="6023"/>
                  </a:cubicBezTo>
                  <a:cubicBezTo>
                    <a:pt x="1895" y="8308"/>
                    <a:pt x="0" y="12877"/>
                    <a:pt x="0" y="16200"/>
                  </a:cubicBezTo>
                  <a:cubicBezTo>
                    <a:pt x="0" y="19523"/>
                    <a:pt x="1895" y="21600"/>
                    <a:pt x="5495" y="21392"/>
                  </a:cubicBezTo>
                  <a:cubicBezTo>
                    <a:pt x="9095" y="21185"/>
                    <a:pt x="14400" y="18692"/>
                    <a:pt x="17432" y="15992"/>
                  </a:cubicBezTo>
                  <a:cubicBezTo>
                    <a:pt x="20463" y="13292"/>
                    <a:pt x="21221" y="10385"/>
                    <a:pt x="21411" y="7892"/>
                  </a:cubicBezTo>
                  <a:cubicBezTo>
                    <a:pt x="21600" y="5400"/>
                    <a:pt x="21221" y="3323"/>
                    <a:pt x="20084" y="2077"/>
                  </a:cubicBezTo>
                  <a:cubicBezTo>
                    <a:pt x="18947" y="831"/>
                    <a:pt x="17053" y="415"/>
                    <a:pt x="15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682750" y="867600"/>
              <a:ext cx="196851" cy="16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3631"/>
                  </a:moveTo>
                  <a:cubicBezTo>
                    <a:pt x="929" y="6400"/>
                    <a:pt x="1858" y="9169"/>
                    <a:pt x="2323" y="11246"/>
                  </a:cubicBezTo>
                  <a:cubicBezTo>
                    <a:pt x="2787" y="13323"/>
                    <a:pt x="2787" y="14708"/>
                    <a:pt x="2787" y="16092"/>
                  </a:cubicBezTo>
                  <a:cubicBezTo>
                    <a:pt x="2787" y="17477"/>
                    <a:pt x="2787" y="18862"/>
                    <a:pt x="2903" y="18723"/>
                  </a:cubicBezTo>
                  <a:cubicBezTo>
                    <a:pt x="3019" y="18585"/>
                    <a:pt x="3252" y="16923"/>
                    <a:pt x="4645" y="13739"/>
                  </a:cubicBezTo>
                  <a:cubicBezTo>
                    <a:pt x="6039" y="10554"/>
                    <a:pt x="8594" y="5846"/>
                    <a:pt x="10335" y="3077"/>
                  </a:cubicBezTo>
                  <a:cubicBezTo>
                    <a:pt x="12077" y="308"/>
                    <a:pt x="13006" y="-523"/>
                    <a:pt x="14516" y="308"/>
                  </a:cubicBezTo>
                  <a:cubicBezTo>
                    <a:pt x="16026" y="1139"/>
                    <a:pt x="18116" y="3631"/>
                    <a:pt x="19394" y="7369"/>
                  </a:cubicBezTo>
                  <a:cubicBezTo>
                    <a:pt x="20671" y="11108"/>
                    <a:pt x="21135" y="16092"/>
                    <a:pt x="2160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0" y="1339850"/>
              <a:ext cx="14668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3" y="19029"/>
                    <a:pt x="2306" y="16457"/>
                    <a:pt x="3475" y="14271"/>
                  </a:cubicBezTo>
                  <a:cubicBezTo>
                    <a:pt x="4644" y="12086"/>
                    <a:pt x="5829" y="10286"/>
                    <a:pt x="7106" y="8871"/>
                  </a:cubicBezTo>
                  <a:cubicBezTo>
                    <a:pt x="8384" y="7457"/>
                    <a:pt x="9756" y="6429"/>
                    <a:pt x="10956" y="5657"/>
                  </a:cubicBezTo>
                  <a:cubicBezTo>
                    <a:pt x="12156" y="4886"/>
                    <a:pt x="13184" y="4371"/>
                    <a:pt x="14462" y="3729"/>
                  </a:cubicBezTo>
                  <a:cubicBezTo>
                    <a:pt x="15740" y="3086"/>
                    <a:pt x="17268" y="2314"/>
                    <a:pt x="18499" y="1671"/>
                  </a:cubicBezTo>
                  <a:cubicBezTo>
                    <a:pt x="19730" y="1029"/>
                    <a:pt x="20665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66183" y="1320800"/>
              <a:ext cx="1119717" cy="19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981" y="16904"/>
                  </a:moveTo>
                  <a:cubicBezTo>
                    <a:pt x="2123" y="17609"/>
                    <a:pt x="1266" y="18313"/>
                    <a:pt x="735" y="19017"/>
                  </a:cubicBezTo>
                  <a:cubicBezTo>
                    <a:pt x="204" y="19722"/>
                    <a:pt x="0" y="20426"/>
                    <a:pt x="0" y="20896"/>
                  </a:cubicBezTo>
                  <a:cubicBezTo>
                    <a:pt x="0" y="21365"/>
                    <a:pt x="204" y="21600"/>
                    <a:pt x="960" y="21365"/>
                  </a:cubicBezTo>
                  <a:cubicBezTo>
                    <a:pt x="1715" y="21130"/>
                    <a:pt x="3022" y="20426"/>
                    <a:pt x="4308" y="19252"/>
                  </a:cubicBezTo>
                  <a:cubicBezTo>
                    <a:pt x="5594" y="18078"/>
                    <a:pt x="6860" y="16435"/>
                    <a:pt x="8473" y="14557"/>
                  </a:cubicBezTo>
                  <a:cubicBezTo>
                    <a:pt x="10085" y="12678"/>
                    <a:pt x="12045" y="10565"/>
                    <a:pt x="13883" y="8687"/>
                  </a:cubicBezTo>
                  <a:cubicBezTo>
                    <a:pt x="15720" y="6809"/>
                    <a:pt x="17435" y="5165"/>
                    <a:pt x="18701" y="3757"/>
                  </a:cubicBezTo>
                  <a:cubicBezTo>
                    <a:pt x="19967" y="2348"/>
                    <a:pt x="20783" y="1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323464" y="8890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393950" y="10287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061478" y="699411"/>
              <a:ext cx="107172" cy="49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09" fill="norm" stroke="1" extrusionOk="0">
                  <a:moveTo>
                    <a:pt x="18540" y="2175"/>
                  </a:moveTo>
                  <a:cubicBezTo>
                    <a:pt x="17709" y="1714"/>
                    <a:pt x="16878" y="1252"/>
                    <a:pt x="15632" y="883"/>
                  </a:cubicBezTo>
                  <a:cubicBezTo>
                    <a:pt x="14386" y="514"/>
                    <a:pt x="12724" y="237"/>
                    <a:pt x="10440" y="98"/>
                  </a:cubicBezTo>
                  <a:cubicBezTo>
                    <a:pt x="8155" y="-40"/>
                    <a:pt x="5247" y="-40"/>
                    <a:pt x="3170" y="145"/>
                  </a:cubicBezTo>
                  <a:cubicBezTo>
                    <a:pt x="1094" y="329"/>
                    <a:pt x="-153" y="698"/>
                    <a:pt x="2132" y="1437"/>
                  </a:cubicBezTo>
                  <a:cubicBezTo>
                    <a:pt x="4417" y="2175"/>
                    <a:pt x="10232" y="3283"/>
                    <a:pt x="13970" y="4391"/>
                  </a:cubicBezTo>
                  <a:cubicBezTo>
                    <a:pt x="17709" y="5498"/>
                    <a:pt x="19370" y="6606"/>
                    <a:pt x="19163" y="7668"/>
                  </a:cubicBezTo>
                  <a:cubicBezTo>
                    <a:pt x="18955" y="8729"/>
                    <a:pt x="16878" y="9745"/>
                    <a:pt x="14594" y="10483"/>
                  </a:cubicBezTo>
                  <a:cubicBezTo>
                    <a:pt x="12309" y="11222"/>
                    <a:pt x="9817" y="11683"/>
                    <a:pt x="7117" y="11960"/>
                  </a:cubicBezTo>
                  <a:cubicBezTo>
                    <a:pt x="4417" y="12237"/>
                    <a:pt x="1509" y="12329"/>
                    <a:pt x="470" y="12145"/>
                  </a:cubicBezTo>
                  <a:cubicBezTo>
                    <a:pt x="-568" y="11960"/>
                    <a:pt x="263" y="11498"/>
                    <a:pt x="1509" y="11406"/>
                  </a:cubicBezTo>
                  <a:cubicBezTo>
                    <a:pt x="2755" y="11314"/>
                    <a:pt x="4417" y="11591"/>
                    <a:pt x="5247" y="12329"/>
                  </a:cubicBezTo>
                  <a:cubicBezTo>
                    <a:pt x="6078" y="13068"/>
                    <a:pt x="6078" y="14268"/>
                    <a:pt x="5247" y="15652"/>
                  </a:cubicBezTo>
                  <a:cubicBezTo>
                    <a:pt x="4417" y="17037"/>
                    <a:pt x="2755" y="18606"/>
                    <a:pt x="2340" y="19622"/>
                  </a:cubicBezTo>
                  <a:cubicBezTo>
                    <a:pt x="1924" y="20637"/>
                    <a:pt x="2755" y="21098"/>
                    <a:pt x="4624" y="21329"/>
                  </a:cubicBezTo>
                  <a:cubicBezTo>
                    <a:pt x="6494" y="21560"/>
                    <a:pt x="9401" y="21560"/>
                    <a:pt x="12309" y="21375"/>
                  </a:cubicBezTo>
                  <a:cubicBezTo>
                    <a:pt x="15217" y="21191"/>
                    <a:pt x="18124" y="20822"/>
                    <a:pt x="21032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340100" y="787400"/>
              <a:ext cx="1841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300"/>
                    <a:pt x="5462" y="6600"/>
                    <a:pt x="8193" y="9675"/>
                  </a:cubicBezTo>
                  <a:cubicBezTo>
                    <a:pt x="10924" y="12750"/>
                    <a:pt x="13655" y="15600"/>
                    <a:pt x="15269" y="17550"/>
                  </a:cubicBezTo>
                  <a:cubicBezTo>
                    <a:pt x="16883" y="19500"/>
                    <a:pt x="17379" y="20550"/>
                    <a:pt x="18248" y="21075"/>
                  </a:cubicBezTo>
                  <a:cubicBezTo>
                    <a:pt x="19117" y="21600"/>
                    <a:pt x="2035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403599" y="762485"/>
              <a:ext cx="139701" cy="36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2934"/>
                  </a:moveTo>
                  <a:cubicBezTo>
                    <a:pt x="20945" y="2317"/>
                    <a:pt x="20291" y="1699"/>
                    <a:pt x="19636" y="1082"/>
                  </a:cubicBezTo>
                  <a:cubicBezTo>
                    <a:pt x="18982" y="465"/>
                    <a:pt x="18327" y="-152"/>
                    <a:pt x="17836" y="33"/>
                  </a:cubicBezTo>
                  <a:cubicBezTo>
                    <a:pt x="17345" y="218"/>
                    <a:pt x="17018" y="1206"/>
                    <a:pt x="14891" y="3859"/>
                  </a:cubicBezTo>
                  <a:cubicBezTo>
                    <a:pt x="12764" y="6513"/>
                    <a:pt x="8836" y="10833"/>
                    <a:pt x="6055" y="14042"/>
                  </a:cubicBezTo>
                  <a:cubicBezTo>
                    <a:pt x="3273" y="17251"/>
                    <a:pt x="1636" y="19350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606799" y="9969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829049" y="10541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146549" y="10414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667249" y="711200"/>
              <a:ext cx="2032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1833"/>
                    <a:pt x="5850" y="3665"/>
                    <a:pt x="8888" y="6545"/>
                  </a:cubicBezTo>
                  <a:cubicBezTo>
                    <a:pt x="11925" y="9425"/>
                    <a:pt x="15075" y="13353"/>
                    <a:pt x="17212" y="16036"/>
                  </a:cubicBezTo>
                  <a:cubicBezTo>
                    <a:pt x="19350" y="18720"/>
                    <a:pt x="2047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708670" y="711200"/>
              <a:ext cx="18718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9064" y="758"/>
                    <a:pt x="16904" y="1516"/>
                    <a:pt x="14144" y="3474"/>
                  </a:cubicBezTo>
                  <a:cubicBezTo>
                    <a:pt x="11384" y="5432"/>
                    <a:pt x="8024" y="8589"/>
                    <a:pt x="5384" y="11558"/>
                  </a:cubicBezTo>
                  <a:cubicBezTo>
                    <a:pt x="2744" y="14526"/>
                    <a:pt x="824" y="17305"/>
                    <a:pt x="224" y="18947"/>
                  </a:cubicBezTo>
                  <a:cubicBezTo>
                    <a:pt x="-376" y="20589"/>
                    <a:pt x="344" y="21095"/>
                    <a:pt x="1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902199" y="977900"/>
              <a:ext cx="88901" cy="10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6171" y="0"/>
                  </a:moveTo>
                  <a:cubicBezTo>
                    <a:pt x="4114" y="4235"/>
                    <a:pt x="2057" y="8471"/>
                    <a:pt x="1029" y="12494"/>
                  </a:cubicBezTo>
                  <a:cubicBezTo>
                    <a:pt x="0" y="16518"/>
                    <a:pt x="0" y="20329"/>
                    <a:pt x="0" y="20965"/>
                  </a:cubicBezTo>
                  <a:cubicBezTo>
                    <a:pt x="0" y="21600"/>
                    <a:pt x="0" y="19059"/>
                    <a:pt x="1029" y="15247"/>
                  </a:cubicBezTo>
                  <a:cubicBezTo>
                    <a:pt x="2057" y="11435"/>
                    <a:pt x="4114" y="6353"/>
                    <a:pt x="6429" y="3600"/>
                  </a:cubicBezTo>
                  <a:cubicBezTo>
                    <a:pt x="8743" y="847"/>
                    <a:pt x="11314" y="424"/>
                    <a:pt x="13114" y="1482"/>
                  </a:cubicBezTo>
                  <a:cubicBezTo>
                    <a:pt x="14914" y="2541"/>
                    <a:pt x="15943" y="5082"/>
                    <a:pt x="17229" y="8471"/>
                  </a:cubicBezTo>
                  <a:cubicBezTo>
                    <a:pt x="18514" y="11859"/>
                    <a:pt x="20057" y="16094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097923" y="642720"/>
              <a:ext cx="137900" cy="49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540" fill="norm" stroke="1" extrusionOk="0">
                  <a:moveTo>
                    <a:pt x="2075" y="771"/>
                  </a:moveTo>
                  <a:cubicBezTo>
                    <a:pt x="805" y="494"/>
                    <a:pt x="-466" y="217"/>
                    <a:pt x="169" y="78"/>
                  </a:cubicBezTo>
                  <a:cubicBezTo>
                    <a:pt x="805" y="-60"/>
                    <a:pt x="3346" y="-60"/>
                    <a:pt x="6363" y="448"/>
                  </a:cubicBezTo>
                  <a:cubicBezTo>
                    <a:pt x="9381" y="955"/>
                    <a:pt x="12875" y="1971"/>
                    <a:pt x="14146" y="2940"/>
                  </a:cubicBezTo>
                  <a:cubicBezTo>
                    <a:pt x="15416" y="3909"/>
                    <a:pt x="14463" y="4832"/>
                    <a:pt x="13510" y="5894"/>
                  </a:cubicBezTo>
                  <a:cubicBezTo>
                    <a:pt x="12558" y="6955"/>
                    <a:pt x="11605" y="8155"/>
                    <a:pt x="11128" y="8986"/>
                  </a:cubicBezTo>
                  <a:cubicBezTo>
                    <a:pt x="10652" y="9817"/>
                    <a:pt x="10652" y="10278"/>
                    <a:pt x="12081" y="11063"/>
                  </a:cubicBezTo>
                  <a:cubicBezTo>
                    <a:pt x="13510" y="11848"/>
                    <a:pt x="16369" y="12955"/>
                    <a:pt x="18275" y="14340"/>
                  </a:cubicBezTo>
                  <a:cubicBezTo>
                    <a:pt x="20181" y="15725"/>
                    <a:pt x="21134" y="17386"/>
                    <a:pt x="20499" y="18632"/>
                  </a:cubicBezTo>
                  <a:cubicBezTo>
                    <a:pt x="19863" y="19878"/>
                    <a:pt x="17640" y="20709"/>
                    <a:pt x="15734" y="21125"/>
                  </a:cubicBezTo>
                  <a:cubicBezTo>
                    <a:pt x="13828" y="21540"/>
                    <a:pt x="12240" y="21540"/>
                    <a:pt x="10652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504198" y="946150"/>
              <a:ext cx="363203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7" fill="norm" stroke="1" extrusionOk="0">
                  <a:moveTo>
                    <a:pt x="1197" y="17876"/>
                  </a:moveTo>
                  <a:cubicBezTo>
                    <a:pt x="823" y="19738"/>
                    <a:pt x="448" y="21600"/>
                    <a:pt x="199" y="21414"/>
                  </a:cubicBezTo>
                  <a:cubicBezTo>
                    <a:pt x="-51" y="21228"/>
                    <a:pt x="-176" y="18993"/>
                    <a:pt x="511" y="15269"/>
                  </a:cubicBezTo>
                  <a:cubicBezTo>
                    <a:pt x="1197" y="11545"/>
                    <a:pt x="2696" y="6331"/>
                    <a:pt x="3757" y="3724"/>
                  </a:cubicBezTo>
                  <a:cubicBezTo>
                    <a:pt x="4818" y="1117"/>
                    <a:pt x="5442" y="1117"/>
                    <a:pt x="7190" y="3724"/>
                  </a:cubicBezTo>
                  <a:cubicBezTo>
                    <a:pt x="8938" y="6331"/>
                    <a:pt x="11810" y="11545"/>
                    <a:pt x="13558" y="14338"/>
                  </a:cubicBezTo>
                  <a:cubicBezTo>
                    <a:pt x="15306" y="17131"/>
                    <a:pt x="15930" y="17503"/>
                    <a:pt x="16804" y="16945"/>
                  </a:cubicBezTo>
                  <a:cubicBezTo>
                    <a:pt x="17678" y="16386"/>
                    <a:pt x="18802" y="14897"/>
                    <a:pt x="19614" y="11917"/>
                  </a:cubicBezTo>
                  <a:cubicBezTo>
                    <a:pt x="20425" y="8938"/>
                    <a:pt x="20925" y="4469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568949" y="7620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581649" y="6794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732827" y="768350"/>
              <a:ext cx="139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734049" y="67945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852367" y="554186"/>
              <a:ext cx="142033" cy="30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9" fill="norm" stroke="1" extrusionOk="0">
                  <a:moveTo>
                    <a:pt x="11786" y="15308"/>
                  </a:moveTo>
                  <a:cubicBezTo>
                    <a:pt x="11468" y="14573"/>
                    <a:pt x="11150" y="13838"/>
                    <a:pt x="9721" y="13324"/>
                  </a:cubicBezTo>
                  <a:cubicBezTo>
                    <a:pt x="8291" y="12810"/>
                    <a:pt x="5750" y="12516"/>
                    <a:pt x="3844" y="13324"/>
                  </a:cubicBezTo>
                  <a:cubicBezTo>
                    <a:pt x="1939" y="14132"/>
                    <a:pt x="668" y="16042"/>
                    <a:pt x="191" y="17438"/>
                  </a:cubicBezTo>
                  <a:cubicBezTo>
                    <a:pt x="-285" y="18834"/>
                    <a:pt x="33" y="19716"/>
                    <a:pt x="2256" y="20083"/>
                  </a:cubicBezTo>
                  <a:cubicBezTo>
                    <a:pt x="4480" y="20450"/>
                    <a:pt x="8609" y="20303"/>
                    <a:pt x="11944" y="18099"/>
                  </a:cubicBezTo>
                  <a:cubicBezTo>
                    <a:pt x="15280" y="15895"/>
                    <a:pt x="17821" y="11634"/>
                    <a:pt x="19091" y="8548"/>
                  </a:cubicBezTo>
                  <a:cubicBezTo>
                    <a:pt x="20362" y="5463"/>
                    <a:pt x="20362" y="3552"/>
                    <a:pt x="19886" y="2230"/>
                  </a:cubicBezTo>
                  <a:cubicBezTo>
                    <a:pt x="19409" y="908"/>
                    <a:pt x="18456" y="173"/>
                    <a:pt x="17344" y="26"/>
                  </a:cubicBezTo>
                  <a:cubicBezTo>
                    <a:pt x="16233" y="-121"/>
                    <a:pt x="14962" y="320"/>
                    <a:pt x="13691" y="2010"/>
                  </a:cubicBezTo>
                  <a:cubicBezTo>
                    <a:pt x="12421" y="3699"/>
                    <a:pt x="11150" y="6638"/>
                    <a:pt x="12421" y="10091"/>
                  </a:cubicBezTo>
                  <a:cubicBezTo>
                    <a:pt x="13691" y="13544"/>
                    <a:pt x="17503" y="17512"/>
                    <a:pt x="2131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302527" y="685800"/>
              <a:ext cx="26337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839" y="6789"/>
                  </a:moveTo>
                  <a:cubicBezTo>
                    <a:pt x="2147" y="9566"/>
                    <a:pt x="1456" y="12343"/>
                    <a:pt x="1024" y="14606"/>
                  </a:cubicBezTo>
                  <a:cubicBezTo>
                    <a:pt x="592" y="16869"/>
                    <a:pt x="419" y="18617"/>
                    <a:pt x="333" y="19800"/>
                  </a:cubicBezTo>
                  <a:cubicBezTo>
                    <a:pt x="247" y="20983"/>
                    <a:pt x="247" y="21600"/>
                    <a:pt x="160" y="21600"/>
                  </a:cubicBezTo>
                  <a:cubicBezTo>
                    <a:pt x="74" y="21600"/>
                    <a:pt x="-99" y="20983"/>
                    <a:pt x="74" y="19029"/>
                  </a:cubicBezTo>
                  <a:cubicBezTo>
                    <a:pt x="247" y="17074"/>
                    <a:pt x="765" y="13783"/>
                    <a:pt x="1456" y="10749"/>
                  </a:cubicBezTo>
                  <a:cubicBezTo>
                    <a:pt x="2147" y="7714"/>
                    <a:pt x="3011" y="4937"/>
                    <a:pt x="3703" y="3343"/>
                  </a:cubicBezTo>
                  <a:cubicBezTo>
                    <a:pt x="4394" y="1749"/>
                    <a:pt x="4912" y="1337"/>
                    <a:pt x="5431" y="1389"/>
                  </a:cubicBezTo>
                  <a:cubicBezTo>
                    <a:pt x="5949" y="1440"/>
                    <a:pt x="6467" y="1954"/>
                    <a:pt x="7418" y="3600"/>
                  </a:cubicBezTo>
                  <a:cubicBezTo>
                    <a:pt x="8368" y="5246"/>
                    <a:pt x="9751" y="8023"/>
                    <a:pt x="11047" y="10646"/>
                  </a:cubicBezTo>
                  <a:cubicBezTo>
                    <a:pt x="12343" y="13269"/>
                    <a:pt x="13552" y="15737"/>
                    <a:pt x="14416" y="17229"/>
                  </a:cubicBezTo>
                  <a:cubicBezTo>
                    <a:pt x="15280" y="18720"/>
                    <a:pt x="15799" y="19234"/>
                    <a:pt x="16317" y="19286"/>
                  </a:cubicBezTo>
                  <a:cubicBezTo>
                    <a:pt x="16835" y="19337"/>
                    <a:pt x="17354" y="18926"/>
                    <a:pt x="18131" y="17177"/>
                  </a:cubicBezTo>
                  <a:cubicBezTo>
                    <a:pt x="18909" y="15429"/>
                    <a:pt x="19946" y="12343"/>
                    <a:pt x="20551" y="9257"/>
                  </a:cubicBezTo>
                  <a:cubicBezTo>
                    <a:pt x="21155" y="6171"/>
                    <a:pt x="21328" y="3086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597135" y="882650"/>
              <a:ext cx="118657" cy="18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910" fill="norm" stroke="1" extrusionOk="0">
                  <a:moveTo>
                    <a:pt x="16564" y="2945"/>
                  </a:moveTo>
                  <a:cubicBezTo>
                    <a:pt x="14733" y="2455"/>
                    <a:pt x="12903" y="1964"/>
                    <a:pt x="9974" y="3191"/>
                  </a:cubicBezTo>
                  <a:cubicBezTo>
                    <a:pt x="7045" y="4418"/>
                    <a:pt x="3018" y="7364"/>
                    <a:pt x="1188" y="10309"/>
                  </a:cubicBezTo>
                  <a:cubicBezTo>
                    <a:pt x="-643" y="13255"/>
                    <a:pt x="-277" y="16200"/>
                    <a:pt x="1737" y="18286"/>
                  </a:cubicBezTo>
                  <a:cubicBezTo>
                    <a:pt x="3750" y="20373"/>
                    <a:pt x="7411" y="21600"/>
                    <a:pt x="10889" y="20495"/>
                  </a:cubicBezTo>
                  <a:cubicBezTo>
                    <a:pt x="14367" y="19391"/>
                    <a:pt x="17662" y="15955"/>
                    <a:pt x="19310" y="12641"/>
                  </a:cubicBezTo>
                  <a:cubicBezTo>
                    <a:pt x="20957" y="9327"/>
                    <a:pt x="20957" y="6136"/>
                    <a:pt x="19126" y="4050"/>
                  </a:cubicBezTo>
                  <a:cubicBezTo>
                    <a:pt x="17296" y="1964"/>
                    <a:pt x="13635" y="982"/>
                    <a:pt x="9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756399" y="793750"/>
              <a:ext cx="190501" cy="27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5359"/>
                  </a:moveTo>
                  <a:cubicBezTo>
                    <a:pt x="2640" y="6009"/>
                    <a:pt x="5280" y="6659"/>
                    <a:pt x="7440" y="8851"/>
                  </a:cubicBezTo>
                  <a:cubicBezTo>
                    <a:pt x="9600" y="11044"/>
                    <a:pt x="11280" y="14779"/>
                    <a:pt x="12000" y="17053"/>
                  </a:cubicBezTo>
                  <a:cubicBezTo>
                    <a:pt x="12720" y="19326"/>
                    <a:pt x="12480" y="20138"/>
                    <a:pt x="11520" y="20707"/>
                  </a:cubicBezTo>
                  <a:cubicBezTo>
                    <a:pt x="10560" y="21275"/>
                    <a:pt x="8880" y="21600"/>
                    <a:pt x="7560" y="20950"/>
                  </a:cubicBezTo>
                  <a:cubicBezTo>
                    <a:pt x="6240" y="20301"/>
                    <a:pt x="5280" y="18677"/>
                    <a:pt x="5400" y="15997"/>
                  </a:cubicBezTo>
                  <a:cubicBezTo>
                    <a:pt x="5520" y="13317"/>
                    <a:pt x="6720" y="9582"/>
                    <a:pt x="9600" y="6740"/>
                  </a:cubicBezTo>
                  <a:cubicBezTo>
                    <a:pt x="12480" y="3898"/>
                    <a:pt x="17040" y="1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236383" y="1263914"/>
              <a:ext cx="2910418" cy="12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53" fill="norm" stroke="1" extrusionOk="0">
                  <a:moveTo>
                    <a:pt x="15" y="21553"/>
                  </a:moveTo>
                  <a:cubicBezTo>
                    <a:pt x="0" y="18521"/>
                    <a:pt x="-16" y="15490"/>
                    <a:pt x="31" y="13974"/>
                  </a:cubicBezTo>
                  <a:cubicBezTo>
                    <a:pt x="78" y="12458"/>
                    <a:pt x="188" y="12458"/>
                    <a:pt x="518" y="12648"/>
                  </a:cubicBezTo>
                  <a:cubicBezTo>
                    <a:pt x="847" y="12837"/>
                    <a:pt x="1397" y="13216"/>
                    <a:pt x="1993" y="12837"/>
                  </a:cubicBezTo>
                  <a:cubicBezTo>
                    <a:pt x="2590" y="12458"/>
                    <a:pt x="3233" y="11321"/>
                    <a:pt x="3830" y="10185"/>
                  </a:cubicBezTo>
                  <a:cubicBezTo>
                    <a:pt x="4426" y="9048"/>
                    <a:pt x="4976" y="7911"/>
                    <a:pt x="5557" y="6774"/>
                  </a:cubicBezTo>
                  <a:cubicBezTo>
                    <a:pt x="6137" y="5637"/>
                    <a:pt x="6750" y="4500"/>
                    <a:pt x="7370" y="3553"/>
                  </a:cubicBezTo>
                  <a:cubicBezTo>
                    <a:pt x="7990" y="2606"/>
                    <a:pt x="8618" y="1848"/>
                    <a:pt x="9238" y="1279"/>
                  </a:cubicBezTo>
                  <a:cubicBezTo>
                    <a:pt x="9858" y="711"/>
                    <a:pt x="10470" y="332"/>
                    <a:pt x="11043" y="142"/>
                  </a:cubicBezTo>
                  <a:cubicBezTo>
                    <a:pt x="11616" y="-47"/>
                    <a:pt x="12150" y="-47"/>
                    <a:pt x="12668" y="142"/>
                  </a:cubicBezTo>
                  <a:cubicBezTo>
                    <a:pt x="13186" y="332"/>
                    <a:pt x="13688" y="711"/>
                    <a:pt x="14277" y="1848"/>
                  </a:cubicBezTo>
                  <a:cubicBezTo>
                    <a:pt x="14865" y="2985"/>
                    <a:pt x="15540" y="4879"/>
                    <a:pt x="16176" y="6585"/>
                  </a:cubicBezTo>
                  <a:cubicBezTo>
                    <a:pt x="16812" y="8290"/>
                    <a:pt x="17408" y="9806"/>
                    <a:pt x="18021" y="11321"/>
                  </a:cubicBezTo>
                  <a:cubicBezTo>
                    <a:pt x="18633" y="12837"/>
                    <a:pt x="19261" y="14353"/>
                    <a:pt x="19826" y="15111"/>
                  </a:cubicBezTo>
                  <a:cubicBezTo>
                    <a:pt x="20391" y="15869"/>
                    <a:pt x="20893" y="15869"/>
                    <a:pt x="21176" y="15490"/>
                  </a:cubicBezTo>
                  <a:cubicBezTo>
                    <a:pt x="21458" y="15111"/>
                    <a:pt x="21521" y="14353"/>
                    <a:pt x="21584" y="13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13792" y="2106120"/>
              <a:ext cx="345059" cy="60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0" fill="norm" stroke="1" extrusionOk="0">
                  <a:moveTo>
                    <a:pt x="3691" y="3234"/>
                  </a:moveTo>
                  <a:cubicBezTo>
                    <a:pt x="3032" y="3385"/>
                    <a:pt x="2373" y="3536"/>
                    <a:pt x="1715" y="3498"/>
                  </a:cubicBezTo>
                  <a:cubicBezTo>
                    <a:pt x="1056" y="3460"/>
                    <a:pt x="398" y="3234"/>
                    <a:pt x="134" y="2933"/>
                  </a:cubicBezTo>
                  <a:cubicBezTo>
                    <a:pt x="-129" y="2632"/>
                    <a:pt x="3" y="2256"/>
                    <a:pt x="464" y="1767"/>
                  </a:cubicBezTo>
                  <a:cubicBezTo>
                    <a:pt x="925" y="1278"/>
                    <a:pt x="1715" y="676"/>
                    <a:pt x="2439" y="337"/>
                  </a:cubicBezTo>
                  <a:cubicBezTo>
                    <a:pt x="3164" y="-2"/>
                    <a:pt x="3822" y="-77"/>
                    <a:pt x="4151" y="74"/>
                  </a:cubicBezTo>
                  <a:cubicBezTo>
                    <a:pt x="4481" y="224"/>
                    <a:pt x="4481" y="600"/>
                    <a:pt x="4481" y="2331"/>
                  </a:cubicBezTo>
                  <a:cubicBezTo>
                    <a:pt x="4481" y="4062"/>
                    <a:pt x="4481" y="7148"/>
                    <a:pt x="4217" y="9218"/>
                  </a:cubicBezTo>
                  <a:cubicBezTo>
                    <a:pt x="3954" y="11287"/>
                    <a:pt x="3427" y="12341"/>
                    <a:pt x="2769" y="12906"/>
                  </a:cubicBezTo>
                  <a:cubicBezTo>
                    <a:pt x="2110" y="13470"/>
                    <a:pt x="1320" y="13545"/>
                    <a:pt x="793" y="13395"/>
                  </a:cubicBezTo>
                  <a:cubicBezTo>
                    <a:pt x="266" y="13244"/>
                    <a:pt x="3" y="12868"/>
                    <a:pt x="266" y="12040"/>
                  </a:cubicBezTo>
                  <a:cubicBezTo>
                    <a:pt x="530" y="11212"/>
                    <a:pt x="1320" y="9933"/>
                    <a:pt x="2703" y="8691"/>
                  </a:cubicBezTo>
                  <a:cubicBezTo>
                    <a:pt x="4086" y="7449"/>
                    <a:pt x="6061" y="6245"/>
                    <a:pt x="7576" y="5379"/>
                  </a:cubicBezTo>
                  <a:cubicBezTo>
                    <a:pt x="9091" y="4514"/>
                    <a:pt x="10144" y="3987"/>
                    <a:pt x="11066" y="3460"/>
                  </a:cubicBezTo>
                  <a:cubicBezTo>
                    <a:pt x="11988" y="2933"/>
                    <a:pt x="12778" y="2407"/>
                    <a:pt x="12910" y="2331"/>
                  </a:cubicBezTo>
                  <a:cubicBezTo>
                    <a:pt x="13042" y="2256"/>
                    <a:pt x="12515" y="2632"/>
                    <a:pt x="11791" y="3724"/>
                  </a:cubicBezTo>
                  <a:cubicBezTo>
                    <a:pt x="11066" y="4815"/>
                    <a:pt x="10144" y="6621"/>
                    <a:pt x="9551" y="8992"/>
                  </a:cubicBezTo>
                  <a:cubicBezTo>
                    <a:pt x="8959" y="11363"/>
                    <a:pt x="8695" y="14298"/>
                    <a:pt x="8695" y="16368"/>
                  </a:cubicBezTo>
                  <a:cubicBezTo>
                    <a:pt x="8695" y="18437"/>
                    <a:pt x="8959" y="19641"/>
                    <a:pt x="9288" y="20394"/>
                  </a:cubicBezTo>
                  <a:cubicBezTo>
                    <a:pt x="9617" y="21147"/>
                    <a:pt x="10012" y="21448"/>
                    <a:pt x="10473" y="21485"/>
                  </a:cubicBezTo>
                  <a:cubicBezTo>
                    <a:pt x="10934" y="21523"/>
                    <a:pt x="11461" y="21297"/>
                    <a:pt x="12120" y="20281"/>
                  </a:cubicBezTo>
                  <a:cubicBezTo>
                    <a:pt x="12778" y="19265"/>
                    <a:pt x="13569" y="17459"/>
                    <a:pt x="13964" y="16368"/>
                  </a:cubicBezTo>
                  <a:cubicBezTo>
                    <a:pt x="14359" y="15276"/>
                    <a:pt x="14359" y="14900"/>
                    <a:pt x="14293" y="14448"/>
                  </a:cubicBezTo>
                  <a:cubicBezTo>
                    <a:pt x="14227" y="13997"/>
                    <a:pt x="14095" y="13470"/>
                    <a:pt x="13700" y="13169"/>
                  </a:cubicBezTo>
                  <a:cubicBezTo>
                    <a:pt x="13305" y="12868"/>
                    <a:pt x="12647" y="12793"/>
                    <a:pt x="12778" y="12755"/>
                  </a:cubicBezTo>
                  <a:cubicBezTo>
                    <a:pt x="12910" y="12717"/>
                    <a:pt x="13832" y="12717"/>
                    <a:pt x="15412" y="12642"/>
                  </a:cubicBezTo>
                  <a:cubicBezTo>
                    <a:pt x="16993" y="12567"/>
                    <a:pt x="19232" y="12416"/>
                    <a:pt x="21471" y="12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612900" y="2224241"/>
              <a:ext cx="152401" cy="21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461"/>
                  </a:moveTo>
                  <a:cubicBezTo>
                    <a:pt x="300" y="6602"/>
                    <a:pt x="600" y="12744"/>
                    <a:pt x="750" y="16450"/>
                  </a:cubicBezTo>
                  <a:cubicBezTo>
                    <a:pt x="900" y="20155"/>
                    <a:pt x="900" y="21426"/>
                    <a:pt x="750" y="21426"/>
                  </a:cubicBezTo>
                  <a:cubicBezTo>
                    <a:pt x="600" y="21426"/>
                    <a:pt x="300" y="20155"/>
                    <a:pt x="450" y="16767"/>
                  </a:cubicBezTo>
                  <a:cubicBezTo>
                    <a:pt x="600" y="13379"/>
                    <a:pt x="1200" y="7873"/>
                    <a:pt x="1950" y="4591"/>
                  </a:cubicBezTo>
                  <a:cubicBezTo>
                    <a:pt x="2700" y="1308"/>
                    <a:pt x="3600" y="250"/>
                    <a:pt x="5700" y="38"/>
                  </a:cubicBezTo>
                  <a:cubicBezTo>
                    <a:pt x="7800" y="-174"/>
                    <a:pt x="11100" y="461"/>
                    <a:pt x="13800" y="3214"/>
                  </a:cubicBezTo>
                  <a:cubicBezTo>
                    <a:pt x="16500" y="5967"/>
                    <a:pt x="18600" y="10838"/>
                    <a:pt x="19800" y="13802"/>
                  </a:cubicBezTo>
                  <a:cubicBezTo>
                    <a:pt x="21000" y="16767"/>
                    <a:pt x="21300" y="17826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038377" y="2228850"/>
              <a:ext cx="21587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6355" y="0"/>
                  </a:moveTo>
                  <a:cubicBezTo>
                    <a:pt x="12790" y="3168"/>
                    <a:pt x="9225" y="6336"/>
                    <a:pt x="6604" y="8784"/>
                  </a:cubicBezTo>
                  <a:cubicBezTo>
                    <a:pt x="3982" y="11232"/>
                    <a:pt x="2305" y="12960"/>
                    <a:pt x="1256" y="14544"/>
                  </a:cubicBezTo>
                  <a:cubicBezTo>
                    <a:pt x="207" y="16128"/>
                    <a:pt x="-212" y="17568"/>
                    <a:pt x="103" y="18432"/>
                  </a:cubicBezTo>
                  <a:cubicBezTo>
                    <a:pt x="417" y="19296"/>
                    <a:pt x="1466" y="19584"/>
                    <a:pt x="5136" y="20016"/>
                  </a:cubicBezTo>
                  <a:cubicBezTo>
                    <a:pt x="8805" y="20448"/>
                    <a:pt x="15097" y="21024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552137" y="2121989"/>
              <a:ext cx="130803" cy="27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92" fill="norm" stroke="1" extrusionOk="0">
                  <a:moveTo>
                    <a:pt x="1102" y="3786"/>
                  </a:moveTo>
                  <a:cubicBezTo>
                    <a:pt x="427" y="2980"/>
                    <a:pt x="-248" y="2174"/>
                    <a:pt x="89" y="1529"/>
                  </a:cubicBezTo>
                  <a:cubicBezTo>
                    <a:pt x="427" y="884"/>
                    <a:pt x="1777" y="401"/>
                    <a:pt x="4140" y="159"/>
                  </a:cubicBezTo>
                  <a:cubicBezTo>
                    <a:pt x="6502" y="-83"/>
                    <a:pt x="9877" y="-83"/>
                    <a:pt x="12746" y="401"/>
                  </a:cubicBezTo>
                  <a:cubicBezTo>
                    <a:pt x="15615" y="884"/>
                    <a:pt x="17977" y="1851"/>
                    <a:pt x="17808" y="3383"/>
                  </a:cubicBezTo>
                  <a:cubicBezTo>
                    <a:pt x="17640" y="4914"/>
                    <a:pt x="14940" y="7010"/>
                    <a:pt x="12577" y="8380"/>
                  </a:cubicBezTo>
                  <a:cubicBezTo>
                    <a:pt x="10215" y="9750"/>
                    <a:pt x="8190" y="10395"/>
                    <a:pt x="8190" y="10717"/>
                  </a:cubicBezTo>
                  <a:cubicBezTo>
                    <a:pt x="8190" y="11039"/>
                    <a:pt x="10215" y="11039"/>
                    <a:pt x="12746" y="11765"/>
                  </a:cubicBezTo>
                  <a:cubicBezTo>
                    <a:pt x="15277" y="12490"/>
                    <a:pt x="18315" y="13941"/>
                    <a:pt x="19833" y="15069"/>
                  </a:cubicBezTo>
                  <a:cubicBezTo>
                    <a:pt x="21352" y="16198"/>
                    <a:pt x="21352" y="17004"/>
                    <a:pt x="18652" y="18051"/>
                  </a:cubicBezTo>
                  <a:cubicBezTo>
                    <a:pt x="15952" y="19099"/>
                    <a:pt x="10552" y="20389"/>
                    <a:pt x="6840" y="20953"/>
                  </a:cubicBezTo>
                  <a:cubicBezTo>
                    <a:pt x="3127" y="21517"/>
                    <a:pt x="1102" y="21356"/>
                    <a:pt x="427" y="20630"/>
                  </a:cubicBezTo>
                  <a:cubicBezTo>
                    <a:pt x="-248" y="19905"/>
                    <a:pt x="427" y="18616"/>
                    <a:pt x="1102" y="17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794000" y="2135336"/>
              <a:ext cx="163307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800" fill="norm" stroke="1" extrusionOk="0">
                  <a:moveTo>
                    <a:pt x="15390" y="4636"/>
                  </a:moveTo>
                  <a:cubicBezTo>
                    <a:pt x="13770" y="4236"/>
                    <a:pt x="12150" y="3836"/>
                    <a:pt x="9585" y="5136"/>
                  </a:cubicBezTo>
                  <a:cubicBezTo>
                    <a:pt x="7020" y="6436"/>
                    <a:pt x="3510" y="9436"/>
                    <a:pt x="1755" y="12036"/>
                  </a:cubicBezTo>
                  <a:cubicBezTo>
                    <a:pt x="0" y="14636"/>
                    <a:pt x="0" y="16836"/>
                    <a:pt x="1890" y="18536"/>
                  </a:cubicBezTo>
                  <a:cubicBezTo>
                    <a:pt x="3780" y="20236"/>
                    <a:pt x="7560" y="21436"/>
                    <a:pt x="11340" y="20436"/>
                  </a:cubicBezTo>
                  <a:cubicBezTo>
                    <a:pt x="15120" y="19436"/>
                    <a:pt x="18900" y="16236"/>
                    <a:pt x="20250" y="12636"/>
                  </a:cubicBezTo>
                  <a:cubicBezTo>
                    <a:pt x="21600" y="9036"/>
                    <a:pt x="20520" y="5036"/>
                    <a:pt x="17820" y="2736"/>
                  </a:cubicBezTo>
                  <a:cubicBezTo>
                    <a:pt x="15120" y="436"/>
                    <a:pt x="10800" y="-164"/>
                    <a:pt x="7560" y="36"/>
                  </a:cubicBezTo>
                  <a:cubicBezTo>
                    <a:pt x="4320" y="236"/>
                    <a:pt x="2160" y="1236"/>
                    <a:pt x="0" y="2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543249" y="1314450"/>
              <a:ext cx="212306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65" y="21600"/>
                  </a:moveTo>
                  <a:cubicBezTo>
                    <a:pt x="22" y="18000"/>
                    <a:pt x="-21" y="14400"/>
                    <a:pt x="11" y="12300"/>
                  </a:cubicBezTo>
                  <a:cubicBezTo>
                    <a:pt x="44" y="10200"/>
                    <a:pt x="151" y="9600"/>
                    <a:pt x="592" y="9600"/>
                  </a:cubicBezTo>
                  <a:cubicBezTo>
                    <a:pt x="1033" y="9600"/>
                    <a:pt x="1808" y="10200"/>
                    <a:pt x="2625" y="9600"/>
                  </a:cubicBezTo>
                  <a:cubicBezTo>
                    <a:pt x="3443" y="9000"/>
                    <a:pt x="4303" y="7200"/>
                    <a:pt x="5196" y="5700"/>
                  </a:cubicBezTo>
                  <a:cubicBezTo>
                    <a:pt x="6089" y="4200"/>
                    <a:pt x="7014" y="3000"/>
                    <a:pt x="7875" y="2100"/>
                  </a:cubicBezTo>
                  <a:cubicBezTo>
                    <a:pt x="8735" y="1200"/>
                    <a:pt x="9531" y="600"/>
                    <a:pt x="10359" y="300"/>
                  </a:cubicBezTo>
                  <a:cubicBezTo>
                    <a:pt x="11188" y="0"/>
                    <a:pt x="12048" y="0"/>
                    <a:pt x="12877" y="0"/>
                  </a:cubicBezTo>
                  <a:cubicBezTo>
                    <a:pt x="13705" y="0"/>
                    <a:pt x="14501" y="0"/>
                    <a:pt x="15383" y="0"/>
                  </a:cubicBezTo>
                  <a:cubicBezTo>
                    <a:pt x="16265" y="0"/>
                    <a:pt x="17233" y="0"/>
                    <a:pt x="18094" y="300"/>
                  </a:cubicBezTo>
                  <a:cubicBezTo>
                    <a:pt x="18954" y="600"/>
                    <a:pt x="19707" y="1200"/>
                    <a:pt x="20234" y="2100"/>
                  </a:cubicBezTo>
                  <a:cubicBezTo>
                    <a:pt x="20761" y="3000"/>
                    <a:pt x="21063" y="4200"/>
                    <a:pt x="21267" y="5400"/>
                  </a:cubicBezTo>
                  <a:cubicBezTo>
                    <a:pt x="21471" y="6600"/>
                    <a:pt x="21579" y="7800"/>
                    <a:pt x="21579" y="9000"/>
                  </a:cubicBezTo>
                  <a:cubicBezTo>
                    <a:pt x="21579" y="10200"/>
                    <a:pt x="21471" y="11400"/>
                    <a:pt x="21170" y="12900"/>
                  </a:cubicBezTo>
                  <a:cubicBezTo>
                    <a:pt x="20869" y="14400"/>
                    <a:pt x="20374" y="16200"/>
                    <a:pt x="1987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432475" y="1378214"/>
              <a:ext cx="2639256" cy="8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06" fill="norm" stroke="1" extrusionOk="0">
                  <a:moveTo>
                    <a:pt x="387" y="19993"/>
                  </a:moveTo>
                  <a:cubicBezTo>
                    <a:pt x="214" y="20507"/>
                    <a:pt x="41" y="21022"/>
                    <a:pt x="7" y="21279"/>
                  </a:cubicBezTo>
                  <a:cubicBezTo>
                    <a:pt x="-28" y="21536"/>
                    <a:pt x="76" y="21536"/>
                    <a:pt x="482" y="19993"/>
                  </a:cubicBezTo>
                  <a:cubicBezTo>
                    <a:pt x="889" y="18450"/>
                    <a:pt x="1598" y="15365"/>
                    <a:pt x="2229" y="13050"/>
                  </a:cubicBezTo>
                  <a:cubicBezTo>
                    <a:pt x="2860" y="10736"/>
                    <a:pt x="3413" y="9193"/>
                    <a:pt x="4053" y="7907"/>
                  </a:cubicBezTo>
                  <a:cubicBezTo>
                    <a:pt x="4693" y="6622"/>
                    <a:pt x="5420" y="5593"/>
                    <a:pt x="6042" y="4822"/>
                  </a:cubicBezTo>
                  <a:cubicBezTo>
                    <a:pt x="6665" y="4050"/>
                    <a:pt x="7184" y="3536"/>
                    <a:pt x="7728" y="3022"/>
                  </a:cubicBezTo>
                  <a:cubicBezTo>
                    <a:pt x="8273" y="2507"/>
                    <a:pt x="8844" y="1993"/>
                    <a:pt x="9449" y="1479"/>
                  </a:cubicBezTo>
                  <a:cubicBezTo>
                    <a:pt x="10054" y="965"/>
                    <a:pt x="10694" y="450"/>
                    <a:pt x="11299" y="193"/>
                  </a:cubicBezTo>
                  <a:cubicBezTo>
                    <a:pt x="11905" y="-64"/>
                    <a:pt x="12475" y="-64"/>
                    <a:pt x="13081" y="193"/>
                  </a:cubicBezTo>
                  <a:cubicBezTo>
                    <a:pt x="13686" y="450"/>
                    <a:pt x="14326" y="965"/>
                    <a:pt x="14923" y="1736"/>
                  </a:cubicBezTo>
                  <a:cubicBezTo>
                    <a:pt x="15519" y="2507"/>
                    <a:pt x="16073" y="3536"/>
                    <a:pt x="16678" y="4565"/>
                  </a:cubicBezTo>
                  <a:cubicBezTo>
                    <a:pt x="17283" y="5593"/>
                    <a:pt x="17940" y="6622"/>
                    <a:pt x="18580" y="7907"/>
                  </a:cubicBezTo>
                  <a:cubicBezTo>
                    <a:pt x="19220" y="9193"/>
                    <a:pt x="19843" y="10736"/>
                    <a:pt x="20310" y="12279"/>
                  </a:cubicBezTo>
                  <a:cubicBezTo>
                    <a:pt x="20776" y="13822"/>
                    <a:pt x="21088" y="15365"/>
                    <a:pt x="21287" y="16393"/>
                  </a:cubicBezTo>
                  <a:cubicBezTo>
                    <a:pt x="21486" y="17422"/>
                    <a:pt x="21572" y="17936"/>
                    <a:pt x="21563" y="18450"/>
                  </a:cubicBezTo>
                  <a:cubicBezTo>
                    <a:pt x="21555" y="18965"/>
                    <a:pt x="21451" y="19479"/>
                    <a:pt x="21269" y="19479"/>
                  </a:cubicBezTo>
                  <a:cubicBezTo>
                    <a:pt x="21088" y="19479"/>
                    <a:pt x="20828" y="18965"/>
                    <a:pt x="20569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57249" y="3308350"/>
              <a:ext cx="2286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286"/>
                    <a:pt x="3600" y="2571"/>
                    <a:pt x="5700" y="4950"/>
                  </a:cubicBezTo>
                  <a:cubicBezTo>
                    <a:pt x="7800" y="7329"/>
                    <a:pt x="10200" y="10800"/>
                    <a:pt x="12400" y="13693"/>
                  </a:cubicBezTo>
                  <a:cubicBezTo>
                    <a:pt x="14600" y="16586"/>
                    <a:pt x="16600" y="18900"/>
                    <a:pt x="18100" y="20121"/>
                  </a:cubicBezTo>
                  <a:cubicBezTo>
                    <a:pt x="19600" y="21343"/>
                    <a:pt x="20600" y="214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38199" y="3295650"/>
              <a:ext cx="2603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22" y="114"/>
                    <a:pt x="19844" y="229"/>
                    <a:pt x="19229" y="629"/>
                  </a:cubicBezTo>
                  <a:cubicBezTo>
                    <a:pt x="18615" y="1029"/>
                    <a:pt x="18263" y="1714"/>
                    <a:pt x="16332" y="3943"/>
                  </a:cubicBezTo>
                  <a:cubicBezTo>
                    <a:pt x="14400" y="6171"/>
                    <a:pt x="10888" y="9943"/>
                    <a:pt x="7902" y="13143"/>
                  </a:cubicBezTo>
                  <a:cubicBezTo>
                    <a:pt x="4917" y="16343"/>
                    <a:pt x="2459" y="18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42949" y="3162300"/>
              <a:ext cx="450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8" y="19200"/>
                    <a:pt x="4056" y="16800"/>
                    <a:pt x="6997" y="13600"/>
                  </a:cubicBezTo>
                  <a:cubicBezTo>
                    <a:pt x="9938" y="10400"/>
                    <a:pt x="13792" y="6400"/>
                    <a:pt x="16377" y="4000"/>
                  </a:cubicBezTo>
                  <a:cubicBezTo>
                    <a:pt x="18963" y="1600"/>
                    <a:pt x="2028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485336" y="3435350"/>
              <a:ext cx="324414" cy="13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63" fill="norm" stroke="1" extrusionOk="0">
                  <a:moveTo>
                    <a:pt x="458" y="20571"/>
                  </a:moveTo>
                  <a:cubicBezTo>
                    <a:pt x="178" y="18857"/>
                    <a:pt x="-103" y="17143"/>
                    <a:pt x="37" y="15600"/>
                  </a:cubicBezTo>
                  <a:cubicBezTo>
                    <a:pt x="178" y="14057"/>
                    <a:pt x="739" y="12686"/>
                    <a:pt x="1580" y="10971"/>
                  </a:cubicBezTo>
                  <a:cubicBezTo>
                    <a:pt x="2422" y="9257"/>
                    <a:pt x="3544" y="7200"/>
                    <a:pt x="4455" y="6343"/>
                  </a:cubicBezTo>
                  <a:cubicBezTo>
                    <a:pt x="5367" y="5486"/>
                    <a:pt x="6068" y="5829"/>
                    <a:pt x="6910" y="7543"/>
                  </a:cubicBezTo>
                  <a:cubicBezTo>
                    <a:pt x="7752" y="9257"/>
                    <a:pt x="8733" y="12343"/>
                    <a:pt x="9855" y="14914"/>
                  </a:cubicBezTo>
                  <a:cubicBezTo>
                    <a:pt x="10978" y="17486"/>
                    <a:pt x="12240" y="19543"/>
                    <a:pt x="13222" y="20571"/>
                  </a:cubicBezTo>
                  <a:cubicBezTo>
                    <a:pt x="14203" y="21600"/>
                    <a:pt x="14905" y="21600"/>
                    <a:pt x="16237" y="18000"/>
                  </a:cubicBezTo>
                  <a:cubicBezTo>
                    <a:pt x="17570" y="14400"/>
                    <a:pt x="19533" y="720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210299" y="1297516"/>
              <a:ext cx="645809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0" y="6912"/>
                  </a:moveTo>
                  <a:cubicBezTo>
                    <a:pt x="2259" y="5184"/>
                    <a:pt x="4518" y="3456"/>
                    <a:pt x="7024" y="2160"/>
                  </a:cubicBezTo>
                  <a:cubicBezTo>
                    <a:pt x="9529" y="864"/>
                    <a:pt x="12282" y="0"/>
                    <a:pt x="14612" y="0"/>
                  </a:cubicBezTo>
                  <a:cubicBezTo>
                    <a:pt x="16941" y="0"/>
                    <a:pt x="18847" y="864"/>
                    <a:pt x="20012" y="1728"/>
                  </a:cubicBezTo>
                  <a:cubicBezTo>
                    <a:pt x="21176" y="2592"/>
                    <a:pt x="21600" y="3456"/>
                    <a:pt x="21529" y="3888"/>
                  </a:cubicBezTo>
                  <a:cubicBezTo>
                    <a:pt x="21459" y="4320"/>
                    <a:pt x="20894" y="4320"/>
                    <a:pt x="19094" y="4320"/>
                  </a:cubicBezTo>
                  <a:cubicBezTo>
                    <a:pt x="17294" y="4320"/>
                    <a:pt x="14259" y="4320"/>
                    <a:pt x="11647" y="5184"/>
                  </a:cubicBezTo>
                  <a:cubicBezTo>
                    <a:pt x="9035" y="6048"/>
                    <a:pt x="6847" y="7776"/>
                    <a:pt x="5506" y="9504"/>
                  </a:cubicBezTo>
                  <a:cubicBezTo>
                    <a:pt x="4165" y="11232"/>
                    <a:pt x="3671" y="12960"/>
                    <a:pt x="3671" y="14688"/>
                  </a:cubicBezTo>
                  <a:cubicBezTo>
                    <a:pt x="3671" y="16416"/>
                    <a:pt x="4165" y="18144"/>
                    <a:pt x="5718" y="19440"/>
                  </a:cubicBezTo>
                  <a:cubicBezTo>
                    <a:pt x="7271" y="20736"/>
                    <a:pt x="9882" y="21600"/>
                    <a:pt x="12565" y="21600"/>
                  </a:cubicBezTo>
                  <a:cubicBezTo>
                    <a:pt x="15247" y="21600"/>
                    <a:pt x="18000" y="20736"/>
                    <a:pt x="20753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323549" y="3244577"/>
              <a:ext cx="279588" cy="43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24" fill="norm" stroke="1" extrusionOk="0">
                  <a:moveTo>
                    <a:pt x="1017" y="8737"/>
                  </a:moveTo>
                  <a:cubicBezTo>
                    <a:pt x="1504" y="11852"/>
                    <a:pt x="1991" y="14968"/>
                    <a:pt x="2235" y="16889"/>
                  </a:cubicBezTo>
                  <a:cubicBezTo>
                    <a:pt x="2478" y="18810"/>
                    <a:pt x="2478" y="19537"/>
                    <a:pt x="2478" y="20160"/>
                  </a:cubicBezTo>
                  <a:cubicBezTo>
                    <a:pt x="2478" y="20783"/>
                    <a:pt x="2478" y="21302"/>
                    <a:pt x="2154" y="21406"/>
                  </a:cubicBezTo>
                  <a:cubicBezTo>
                    <a:pt x="1829" y="21510"/>
                    <a:pt x="1179" y="21198"/>
                    <a:pt x="692" y="19485"/>
                  </a:cubicBezTo>
                  <a:cubicBezTo>
                    <a:pt x="205" y="17772"/>
                    <a:pt x="-120" y="14656"/>
                    <a:pt x="42" y="11593"/>
                  </a:cubicBezTo>
                  <a:cubicBezTo>
                    <a:pt x="205" y="8529"/>
                    <a:pt x="854" y="5518"/>
                    <a:pt x="1423" y="3752"/>
                  </a:cubicBezTo>
                  <a:cubicBezTo>
                    <a:pt x="1991" y="1987"/>
                    <a:pt x="2478" y="1468"/>
                    <a:pt x="3047" y="1364"/>
                  </a:cubicBezTo>
                  <a:cubicBezTo>
                    <a:pt x="3615" y="1260"/>
                    <a:pt x="4265" y="1572"/>
                    <a:pt x="5321" y="3181"/>
                  </a:cubicBezTo>
                  <a:cubicBezTo>
                    <a:pt x="6376" y="4791"/>
                    <a:pt x="7838" y="7698"/>
                    <a:pt x="9381" y="10398"/>
                  </a:cubicBezTo>
                  <a:cubicBezTo>
                    <a:pt x="10924" y="13098"/>
                    <a:pt x="12548" y="15591"/>
                    <a:pt x="13685" y="16993"/>
                  </a:cubicBezTo>
                  <a:cubicBezTo>
                    <a:pt x="14821" y="18395"/>
                    <a:pt x="15471" y="18706"/>
                    <a:pt x="16121" y="18706"/>
                  </a:cubicBezTo>
                  <a:cubicBezTo>
                    <a:pt x="16770" y="18706"/>
                    <a:pt x="17420" y="18395"/>
                    <a:pt x="18232" y="17045"/>
                  </a:cubicBezTo>
                  <a:cubicBezTo>
                    <a:pt x="19044" y="15695"/>
                    <a:pt x="20018" y="13306"/>
                    <a:pt x="20587" y="10710"/>
                  </a:cubicBezTo>
                  <a:cubicBezTo>
                    <a:pt x="21155" y="8114"/>
                    <a:pt x="21318" y="5310"/>
                    <a:pt x="21399" y="3648"/>
                  </a:cubicBezTo>
                  <a:cubicBezTo>
                    <a:pt x="21480" y="1987"/>
                    <a:pt x="21480" y="1468"/>
                    <a:pt x="21318" y="948"/>
                  </a:cubicBezTo>
                  <a:cubicBezTo>
                    <a:pt x="21155" y="429"/>
                    <a:pt x="20830" y="-90"/>
                    <a:pt x="20668" y="14"/>
                  </a:cubicBezTo>
                  <a:cubicBezTo>
                    <a:pt x="20506" y="118"/>
                    <a:pt x="20506" y="845"/>
                    <a:pt x="20506" y="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677112" y="3390900"/>
              <a:ext cx="72439" cy="16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27" fill="norm" stroke="1" extrusionOk="0">
                  <a:moveTo>
                    <a:pt x="21120" y="6732"/>
                  </a:moveTo>
                  <a:cubicBezTo>
                    <a:pt x="19269" y="5610"/>
                    <a:pt x="17417" y="4488"/>
                    <a:pt x="14949" y="3647"/>
                  </a:cubicBezTo>
                  <a:cubicBezTo>
                    <a:pt x="12480" y="2805"/>
                    <a:pt x="9394" y="2244"/>
                    <a:pt x="6926" y="2525"/>
                  </a:cubicBezTo>
                  <a:cubicBezTo>
                    <a:pt x="4457" y="2805"/>
                    <a:pt x="2606" y="3927"/>
                    <a:pt x="1371" y="6732"/>
                  </a:cubicBezTo>
                  <a:cubicBezTo>
                    <a:pt x="137" y="9538"/>
                    <a:pt x="-480" y="14026"/>
                    <a:pt x="446" y="16831"/>
                  </a:cubicBezTo>
                  <a:cubicBezTo>
                    <a:pt x="1371" y="19636"/>
                    <a:pt x="3840" y="20758"/>
                    <a:pt x="7543" y="21179"/>
                  </a:cubicBezTo>
                  <a:cubicBezTo>
                    <a:pt x="11246" y="21600"/>
                    <a:pt x="16183" y="21319"/>
                    <a:pt x="18343" y="17673"/>
                  </a:cubicBezTo>
                  <a:cubicBezTo>
                    <a:pt x="20503" y="14026"/>
                    <a:pt x="19886" y="7013"/>
                    <a:pt x="192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825750" y="3357489"/>
              <a:ext cx="114301" cy="19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3666"/>
                  </a:moveTo>
                  <a:cubicBezTo>
                    <a:pt x="3600" y="7383"/>
                    <a:pt x="7200" y="11099"/>
                    <a:pt x="9200" y="13537"/>
                  </a:cubicBezTo>
                  <a:cubicBezTo>
                    <a:pt x="11200" y="15976"/>
                    <a:pt x="11600" y="17137"/>
                    <a:pt x="11800" y="18299"/>
                  </a:cubicBezTo>
                  <a:cubicBezTo>
                    <a:pt x="12000" y="19460"/>
                    <a:pt x="12000" y="20621"/>
                    <a:pt x="11000" y="20970"/>
                  </a:cubicBezTo>
                  <a:cubicBezTo>
                    <a:pt x="10000" y="21318"/>
                    <a:pt x="8000" y="20853"/>
                    <a:pt x="6200" y="18531"/>
                  </a:cubicBezTo>
                  <a:cubicBezTo>
                    <a:pt x="4400" y="16208"/>
                    <a:pt x="2800" y="12028"/>
                    <a:pt x="4400" y="8544"/>
                  </a:cubicBezTo>
                  <a:cubicBezTo>
                    <a:pt x="6000" y="5060"/>
                    <a:pt x="10800" y="2273"/>
                    <a:pt x="14200" y="995"/>
                  </a:cubicBezTo>
                  <a:cubicBezTo>
                    <a:pt x="17600" y="-282"/>
                    <a:pt x="19600" y="-50"/>
                    <a:pt x="21600" y="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095870" y="3211899"/>
              <a:ext cx="123580" cy="40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30" fill="norm" stroke="1" extrusionOk="0">
                  <a:moveTo>
                    <a:pt x="21018" y="727"/>
                  </a:moveTo>
                  <a:cubicBezTo>
                    <a:pt x="19578" y="395"/>
                    <a:pt x="18138" y="63"/>
                    <a:pt x="16518" y="7"/>
                  </a:cubicBezTo>
                  <a:cubicBezTo>
                    <a:pt x="14898" y="-48"/>
                    <a:pt x="13098" y="174"/>
                    <a:pt x="10578" y="1780"/>
                  </a:cubicBezTo>
                  <a:cubicBezTo>
                    <a:pt x="8058" y="3386"/>
                    <a:pt x="4818" y="6377"/>
                    <a:pt x="2658" y="9423"/>
                  </a:cubicBezTo>
                  <a:cubicBezTo>
                    <a:pt x="498" y="12469"/>
                    <a:pt x="-582" y="15570"/>
                    <a:pt x="318" y="17620"/>
                  </a:cubicBezTo>
                  <a:cubicBezTo>
                    <a:pt x="1218" y="19669"/>
                    <a:pt x="4098" y="20666"/>
                    <a:pt x="7338" y="21109"/>
                  </a:cubicBezTo>
                  <a:cubicBezTo>
                    <a:pt x="10578" y="21552"/>
                    <a:pt x="14178" y="21441"/>
                    <a:pt x="17778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276600" y="3281951"/>
              <a:ext cx="285751" cy="28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0086"/>
                  </a:moveTo>
                  <a:cubicBezTo>
                    <a:pt x="1920" y="17069"/>
                    <a:pt x="3840" y="14051"/>
                    <a:pt x="5120" y="11192"/>
                  </a:cubicBezTo>
                  <a:cubicBezTo>
                    <a:pt x="6400" y="8333"/>
                    <a:pt x="7040" y="5633"/>
                    <a:pt x="7440" y="3648"/>
                  </a:cubicBezTo>
                  <a:cubicBezTo>
                    <a:pt x="7840" y="1663"/>
                    <a:pt x="8000" y="392"/>
                    <a:pt x="7840" y="75"/>
                  </a:cubicBezTo>
                  <a:cubicBezTo>
                    <a:pt x="7680" y="-243"/>
                    <a:pt x="7200" y="392"/>
                    <a:pt x="6640" y="3092"/>
                  </a:cubicBezTo>
                  <a:cubicBezTo>
                    <a:pt x="6080" y="5792"/>
                    <a:pt x="5440" y="10557"/>
                    <a:pt x="5200" y="13416"/>
                  </a:cubicBezTo>
                  <a:cubicBezTo>
                    <a:pt x="4960" y="16275"/>
                    <a:pt x="5120" y="17228"/>
                    <a:pt x="5440" y="18181"/>
                  </a:cubicBezTo>
                  <a:cubicBezTo>
                    <a:pt x="5760" y="19133"/>
                    <a:pt x="6240" y="20086"/>
                    <a:pt x="6880" y="20642"/>
                  </a:cubicBezTo>
                  <a:cubicBezTo>
                    <a:pt x="7520" y="21198"/>
                    <a:pt x="8320" y="21357"/>
                    <a:pt x="9360" y="20563"/>
                  </a:cubicBezTo>
                  <a:cubicBezTo>
                    <a:pt x="10400" y="19769"/>
                    <a:pt x="11680" y="18022"/>
                    <a:pt x="13040" y="15401"/>
                  </a:cubicBezTo>
                  <a:cubicBezTo>
                    <a:pt x="14400" y="12781"/>
                    <a:pt x="15840" y="9286"/>
                    <a:pt x="16720" y="6825"/>
                  </a:cubicBezTo>
                  <a:cubicBezTo>
                    <a:pt x="17600" y="4363"/>
                    <a:pt x="17920" y="2933"/>
                    <a:pt x="17920" y="2695"/>
                  </a:cubicBezTo>
                  <a:cubicBezTo>
                    <a:pt x="17920" y="2457"/>
                    <a:pt x="17600" y="3410"/>
                    <a:pt x="17520" y="5395"/>
                  </a:cubicBezTo>
                  <a:cubicBezTo>
                    <a:pt x="17440" y="7381"/>
                    <a:pt x="17600" y="10398"/>
                    <a:pt x="18320" y="12781"/>
                  </a:cubicBezTo>
                  <a:cubicBezTo>
                    <a:pt x="19040" y="15163"/>
                    <a:pt x="20320" y="16910"/>
                    <a:pt x="21600" y="18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632199" y="3556000"/>
              <a:ext cx="1392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800"/>
                    <a:pt x="21600" y="9600"/>
                    <a:pt x="20057" y="13200"/>
                  </a:cubicBezTo>
                  <a:cubicBezTo>
                    <a:pt x="18514" y="16800"/>
                    <a:pt x="92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884083" y="3270250"/>
              <a:ext cx="243417" cy="15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6386" y="6300"/>
                  </a:moveTo>
                  <a:cubicBezTo>
                    <a:pt x="6574" y="9900"/>
                    <a:pt x="6762" y="13500"/>
                    <a:pt x="6480" y="16050"/>
                  </a:cubicBezTo>
                  <a:cubicBezTo>
                    <a:pt x="6198" y="18600"/>
                    <a:pt x="5447" y="20100"/>
                    <a:pt x="4602" y="20850"/>
                  </a:cubicBezTo>
                  <a:cubicBezTo>
                    <a:pt x="3757" y="21600"/>
                    <a:pt x="2817" y="21600"/>
                    <a:pt x="1878" y="20250"/>
                  </a:cubicBezTo>
                  <a:cubicBezTo>
                    <a:pt x="939" y="18900"/>
                    <a:pt x="0" y="16200"/>
                    <a:pt x="0" y="13350"/>
                  </a:cubicBezTo>
                  <a:cubicBezTo>
                    <a:pt x="0" y="10500"/>
                    <a:pt x="939" y="7500"/>
                    <a:pt x="4320" y="5250"/>
                  </a:cubicBezTo>
                  <a:cubicBezTo>
                    <a:pt x="7701" y="3000"/>
                    <a:pt x="13523" y="1500"/>
                    <a:pt x="16810" y="750"/>
                  </a:cubicBezTo>
                  <a:cubicBezTo>
                    <a:pt x="20097" y="0"/>
                    <a:pt x="20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133849" y="3084883"/>
              <a:ext cx="133351" cy="1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449"/>
                  </a:moveTo>
                  <a:cubicBezTo>
                    <a:pt x="1714" y="1332"/>
                    <a:pt x="3429" y="214"/>
                    <a:pt x="5143" y="28"/>
                  </a:cubicBezTo>
                  <a:cubicBezTo>
                    <a:pt x="6857" y="-158"/>
                    <a:pt x="8571" y="587"/>
                    <a:pt x="9429" y="2449"/>
                  </a:cubicBezTo>
                  <a:cubicBezTo>
                    <a:pt x="10286" y="4311"/>
                    <a:pt x="10286" y="7290"/>
                    <a:pt x="9600" y="9525"/>
                  </a:cubicBezTo>
                  <a:cubicBezTo>
                    <a:pt x="8914" y="11759"/>
                    <a:pt x="7543" y="13249"/>
                    <a:pt x="6000" y="14552"/>
                  </a:cubicBezTo>
                  <a:cubicBezTo>
                    <a:pt x="4457" y="15856"/>
                    <a:pt x="2743" y="16973"/>
                    <a:pt x="2743" y="17532"/>
                  </a:cubicBezTo>
                  <a:cubicBezTo>
                    <a:pt x="2743" y="18090"/>
                    <a:pt x="4457" y="18090"/>
                    <a:pt x="7029" y="17904"/>
                  </a:cubicBezTo>
                  <a:cubicBezTo>
                    <a:pt x="9600" y="17718"/>
                    <a:pt x="13029" y="17345"/>
                    <a:pt x="15600" y="17904"/>
                  </a:cubicBezTo>
                  <a:cubicBezTo>
                    <a:pt x="18171" y="18463"/>
                    <a:pt x="19886" y="19952"/>
                    <a:pt x="2160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854449" y="3448050"/>
              <a:ext cx="400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000"/>
                    <a:pt x="8000" y="14400"/>
                    <a:pt x="11600" y="10800"/>
                  </a:cubicBezTo>
                  <a:cubicBezTo>
                    <a:pt x="15200" y="7200"/>
                    <a:pt x="18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011204" y="3542824"/>
              <a:ext cx="160746" cy="14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61" fill="norm" stroke="1" extrusionOk="0">
                  <a:moveTo>
                    <a:pt x="264" y="3772"/>
                  </a:moveTo>
                  <a:cubicBezTo>
                    <a:pt x="-16" y="10561"/>
                    <a:pt x="-297" y="17350"/>
                    <a:pt x="685" y="17195"/>
                  </a:cubicBezTo>
                  <a:cubicBezTo>
                    <a:pt x="1667" y="17041"/>
                    <a:pt x="3911" y="9944"/>
                    <a:pt x="5594" y="5778"/>
                  </a:cubicBezTo>
                  <a:cubicBezTo>
                    <a:pt x="7277" y="1612"/>
                    <a:pt x="8399" y="378"/>
                    <a:pt x="10503" y="70"/>
                  </a:cubicBezTo>
                  <a:cubicBezTo>
                    <a:pt x="12607" y="-239"/>
                    <a:pt x="15693" y="378"/>
                    <a:pt x="17656" y="4081"/>
                  </a:cubicBezTo>
                  <a:cubicBezTo>
                    <a:pt x="19620" y="7784"/>
                    <a:pt x="20461" y="14572"/>
                    <a:pt x="21303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311649" y="3162300"/>
              <a:ext cx="148483" cy="57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67" fill="norm" stroke="1" extrusionOk="0">
                  <a:moveTo>
                    <a:pt x="12777" y="0"/>
                  </a:moveTo>
                  <a:cubicBezTo>
                    <a:pt x="14299" y="1261"/>
                    <a:pt x="15820" y="2523"/>
                    <a:pt x="17493" y="4493"/>
                  </a:cubicBezTo>
                  <a:cubicBezTo>
                    <a:pt x="19166" y="6464"/>
                    <a:pt x="20992" y="9145"/>
                    <a:pt x="21296" y="11746"/>
                  </a:cubicBezTo>
                  <a:cubicBezTo>
                    <a:pt x="21600" y="14347"/>
                    <a:pt x="20383" y="16870"/>
                    <a:pt x="17341" y="18526"/>
                  </a:cubicBezTo>
                  <a:cubicBezTo>
                    <a:pt x="14299" y="20181"/>
                    <a:pt x="9431" y="20969"/>
                    <a:pt x="6237" y="21285"/>
                  </a:cubicBezTo>
                  <a:cubicBezTo>
                    <a:pt x="3042" y="21600"/>
                    <a:pt x="1521" y="21442"/>
                    <a:pt x="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715249" y="2305050"/>
              <a:ext cx="127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14"/>
                    <a:pt x="21600" y="10428"/>
                    <a:pt x="18000" y="14028"/>
                  </a:cubicBezTo>
                  <a:cubicBezTo>
                    <a:pt x="14400" y="17628"/>
                    <a:pt x="720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480299" y="2241550"/>
              <a:ext cx="4826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" y="19350"/>
                    <a:pt x="568" y="17100"/>
                    <a:pt x="1800" y="14850"/>
                  </a:cubicBezTo>
                  <a:cubicBezTo>
                    <a:pt x="3032" y="12600"/>
                    <a:pt x="5211" y="10350"/>
                    <a:pt x="8668" y="7875"/>
                  </a:cubicBezTo>
                  <a:cubicBezTo>
                    <a:pt x="12126" y="5400"/>
                    <a:pt x="1686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950199" y="244475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020049" y="25273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578849" y="2171700"/>
              <a:ext cx="2032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60"/>
                    <a:pt x="7200" y="6720"/>
                    <a:pt x="10800" y="10320"/>
                  </a:cubicBezTo>
                  <a:cubicBezTo>
                    <a:pt x="14400" y="13920"/>
                    <a:pt x="180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566149" y="2178050"/>
              <a:ext cx="2222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7" y="3450"/>
                    <a:pt x="14194" y="6900"/>
                    <a:pt x="10594" y="10500"/>
                  </a:cubicBezTo>
                  <a:cubicBezTo>
                    <a:pt x="6994" y="14100"/>
                    <a:pt x="3497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458199" y="2073772"/>
              <a:ext cx="336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8" y="12302"/>
                    <a:pt x="815" y="4448"/>
                    <a:pt x="3940" y="1502"/>
                  </a:cubicBezTo>
                  <a:cubicBezTo>
                    <a:pt x="7064" y="-1443"/>
                    <a:pt x="12906" y="521"/>
                    <a:pt x="16302" y="2484"/>
                  </a:cubicBezTo>
                  <a:cubicBezTo>
                    <a:pt x="19698" y="4448"/>
                    <a:pt x="20649" y="6412"/>
                    <a:pt x="21600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972549" y="23304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5600"/>
                    <a:pt x="10588" y="9600"/>
                    <a:pt x="14188" y="6000"/>
                  </a:cubicBezTo>
                  <a:cubicBezTo>
                    <a:pt x="17788" y="2400"/>
                    <a:pt x="1969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270999" y="2146821"/>
              <a:ext cx="294218" cy="27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2020" y="17738"/>
                    <a:pt x="4040" y="14082"/>
                    <a:pt x="5672" y="11008"/>
                  </a:cubicBezTo>
                  <a:cubicBezTo>
                    <a:pt x="7304" y="7935"/>
                    <a:pt x="8547" y="5442"/>
                    <a:pt x="9324" y="3531"/>
                  </a:cubicBezTo>
                  <a:cubicBezTo>
                    <a:pt x="10101" y="1621"/>
                    <a:pt x="10412" y="291"/>
                    <a:pt x="10256" y="42"/>
                  </a:cubicBezTo>
                  <a:cubicBezTo>
                    <a:pt x="10101" y="-207"/>
                    <a:pt x="9479" y="624"/>
                    <a:pt x="8780" y="3199"/>
                  </a:cubicBezTo>
                  <a:cubicBezTo>
                    <a:pt x="8081" y="5775"/>
                    <a:pt x="7304" y="10095"/>
                    <a:pt x="6915" y="12753"/>
                  </a:cubicBezTo>
                  <a:cubicBezTo>
                    <a:pt x="6527" y="15411"/>
                    <a:pt x="6527" y="16408"/>
                    <a:pt x="6604" y="17322"/>
                  </a:cubicBezTo>
                  <a:cubicBezTo>
                    <a:pt x="6682" y="18236"/>
                    <a:pt x="6837" y="19067"/>
                    <a:pt x="7459" y="19565"/>
                  </a:cubicBezTo>
                  <a:cubicBezTo>
                    <a:pt x="8081" y="20064"/>
                    <a:pt x="9168" y="20230"/>
                    <a:pt x="10412" y="19565"/>
                  </a:cubicBezTo>
                  <a:cubicBezTo>
                    <a:pt x="11655" y="18901"/>
                    <a:pt x="13053" y="17405"/>
                    <a:pt x="14840" y="14415"/>
                  </a:cubicBezTo>
                  <a:cubicBezTo>
                    <a:pt x="16627" y="11424"/>
                    <a:pt x="18803" y="6938"/>
                    <a:pt x="20046" y="4113"/>
                  </a:cubicBezTo>
                  <a:cubicBezTo>
                    <a:pt x="21289" y="1288"/>
                    <a:pt x="21600" y="125"/>
                    <a:pt x="21600" y="42"/>
                  </a:cubicBezTo>
                  <a:cubicBezTo>
                    <a:pt x="21600" y="-41"/>
                    <a:pt x="21289" y="956"/>
                    <a:pt x="20978" y="4113"/>
                  </a:cubicBezTo>
                  <a:cubicBezTo>
                    <a:pt x="20668" y="7270"/>
                    <a:pt x="20357" y="12587"/>
                    <a:pt x="20046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589679" y="2372005"/>
              <a:ext cx="109024" cy="7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98" fill="norm" stroke="1" extrusionOk="0">
                  <a:moveTo>
                    <a:pt x="10777" y="869"/>
                  </a:moveTo>
                  <a:cubicBezTo>
                    <a:pt x="8739" y="233"/>
                    <a:pt x="6701" y="-402"/>
                    <a:pt x="4867" y="1186"/>
                  </a:cubicBezTo>
                  <a:cubicBezTo>
                    <a:pt x="3033" y="2774"/>
                    <a:pt x="1403" y="6586"/>
                    <a:pt x="588" y="10080"/>
                  </a:cubicBezTo>
                  <a:cubicBezTo>
                    <a:pt x="-227" y="13574"/>
                    <a:pt x="-227" y="16751"/>
                    <a:pt x="792" y="18657"/>
                  </a:cubicBezTo>
                  <a:cubicBezTo>
                    <a:pt x="1811" y="20563"/>
                    <a:pt x="3848" y="21198"/>
                    <a:pt x="6498" y="21198"/>
                  </a:cubicBezTo>
                  <a:cubicBezTo>
                    <a:pt x="9147" y="21198"/>
                    <a:pt x="12407" y="20563"/>
                    <a:pt x="14852" y="18974"/>
                  </a:cubicBezTo>
                  <a:cubicBezTo>
                    <a:pt x="17298" y="17386"/>
                    <a:pt x="18928" y="14845"/>
                    <a:pt x="19947" y="11669"/>
                  </a:cubicBezTo>
                  <a:cubicBezTo>
                    <a:pt x="20965" y="8492"/>
                    <a:pt x="21373" y="4680"/>
                    <a:pt x="20558" y="2457"/>
                  </a:cubicBezTo>
                  <a:cubicBezTo>
                    <a:pt x="19743" y="233"/>
                    <a:pt x="17705" y="-402"/>
                    <a:pt x="14852" y="233"/>
                  </a:cubicBezTo>
                  <a:cubicBezTo>
                    <a:pt x="11999" y="869"/>
                    <a:pt x="8331" y="2774"/>
                    <a:pt x="4664" y="4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515349" y="2597513"/>
              <a:ext cx="1140289" cy="5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3" fill="norm" stroke="1" extrusionOk="0">
                  <a:moveTo>
                    <a:pt x="0" y="21463"/>
                  </a:moveTo>
                  <a:cubicBezTo>
                    <a:pt x="640" y="19863"/>
                    <a:pt x="1280" y="18263"/>
                    <a:pt x="2360" y="15463"/>
                  </a:cubicBezTo>
                  <a:cubicBezTo>
                    <a:pt x="3440" y="12663"/>
                    <a:pt x="4960" y="8663"/>
                    <a:pt x="6580" y="5863"/>
                  </a:cubicBezTo>
                  <a:cubicBezTo>
                    <a:pt x="8200" y="3063"/>
                    <a:pt x="9920" y="1463"/>
                    <a:pt x="11660" y="663"/>
                  </a:cubicBezTo>
                  <a:cubicBezTo>
                    <a:pt x="13400" y="-137"/>
                    <a:pt x="15160" y="-137"/>
                    <a:pt x="16740" y="263"/>
                  </a:cubicBezTo>
                  <a:cubicBezTo>
                    <a:pt x="18320" y="663"/>
                    <a:pt x="19720" y="1463"/>
                    <a:pt x="20540" y="2263"/>
                  </a:cubicBezTo>
                  <a:cubicBezTo>
                    <a:pt x="21360" y="3063"/>
                    <a:pt x="21600" y="3863"/>
                    <a:pt x="21540" y="5063"/>
                  </a:cubicBezTo>
                  <a:cubicBezTo>
                    <a:pt x="21480" y="6263"/>
                    <a:pt x="21120" y="7863"/>
                    <a:pt x="20760" y="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8800615" y="2744142"/>
              <a:ext cx="154083" cy="23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36" fill="norm" stroke="1" extrusionOk="0">
                  <a:moveTo>
                    <a:pt x="16482" y="1635"/>
                  </a:moveTo>
                  <a:cubicBezTo>
                    <a:pt x="15618" y="871"/>
                    <a:pt x="14754" y="106"/>
                    <a:pt x="12450" y="11"/>
                  </a:cubicBezTo>
                  <a:cubicBezTo>
                    <a:pt x="10146" y="-85"/>
                    <a:pt x="6402" y="488"/>
                    <a:pt x="3954" y="1157"/>
                  </a:cubicBezTo>
                  <a:cubicBezTo>
                    <a:pt x="1506" y="1827"/>
                    <a:pt x="354" y="2591"/>
                    <a:pt x="66" y="3834"/>
                  </a:cubicBezTo>
                  <a:cubicBezTo>
                    <a:pt x="-222" y="5076"/>
                    <a:pt x="354" y="6796"/>
                    <a:pt x="3378" y="8612"/>
                  </a:cubicBezTo>
                  <a:cubicBezTo>
                    <a:pt x="6402" y="10428"/>
                    <a:pt x="11874" y="12340"/>
                    <a:pt x="15186" y="13582"/>
                  </a:cubicBezTo>
                  <a:cubicBezTo>
                    <a:pt x="18498" y="14825"/>
                    <a:pt x="19650" y="15398"/>
                    <a:pt x="20370" y="16163"/>
                  </a:cubicBezTo>
                  <a:cubicBezTo>
                    <a:pt x="21090" y="16927"/>
                    <a:pt x="21378" y="17883"/>
                    <a:pt x="19938" y="18839"/>
                  </a:cubicBezTo>
                  <a:cubicBezTo>
                    <a:pt x="18498" y="19795"/>
                    <a:pt x="15330" y="20750"/>
                    <a:pt x="13026" y="21133"/>
                  </a:cubicBezTo>
                  <a:cubicBezTo>
                    <a:pt x="10722" y="21515"/>
                    <a:pt x="9282" y="21324"/>
                    <a:pt x="8130" y="20846"/>
                  </a:cubicBezTo>
                  <a:cubicBezTo>
                    <a:pt x="6978" y="20368"/>
                    <a:pt x="6114" y="19603"/>
                    <a:pt x="6546" y="18934"/>
                  </a:cubicBezTo>
                  <a:cubicBezTo>
                    <a:pt x="6978" y="18265"/>
                    <a:pt x="8706" y="17692"/>
                    <a:pt x="10434" y="1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991599" y="2762613"/>
              <a:ext cx="196851" cy="44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289"/>
                  </a:moveTo>
                  <a:cubicBezTo>
                    <a:pt x="20439" y="85"/>
                    <a:pt x="19277" y="-120"/>
                    <a:pt x="18348" y="85"/>
                  </a:cubicBezTo>
                  <a:cubicBezTo>
                    <a:pt x="17419" y="289"/>
                    <a:pt x="16723" y="904"/>
                    <a:pt x="15213" y="2746"/>
                  </a:cubicBezTo>
                  <a:cubicBezTo>
                    <a:pt x="13703" y="4589"/>
                    <a:pt x="11381" y="7660"/>
                    <a:pt x="8942" y="10373"/>
                  </a:cubicBezTo>
                  <a:cubicBezTo>
                    <a:pt x="6503" y="13086"/>
                    <a:pt x="3948" y="15440"/>
                    <a:pt x="2439" y="17232"/>
                  </a:cubicBezTo>
                  <a:cubicBezTo>
                    <a:pt x="929" y="19023"/>
                    <a:pt x="465" y="20252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156699" y="2832100"/>
              <a:ext cx="323851" cy="33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3620"/>
                  </a:moveTo>
                  <a:cubicBezTo>
                    <a:pt x="565" y="15822"/>
                    <a:pt x="1129" y="18023"/>
                    <a:pt x="1482" y="19468"/>
                  </a:cubicBezTo>
                  <a:cubicBezTo>
                    <a:pt x="1835" y="20912"/>
                    <a:pt x="1976" y="21600"/>
                    <a:pt x="2259" y="21462"/>
                  </a:cubicBezTo>
                  <a:cubicBezTo>
                    <a:pt x="2541" y="21325"/>
                    <a:pt x="2965" y="20362"/>
                    <a:pt x="3318" y="17679"/>
                  </a:cubicBezTo>
                  <a:cubicBezTo>
                    <a:pt x="3671" y="14996"/>
                    <a:pt x="3953" y="10594"/>
                    <a:pt x="4024" y="8048"/>
                  </a:cubicBezTo>
                  <a:cubicBezTo>
                    <a:pt x="4094" y="5503"/>
                    <a:pt x="3953" y="4815"/>
                    <a:pt x="3812" y="4059"/>
                  </a:cubicBezTo>
                  <a:cubicBezTo>
                    <a:pt x="3671" y="3302"/>
                    <a:pt x="3529" y="2476"/>
                    <a:pt x="3812" y="1926"/>
                  </a:cubicBezTo>
                  <a:cubicBezTo>
                    <a:pt x="4094" y="1376"/>
                    <a:pt x="4800" y="1101"/>
                    <a:pt x="7059" y="825"/>
                  </a:cubicBezTo>
                  <a:cubicBezTo>
                    <a:pt x="9318" y="550"/>
                    <a:pt x="13129" y="275"/>
                    <a:pt x="15812" y="138"/>
                  </a:cubicBezTo>
                  <a:cubicBezTo>
                    <a:pt x="18494" y="0"/>
                    <a:pt x="200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314237" y="2984500"/>
              <a:ext cx="169307" cy="16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63" fill="norm" stroke="1" extrusionOk="0">
                  <a:moveTo>
                    <a:pt x="4953" y="0"/>
                  </a:moveTo>
                  <a:cubicBezTo>
                    <a:pt x="3886" y="6452"/>
                    <a:pt x="2819" y="12904"/>
                    <a:pt x="1886" y="16691"/>
                  </a:cubicBezTo>
                  <a:cubicBezTo>
                    <a:pt x="953" y="20478"/>
                    <a:pt x="153" y="21600"/>
                    <a:pt x="19" y="21179"/>
                  </a:cubicBezTo>
                  <a:cubicBezTo>
                    <a:pt x="-114" y="20758"/>
                    <a:pt x="419" y="18795"/>
                    <a:pt x="2286" y="15849"/>
                  </a:cubicBezTo>
                  <a:cubicBezTo>
                    <a:pt x="4153" y="12904"/>
                    <a:pt x="7353" y="8977"/>
                    <a:pt x="10419" y="6592"/>
                  </a:cubicBezTo>
                  <a:cubicBezTo>
                    <a:pt x="13486" y="4208"/>
                    <a:pt x="16419" y="3366"/>
                    <a:pt x="18286" y="3506"/>
                  </a:cubicBezTo>
                  <a:cubicBezTo>
                    <a:pt x="20153" y="3647"/>
                    <a:pt x="20953" y="4769"/>
                    <a:pt x="21219" y="7434"/>
                  </a:cubicBezTo>
                  <a:cubicBezTo>
                    <a:pt x="21486" y="10099"/>
                    <a:pt x="21219" y="14306"/>
                    <a:pt x="2095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65100" y="4159250"/>
              <a:ext cx="95821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12"/>
                  </a:moveTo>
                  <a:cubicBezTo>
                    <a:pt x="162" y="14287"/>
                    <a:pt x="324" y="14063"/>
                    <a:pt x="494" y="13838"/>
                  </a:cubicBezTo>
                  <a:cubicBezTo>
                    <a:pt x="663" y="13612"/>
                    <a:pt x="840" y="13388"/>
                    <a:pt x="1026" y="13106"/>
                  </a:cubicBezTo>
                  <a:cubicBezTo>
                    <a:pt x="1212" y="12825"/>
                    <a:pt x="1408" y="12488"/>
                    <a:pt x="1601" y="12094"/>
                  </a:cubicBezTo>
                  <a:cubicBezTo>
                    <a:pt x="1794" y="11700"/>
                    <a:pt x="1985" y="11250"/>
                    <a:pt x="2157" y="10800"/>
                  </a:cubicBezTo>
                  <a:cubicBezTo>
                    <a:pt x="2328" y="10350"/>
                    <a:pt x="2481" y="9900"/>
                    <a:pt x="2646" y="9394"/>
                  </a:cubicBezTo>
                  <a:cubicBezTo>
                    <a:pt x="2810" y="8888"/>
                    <a:pt x="2987" y="8325"/>
                    <a:pt x="3175" y="7819"/>
                  </a:cubicBezTo>
                  <a:cubicBezTo>
                    <a:pt x="3364" y="7312"/>
                    <a:pt x="3564" y="6863"/>
                    <a:pt x="3719" y="6525"/>
                  </a:cubicBezTo>
                  <a:cubicBezTo>
                    <a:pt x="3874" y="6188"/>
                    <a:pt x="3984" y="5962"/>
                    <a:pt x="4096" y="5681"/>
                  </a:cubicBezTo>
                  <a:cubicBezTo>
                    <a:pt x="4208" y="5400"/>
                    <a:pt x="4323" y="5062"/>
                    <a:pt x="4435" y="4837"/>
                  </a:cubicBezTo>
                  <a:cubicBezTo>
                    <a:pt x="4547" y="4613"/>
                    <a:pt x="4657" y="4500"/>
                    <a:pt x="4841" y="4219"/>
                  </a:cubicBezTo>
                  <a:cubicBezTo>
                    <a:pt x="5024" y="3938"/>
                    <a:pt x="5282" y="3487"/>
                    <a:pt x="5466" y="3150"/>
                  </a:cubicBezTo>
                  <a:cubicBezTo>
                    <a:pt x="5649" y="2812"/>
                    <a:pt x="5759" y="2587"/>
                    <a:pt x="5957" y="2362"/>
                  </a:cubicBezTo>
                  <a:cubicBezTo>
                    <a:pt x="6155" y="2138"/>
                    <a:pt x="6441" y="1912"/>
                    <a:pt x="6658" y="1744"/>
                  </a:cubicBezTo>
                  <a:cubicBezTo>
                    <a:pt x="6876" y="1575"/>
                    <a:pt x="7023" y="1463"/>
                    <a:pt x="7241" y="1294"/>
                  </a:cubicBezTo>
                  <a:cubicBezTo>
                    <a:pt x="7458" y="1125"/>
                    <a:pt x="7744" y="900"/>
                    <a:pt x="7963" y="731"/>
                  </a:cubicBezTo>
                  <a:cubicBezTo>
                    <a:pt x="8183" y="562"/>
                    <a:pt x="8336" y="450"/>
                    <a:pt x="8491" y="394"/>
                  </a:cubicBezTo>
                  <a:cubicBezTo>
                    <a:pt x="8646" y="338"/>
                    <a:pt x="8803" y="338"/>
                    <a:pt x="8956" y="281"/>
                  </a:cubicBezTo>
                  <a:cubicBezTo>
                    <a:pt x="9109" y="225"/>
                    <a:pt x="9256" y="113"/>
                    <a:pt x="9416" y="56"/>
                  </a:cubicBezTo>
                  <a:cubicBezTo>
                    <a:pt x="9576" y="0"/>
                    <a:pt x="9748" y="0"/>
                    <a:pt x="10003" y="0"/>
                  </a:cubicBezTo>
                  <a:cubicBezTo>
                    <a:pt x="10258" y="0"/>
                    <a:pt x="10597" y="0"/>
                    <a:pt x="10848" y="0"/>
                  </a:cubicBezTo>
                  <a:cubicBezTo>
                    <a:pt x="11098" y="0"/>
                    <a:pt x="11260" y="0"/>
                    <a:pt x="11435" y="0"/>
                  </a:cubicBezTo>
                  <a:cubicBezTo>
                    <a:pt x="11609" y="0"/>
                    <a:pt x="11795" y="0"/>
                    <a:pt x="11976" y="56"/>
                  </a:cubicBezTo>
                  <a:cubicBezTo>
                    <a:pt x="12157" y="113"/>
                    <a:pt x="12334" y="225"/>
                    <a:pt x="12518" y="338"/>
                  </a:cubicBezTo>
                  <a:cubicBezTo>
                    <a:pt x="12701" y="450"/>
                    <a:pt x="12892" y="562"/>
                    <a:pt x="13071" y="731"/>
                  </a:cubicBezTo>
                  <a:cubicBezTo>
                    <a:pt x="13250" y="900"/>
                    <a:pt x="13417" y="1125"/>
                    <a:pt x="13598" y="1350"/>
                  </a:cubicBezTo>
                  <a:cubicBezTo>
                    <a:pt x="13780" y="1575"/>
                    <a:pt x="13975" y="1800"/>
                    <a:pt x="14166" y="2025"/>
                  </a:cubicBezTo>
                  <a:cubicBezTo>
                    <a:pt x="14357" y="2250"/>
                    <a:pt x="14543" y="2475"/>
                    <a:pt x="14729" y="2756"/>
                  </a:cubicBezTo>
                  <a:cubicBezTo>
                    <a:pt x="14915" y="3038"/>
                    <a:pt x="15101" y="3375"/>
                    <a:pt x="15278" y="3712"/>
                  </a:cubicBezTo>
                  <a:cubicBezTo>
                    <a:pt x="15454" y="4050"/>
                    <a:pt x="15621" y="4388"/>
                    <a:pt x="15798" y="4725"/>
                  </a:cubicBezTo>
                  <a:cubicBezTo>
                    <a:pt x="15975" y="5062"/>
                    <a:pt x="16161" y="5400"/>
                    <a:pt x="16337" y="5794"/>
                  </a:cubicBezTo>
                  <a:cubicBezTo>
                    <a:pt x="16514" y="6188"/>
                    <a:pt x="16681" y="6637"/>
                    <a:pt x="16850" y="7031"/>
                  </a:cubicBezTo>
                  <a:cubicBezTo>
                    <a:pt x="17019" y="7425"/>
                    <a:pt x="17191" y="7762"/>
                    <a:pt x="17349" y="8156"/>
                  </a:cubicBezTo>
                  <a:cubicBezTo>
                    <a:pt x="17506" y="8550"/>
                    <a:pt x="17649" y="9000"/>
                    <a:pt x="17874" y="9619"/>
                  </a:cubicBezTo>
                  <a:cubicBezTo>
                    <a:pt x="18098" y="10238"/>
                    <a:pt x="18403" y="11025"/>
                    <a:pt x="18678" y="11756"/>
                  </a:cubicBezTo>
                  <a:cubicBezTo>
                    <a:pt x="18952" y="12488"/>
                    <a:pt x="19195" y="13162"/>
                    <a:pt x="19431" y="13894"/>
                  </a:cubicBezTo>
                  <a:cubicBezTo>
                    <a:pt x="19668" y="14625"/>
                    <a:pt x="19897" y="15413"/>
                    <a:pt x="20107" y="16144"/>
                  </a:cubicBezTo>
                  <a:cubicBezTo>
                    <a:pt x="20317" y="16875"/>
                    <a:pt x="20507" y="17550"/>
                    <a:pt x="20720" y="18337"/>
                  </a:cubicBezTo>
                  <a:cubicBezTo>
                    <a:pt x="20932" y="19125"/>
                    <a:pt x="21166" y="20025"/>
                    <a:pt x="21316" y="20588"/>
                  </a:cubicBezTo>
                  <a:cubicBezTo>
                    <a:pt x="21466" y="21150"/>
                    <a:pt x="21533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92637" y="3822700"/>
              <a:ext cx="647213" cy="13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11" fill="norm" stroke="1" extrusionOk="0">
                  <a:moveTo>
                    <a:pt x="1461" y="6873"/>
                  </a:moveTo>
                  <a:cubicBezTo>
                    <a:pt x="3923" y="5564"/>
                    <a:pt x="6386" y="4255"/>
                    <a:pt x="8708" y="3109"/>
                  </a:cubicBezTo>
                  <a:cubicBezTo>
                    <a:pt x="11030" y="1964"/>
                    <a:pt x="13211" y="982"/>
                    <a:pt x="14477" y="491"/>
                  </a:cubicBezTo>
                  <a:cubicBezTo>
                    <a:pt x="15744" y="0"/>
                    <a:pt x="16095" y="0"/>
                    <a:pt x="16447" y="0"/>
                  </a:cubicBezTo>
                  <a:cubicBezTo>
                    <a:pt x="16799" y="0"/>
                    <a:pt x="17151" y="0"/>
                    <a:pt x="17151" y="491"/>
                  </a:cubicBezTo>
                  <a:cubicBezTo>
                    <a:pt x="17151" y="982"/>
                    <a:pt x="16799" y="1964"/>
                    <a:pt x="15497" y="3927"/>
                  </a:cubicBezTo>
                  <a:cubicBezTo>
                    <a:pt x="14196" y="5891"/>
                    <a:pt x="11944" y="8836"/>
                    <a:pt x="9517" y="11455"/>
                  </a:cubicBezTo>
                  <a:cubicBezTo>
                    <a:pt x="7090" y="14073"/>
                    <a:pt x="4486" y="16364"/>
                    <a:pt x="2974" y="17836"/>
                  </a:cubicBezTo>
                  <a:cubicBezTo>
                    <a:pt x="1461" y="19309"/>
                    <a:pt x="1039" y="19964"/>
                    <a:pt x="652" y="20455"/>
                  </a:cubicBezTo>
                  <a:cubicBezTo>
                    <a:pt x="265" y="20945"/>
                    <a:pt x="-87" y="21273"/>
                    <a:pt x="19" y="21436"/>
                  </a:cubicBezTo>
                  <a:cubicBezTo>
                    <a:pt x="124" y="21600"/>
                    <a:pt x="687" y="21600"/>
                    <a:pt x="2164" y="20291"/>
                  </a:cubicBezTo>
                  <a:cubicBezTo>
                    <a:pt x="3642" y="18982"/>
                    <a:pt x="6034" y="16364"/>
                    <a:pt x="8391" y="14073"/>
                  </a:cubicBezTo>
                  <a:cubicBezTo>
                    <a:pt x="10748" y="11782"/>
                    <a:pt x="13070" y="9818"/>
                    <a:pt x="15251" y="8345"/>
                  </a:cubicBezTo>
                  <a:cubicBezTo>
                    <a:pt x="17432" y="6873"/>
                    <a:pt x="19473" y="5891"/>
                    <a:pt x="21513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95672" y="4632238"/>
              <a:ext cx="347278" cy="55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08" fill="norm" stroke="1" extrusionOk="0">
                  <a:moveTo>
                    <a:pt x="6906" y="4544"/>
                  </a:moveTo>
                  <a:cubicBezTo>
                    <a:pt x="5474" y="4626"/>
                    <a:pt x="4043" y="4707"/>
                    <a:pt x="2937" y="4748"/>
                  </a:cubicBezTo>
                  <a:cubicBezTo>
                    <a:pt x="1831" y="4789"/>
                    <a:pt x="1050" y="4789"/>
                    <a:pt x="530" y="4585"/>
                  </a:cubicBezTo>
                  <a:cubicBezTo>
                    <a:pt x="9" y="4380"/>
                    <a:pt x="-251" y="3971"/>
                    <a:pt x="335" y="3357"/>
                  </a:cubicBezTo>
                  <a:cubicBezTo>
                    <a:pt x="920" y="2744"/>
                    <a:pt x="2351" y="1926"/>
                    <a:pt x="3392" y="1435"/>
                  </a:cubicBezTo>
                  <a:cubicBezTo>
                    <a:pt x="4433" y="944"/>
                    <a:pt x="5084" y="780"/>
                    <a:pt x="5604" y="903"/>
                  </a:cubicBezTo>
                  <a:cubicBezTo>
                    <a:pt x="6125" y="1026"/>
                    <a:pt x="6515" y="1435"/>
                    <a:pt x="6580" y="2662"/>
                  </a:cubicBezTo>
                  <a:cubicBezTo>
                    <a:pt x="6645" y="3889"/>
                    <a:pt x="6385" y="5935"/>
                    <a:pt x="5930" y="7694"/>
                  </a:cubicBezTo>
                  <a:cubicBezTo>
                    <a:pt x="5474" y="9453"/>
                    <a:pt x="4824" y="10926"/>
                    <a:pt x="4108" y="11826"/>
                  </a:cubicBezTo>
                  <a:cubicBezTo>
                    <a:pt x="3392" y="12726"/>
                    <a:pt x="2612" y="13053"/>
                    <a:pt x="2156" y="12971"/>
                  </a:cubicBezTo>
                  <a:cubicBezTo>
                    <a:pt x="1701" y="12889"/>
                    <a:pt x="1571" y="12398"/>
                    <a:pt x="2156" y="11253"/>
                  </a:cubicBezTo>
                  <a:cubicBezTo>
                    <a:pt x="2742" y="10107"/>
                    <a:pt x="4043" y="8307"/>
                    <a:pt x="6190" y="6426"/>
                  </a:cubicBezTo>
                  <a:cubicBezTo>
                    <a:pt x="8337" y="4544"/>
                    <a:pt x="11330" y="2580"/>
                    <a:pt x="13086" y="1435"/>
                  </a:cubicBezTo>
                  <a:cubicBezTo>
                    <a:pt x="14843" y="289"/>
                    <a:pt x="15363" y="-38"/>
                    <a:pt x="15494" y="3"/>
                  </a:cubicBezTo>
                  <a:cubicBezTo>
                    <a:pt x="15624" y="44"/>
                    <a:pt x="15363" y="453"/>
                    <a:pt x="14388" y="1967"/>
                  </a:cubicBezTo>
                  <a:cubicBezTo>
                    <a:pt x="13412" y="3480"/>
                    <a:pt x="11720" y="6098"/>
                    <a:pt x="10289" y="8798"/>
                  </a:cubicBezTo>
                  <a:cubicBezTo>
                    <a:pt x="8857" y="11498"/>
                    <a:pt x="7686" y="14280"/>
                    <a:pt x="7036" y="16367"/>
                  </a:cubicBezTo>
                  <a:cubicBezTo>
                    <a:pt x="6385" y="18453"/>
                    <a:pt x="6255" y="19844"/>
                    <a:pt x="6580" y="20621"/>
                  </a:cubicBezTo>
                  <a:cubicBezTo>
                    <a:pt x="6906" y="21398"/>
                    <a:pt x="7686" y="21562"/>
                    <a:pt x="8662" y="21276"/>
                  </a:cubicBezTo>
                  <a:cubicBezTo>
                    <a:pt x="9638" y="20989"/>
                    <a:pt x="10809" y="20253"/>
                    <a:pt x="11980" y="18821"/>
                  </a:cubicBezTo>
                  <a:cubicBezTo>
                    <a:pt x="13151" y="17389"/>
                    <a:pt x="14322" y="15262"/>
                    <a:pt x="14843" y="13953"/>
                  </a:cubicBezTo>
                  <a:cubicBezTo>
                    <a:pt x="15363" y="12644"/>
                    <a:pt x="15233" y="12153"/>
                    <a:pt x="14713" y="11907"/>
                  </a:cubicBezTo>
                  <a:cubicBezTo>
                    <a:pt x="14192" y="11662"/>
                    <a:pt x="13282" y="11662"/>
                    <a:pt x="13151" y="11662"/>
                  </a:cubicBezTo>
                  <a:cubicBezTo>
                    <a:pt x="13021" y="11662"/>
                    <a:pt x="13672" y="11662"/>
                    <a:pt x="15168" y="11457"/>
                  </a:cubicBezTo>
                  <a:cubicBezTo>
                    <a:pt x="16665" y="11253"/>
                    <a:pt x="19007" y="10844"/>
                    <a:pt x="21349" y="1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229455" y="4623798"/>
              <a:ext cx="312460" cy="30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30" fill="norm" stroke="1" extrusionOk="0">
                  <a:moveTo>
                    <a:pt x="2776" y="1271"/>
                  </a:moveTo>
                  <a:cubicBezTo>
                    <a:pt x="2341" y="6038"/>
                    <a:pt x="1907" y="10804"/>
                    <a:pt x="1689" y="13933"/>
                  </a:cubicBezTo>
                  <a:cubicBezTo>
                    <a:pt x="1472" y="17061"/>
                    <a:pt x="1472" y="18551"/>
                    <a:pt x="1399" y="19668"/>
                  </a:cubicBezTo>
                  <a:cubicBezTo>
                    <a:pt x="1327" y="20785"/>
                    <a:pt x="1182" y="21530"/>
                    <a:pt x="1037" y="21530"/>
                  </a:cubicBezTo>
                  <a:cubicBezTo>
                    <a:pt x="892" y="21530"/>
                    <a:pt x="747" y="20785"/>
                    <a:pt x="602" y="19593"/>
                  </a:cubicBezTo>
                  <a:cubicBezTo>
                    <a:pt x="457" y="18402"/>
                    <a:pt x="312" y="16763"/>
                    <a:pt x="167" y="15497"/>
                  </a:cubicBezTo>
                  <a:cubicBezTo>
                    <a:pt x="22" y="14231"/>
                    <a:pt x="-123" y="13337"/>
                    <a:pt x="167" y="12816"/>
                  </a:cubicBezTo>
                  <a:cubicBezTo>
                    <a:pt x="457" y="12294"/>
                    <a:pt x="1182" y="12145"/>
                    <a:pt x="2776" y="11102"/>
                  </a:cubicBezTo>
                  <a:cubicBezTo>
                    <a:pt x="4371" y="10060"/>
                    <a:pt x="6835" y="8123"/>
                    <a:pt x="8430" y="6484"/>
                  </a:cubicBezTo>
                  <a:cubicBezTo>
                    <a:pt x="10025" y="4846"/>
                    <a:pt x="10749" y="3505"/>
                    <a:pt x="11402" y="2313"/>
                  </a:cubicBezTo>
                  <a:cubicBezTo>
                    <a:pt x="12054" y="1122"/>
                    <a:pt x="12634" y="79"/>
                    <a:pt x="12779" y="4"/>
                  </a:cubicBezTo>
                  <a:cubicBezTo>
                    <a:pt x="12924" y="-70"/>
                    <a:pt x="12634" y="824"/>
                    <a:pt x="12272" y="3654"/>
                  </a:cubicBezTo>
                  <a:cubicBezTo>
                    <a:pt x="11909" y="6484"/>
                    <a:pt x="11474" y="11251"/>
                    <a:pt x="11257" y="14007"/>
                  </a:cubicBezTo>
                  <a:cubicBezTo>
                    <a:pt x="11039" y="16763"/>
                    <a:pt x="11039" y="17508"/>
                    <a:pt x="11257" y="18178"/>
                  </a:cubicBezTo>
                  <a:cubicBezTo>
                    <a:pt x="11474" y="18849"/>
                    <a:pt x="11909" y="19444"/>
                    <a:pt x="12562" y="19370"/>
                  </a:cubicBezTo>
                  <a:cubicBezTo>
                    <a:pt x="13214" y="19296"/>
                    <a:pt x="14084" y="18551"/>
                    <a:pt x="14736" y="17806"/>
                  </a:cubicBezTo>
                  <a:cubicBezTo>
                    <a:pt x="15388" y="17061"/>
                    <a:pt x="15823" y="16316"/>
                    <a:pt x="15823" y="16242"/>
                  </a:cubicBezTo>
                  <a:cubicBezTo>
                    <a:pt x="15823" y="16167"/>
                    <a:pt x="15388" y="16763"/>
                    <a:pt x="15388" y="17433"/>
                  </a:cubicBezTo>
                  <a:cubicBezTo>
                    <a:pt x="15388" y="18104"/>
                    <a:pt x="15823" y="18849"/>
                    <a:pt x="16403" y="19296"/>
                  </a:cubicBezTo>
                  <a:cubicBezTo>
                    <a:pt x="16983" y="19742"/>
                    <a:pt x="17708" y="19891"/>
                    <a:pt x="18433" y="19891"/>
                  </a:cubicBezTo>
                  <a:cubicBezTo>
                    <a:pt x="19158" y="19891"/>
                    <a:pt x="19882" y="19742"/>
                    <a:pt x="20390" y="19296"/>
                  </a:cubicBezTo>
                  <a:cubicBezTo>
                    <a:pt x="20897" y="18849"/>
                    <a:pt x="21187" y="18104"/>
                    <a:pt x="21332" y="17284"/>
                  </a:cubicBezTo>
                  <a:cubicBezTo>
                    <a:pt x="21477" y="16465"/>
                    <a:pt x="21477" y="15571"/>
                    <a:pt x="20390" y="14603"/>
                  </a:cubicBezTo>
                  <a:cubicBezTo>
                    <a:pt x="19303" y="13635"/>
                    <a:pt x="17128" y="12592"/>
                    <a:pt x="14954" y="1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258165" y="4489450"/>
              <a:ext cx="78636" cy="37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44" fill="norm" stroke="1" extrusionOk="0">
                  <a:moveTo>
                    <a:pt x="14296" y="0"/>
                  </a:moveTo>
                  <a:cubicBezTo>
                    <a:pt x="9749" y="4295"/>
                    <a:pt x="5201" y="8591"/>
                    <a:pt x="2643" y="11966"/>
                  </a:cubicBezTo>
                  <a:cubicBezTo>
                    <a:pt x="85" y="15341"/>
                    <a:pt x="-483" y="17795"/>
                    <a:pt x="370" y="19330"/>
                  </a:cubicBezTo>
                  <a:cubicBezTo>
                    <a:pt x="1222" y="20864"/>
                    <a:pt x="3496" y="21477"/>
                    <a:pt x="7191" y="21539"/>
                  </a:cubicBezTo>
                  <a:cubicBezTo>
                    <a:pt x="10885" y="21600"/>
                    <a:pt x="16001" y="21109"/>
                    <a:pt x="18559" y="20189"/>
                  </a:cubicBezTo>
                  <a:cubicBezTo>
                    <a:pt x="21117" y="19268"/>
                    <a:pt x="21117" y="17918"/>
                    <a:pt x="21117" y="16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216150" y="4616884"/>
              <a:ext cx="590551" cy="19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8914"/>
                  </a:moveTo>
                  <a:cubicBezTo>
                    <a:pt x="774" y="6617"/>
                    <a:pt x="1548" y="4319"/>
                    <a:pt x="2748" y="3055"/>
                  </a:cubicBezTo>
                  <a:cubicBezTo>
                    <a:pt x="3948" y="1791"/>
                    <a:pt x="5574" y="1561"/>
                    <a:pt x="6581" y="3744"/>
                  </a:cubicBezTo>
                  <a:cubicBezTo>
                    <a:pt x="7587" y="5927"/>
                    <a:pt x="7974" y="10523"/>
                    <a:pt x="8052" y="13625"/>
                  </a:cubicBezTo>
                  <a:cubicBezTo>
                    <a:pt x="8129" y="16727"/>
                    <a:pt x="7897" y="18336"/>
                    <a:pt x="7587" y="19485"/>
                  </a:cubicBezTo>
                  <a:cubicBezTo>
                    <a:pt x="7277" y="20634"/>
                    <a:pt x="6890" y="21323"/>
                    <a:pt x="6619" y="20978"/>
                  </a:cubicBezTo>
                  <a:cubicBezTo>
                    <a:pt x="6348" y="20634"/>
                    <a:pt x="6194" y="19255"/>
                    <a:pt x="6271" y="16612"/>
                  </a:cubicBezTo>
                  <a:cubicBezTo>
                    <a:pt x="6348" y="13970"/>
                    <a:pt x="6658" y="10063"/>
                    <a:pt x="7200" y="7421"/>
                  </a:cubicBezTo>
                  <a:cubicBezTo>
                    <a:pt x="7742" y="4778"/>
                    <a:pt x="8516" y="3400"/>
                    <a:pt x="9097" y="2825"/>
                  </a:cubicBezTo>
                  <a:cubicBezTo>
                    <a:pt x="9677" y="2251"/>
                    <a:pt x="10065" y="2480"/>
                    <a:pt x="10297" y="3170"/>
                  </a:cubicBezTo>
                  <a:cubicBezTo>
                    <a:pt x="10529" y="3859"/>
                    <a:pt x="10606" y="5008"/>
                    <a:pt x="10645" y="6157"/>
                  </a:cubicBezTo>
                  <a:cubicBezTo>
                    <a:pt x="10684" y="7306"/>
                    <a:pt x="10684" y="8455"/>
                    <a:pt x="10606" y="9949"/>
                  </a:cubicBezTo>
                  <a:cubicBezTo>
                    <a:pt x="10529" y="11442"/>
                    <a:pt x="10374" y="13280"/>
                    <a:pt x="10452" y="14544"/>
                  </a:cubicBezTo>
                  <a:cubicBezTo>
                    <a:pt x="10529" y="15808"/>
                    <a:pt x="10839" y="16497"/>
                    <a:pt x="11148" y="16268"/>
                  </a:cubicBezTo>
                  <a:cubicBezTo>
                    <a:pt x="11458" y="16038"/>
                    <a:pt x="11768" y="14889"/>
                    <a:pt x="12039" y="13625"/>
                  </a:cubicBezTo>
                  <a:cubicBezTo>
                    <a:pt x="12310" y="12361"/>
                    <a:pt x="12542" y="10983"/>
                    <a:pt x="12890" y="9029"/>
                  </a:cubicBezTo>
                  <a:cubicBezTo>
                    <a:pt x="13239" y="7076"/>
                    <a:pt x="13703" y="4549"/>
                    <a:pt x="13935" y="3859"/>
                  </a:cubicBezTo>
                  <a:cubicBezTo>
                    <a:pt x="14168" y="3170"/>
                    <a:pt x="14168" y="4319"/>
                    <a:pt x="14129" y="5468"/>
                  </a:cubicBezTo>
                  <a:cubicBezTo>
                    <a:pt x="14090" y="6617"/>
                    <a:pt x="14013" y="7766"/>
                    <a:pt x="13974" y="9144"/>
                  </a:cubicBezTo>
                  <a:cubicBezTo>
                    <a:pt x="13935" y="10523"/>
                    <a:pt x="13935" y="12132"/>
                    <a:pt x="14090" y="13280"/>
                  </a:cubicBezTo>
                  <a:cubicBezTo>
                    <a:pt x="14245" y="14429"/>
                    <a:pt x="14555" y="15119"/>
                    <a:pt x="14942" y="15349"/>
                  </a:cubicBezTo>
                  <a:cubicBezTo>
                    <a:pt x="15329" y="15578"/>
                    <a:pt x="15794" y="15349"/>
                    <a:pt x="16529" y="13970"/>
                  </a:cubicBezTo>
                  <a:cubicBezTo>
                    <a:pt x="17265" y="12591"/>
                    <a:pt x="18271" y="10063"/>
                    <a:pt x="18890" y="8225"/>
                  </a:cubicBezTo>
                  <a:cubicBezTo>
                    <a:pt x="19510" y="6387"/>
                    <a:pt x="19742" y="5238"/>
                    <a:pt x="19897" y="4089"/>
                  </a:cubicBezTo>
                  <a:cubicBezTo>
                    <a:pt x="20052" y="2940"/>
                    <a:pt x="20129" y="1791"/>
                    <a:pt x="19974" y="987"/>
                  </a:cubicBezTo>
                  <a:cubicBezTo>
                    <a:pt x="19819" y="183"/>
                    <a:pt x="19432" y="-277"/>
                    <a:pt x="19045" y="183"/>
                  </a:cubicBezTo>
                  <a:cubicBezTo>
                    <a:pt x="18658" y="642"/>
                    <a:pt x="18271" y="2021"/>
                    <a:pt x="17961" y="4319"/>
                  </a:cubicBezTo>
                  <a:cubicBezTo>
                    <a:pt x="17652" y="6617"/>
                    <a:pt x="17419" y="9834"/>
                    <a:pt x="17613" y="12246"/>
                  </a:cubicBezTo>
                  <a:cubicBezTo>
                    <a:pt x="17806" y="14659"/>
                    <a:pt x="18426" y="16268"/>
                    <a:pt x="19161" y="16957"/>
                  </a:cubicBezTo>
                  <a:cubicBezTo>
                    <a:pt x="19897" y="17646"/>
                    <a:pt x="20748" y="17417"/>
                    <a:pt x="21600" y="17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838450" y="483235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294556" y="1781833"/>
              <a:ext cx="1645311" cy="86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15" fill="norm" stroke="1" extrusionOk="0">
                  <a:moveTo>
                    <a:pt x="16701" y="4151"/>
                  </a:moveTo>
                  <a:cubicBezTo>
                    <a:pt x="16368" y="3627"/>
                    <a:pt x="16035" y="3103"/>
                    <a:pt x="15481" y="2552"/>
                  </a:cubicBezTo>
                  <a:cubicBezTo>
                    <a:pt x="14926" y="2002"/>
                    <a:pt x="14150" y="1425"/>
                    <a:pt x="13373" y="1006"/>
                  </a:cubicBezTo>
                  <a:cubicBezTo>
                    <a:pt x="12597" y="586"/>
                    <a:pt x="11821" y="324"/>
                    <a:pt x="10933" y="167"/>
                  </a:cubicBezTo>
                  <a:cubicBezTo>
                    <a:pt x="10046" y="9"/>
                    <a:pt x="9048" y="-43"/>
                    <a:pt x="8105" y="36"/>
                  </a:cubicBezTo>
                  <a:cubicBezTo>
                    <a:pt x="7162" y="114"/>
                    <a:pt x="6275" y="324"/>
                    <a:pt x="5457" y="717"/>
                  </a:cubicBezTo>
                  <a:cubicBezTo>
                    <a:pt x="4639" y="1110"/>
                    <a:pt x="3890" y="1687"/>
                    <a:pt x="3239" y="2421"/>
                  </a:cubicBezTo>
                  <a:cubicBezTo>
                    <a:pt x="2587" y="3155"/>
                    <a:pt x="2033" y="4046"/>
                    <a:pt x="1603" y="5069"/>
                  </a:cubicBezTo>
                  <a:cubicBezTo>
                    <a:pt x="1173" y="6091"/>
                    <a:pt x="868" y="7244"/>
                    <a:pt x="605" y="8450"/>
                  </a:cubicBezTo>
                  <a:cubicBezTo>
                    <a:pt x="341" y="9656"/>
                    <a:pt x="119" y="10914"/>
                    <a:pt x="36" y="11858"/>
                  </a:cubicBezTo>
                  <a:cubicBezTo>
                    <a:pt x="-47" y="12802"/>
                    <a:pt x="8" y="13431"/>
                    <a:pt x="244" y="14165"/>
                  </a:cubicBezTo>
                  <a:cubicBezTo>
                    <a:pt x="480" y="14899"/>
                    <a:pt x="896" y="15738"/>
                    <a:pt x="1423" y="16393"/>
                  </a:cubicBezTo>
                  <a:cubicBezTo>
                    <a:pt x="1949" y="17048"/>
                    <a:pt x="2587" y="17520"/>
                    <a:pt x="3322" y="17992"/>
                  </a:cubicBezTo>
                  <a:cubicBezTo>
                    <a:pt x="4057" y="18464"/>
                    <a:pt x="4889" y="18936"/>
                    <a:pt x="5679" y="19355"/>
                  </a:cubicBezTo>
                  <a:cubicBezTo>
                    <a:pt x="6469" y="19774"/>
                    <a:pt x="7218" y="20141"/>
                    <a:pt x="8105" y="20351"/>
                  </a:cubicBezTo>
                  <a:cubicBezTo>
                    <a:pt x="8992" y="20561"/>
                    <a:pt x="10018" y="20613"/>
                    <a:pt x="11058" y="20771"/>
                  </a:cubicBezTo>
                  <a:cubicBezTo>
                    <a:pt x="12098" y="20928"/>
                    <a:pt x="13151" y="21190"/>
                    <a:pt x="14122" y="21347"/>
                  </a:cubicBezTo>
                  <a:cubicBezTo>
                    <a:pt x="15092" y="21505"/>
                    <a:pt x="15980" y="21557"/>
                    <a:pt x="16825" y="21478"/>
                  </a:cubicBezTo>
                  <a:cubicBezTo>
                    <a:pt x="17671" y="21400"/>
                    <a:pt x="18475" y="21190"/>
                    <a:pt x="19155" y="20718"/>
                  </a:cubicBezTo>
                  <a:cubicBezTo>
                    <a:pt x="19834" y="20246"/>
                    <a:pt x="20388" y="19512"/>
                    <a:pt x="20818" y="18411"/>
                  </a:cubicBezTo>
                  <a:cubicBezTo>
                    <a:pt x="21248" y="17310"/>
                    <a:pt x="21553" y="15842"/>
                    <a:pt x="21553" y="14479"/>
                  </a:cubicBezTo>
                  <a:cubicBezTo>
                    <a:pt x="21553" y="13116"/>
                    <a:pt x="21248" y="11858"/>
                    <a:pt x="20693" y="10574"/>
                  </a:cubicBezTo>
                  <a:cubicBezTo>
                    <a:pt x="20139" y="9289"/>
                    <a:pt x="19335" y="7978"/>
                    <a:pt x="18489" y="6825"/>
                  </a:cubicBezTo>
                  <a:cubicBezTo>
                    <a:pt x="17643" y="5672"/>
                    <a:pt x="16756" y="4675"/>
                    <a:pt x="15924" y="3994"/>
                  </a:cubicBezTo>
                  <a:cubicBezTo>
                    <a:pt x="15092" y="3312"/>
                    <a:pt x="14316" y="2945"/>
                    <a:pt x="13540" y="2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257300" y="5111750"/>
              <a:ext cx="1231901" cy="4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91" fill="norm" stroke="1" extrusionOk="0">
                  <a:moveTo>
                    <a:pt x="0" y="0"/>
                  </a:moveTo>
                  <a:cubicBezTo>
                    <a:pt x="1076" y="6574"/>
                    <a:pt x="2153" y="13148"/>
                    <a:pt x="3322" y="15026"/>
                  </a:cubicBezTo>
                  <a:cubicBezTo>
                    <a:pt x="4491" y="16904"/>
                    <a:pt x="5753" y="14087"/>
                    <a:pt x="6977" y="10330"/>
                  </a:cubicBezTo>
                  <a:cubicBezTo>
                    <a:pt x="8202" y="6574"/>
                    <a:pt x="9390" y="1878"/>
                    <a:pt x="10596" y="2348"/>
                  </a:cubicBezTo>
                  <a:cubicBezTo>
                    <a:pt x="11802" y="2817"/>
                    <a:pt x="13027" y="8452"/>
                    <a:pt x="14159" y="13148"/>
                  </a:cubicBezTo>
                  <a:cubicBezTo>
                    <a:pt x="15291" y="17843"/>
                    <a:pt x="16330" y="21600"/>
                    <a:pt x="17351" y="20191"/>
                  </a:cubicBezTo>
                  <a:cubicBezTo>
                    <a:pt x="18371" y="18783"/>
                    <a:pt x="19373" y="12209"/>
                    <a:pt x="20078" y="7983"/>
                  </a:cubicBezTo>
                  <a:cubicBezTo>
                    <a:pt x="20784" y="3757"/>
                    <a:pt x="21192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390650" y="5404358"/>
              <a:ext cx="381001" cy="26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389"/>
                  </a:moveTo>
                  <a:cubicBezTo>
                    <a:pt x="1560" y="17817"/>
                    <a:pt x="3120" y="14246"/>
                    <a:pt x="4500" y="10929"/>
                  </a:cubicBezTo>
                  <a:cubicBezTo>
                    <a:pt x="5880" y="7613"/>
                    <a:pt x="7080" y="4551"/>
                    <a:pt x="7920" y="2595"/>
                  </a:cubicBezTo>
                  <a:cubicBezTo>
                    <a:pt x="8760" y="639"/>
                    <a:pt x="9240" y="-211"/>
                    <a:pt x="9420" y="44"/>
                  </a:cubicBezTo>
                  <a:cubicBezTo>
                    <a:pt x="9600" y="299"/>
                    <a:pt x="9480" y="1660"/>
                    <a:pt x="9240" y="4636"/>
                  </a:cubicBezTo>
                  <a:cubicBezTo>
                    <a:pt x="9000" y="7613"/>
                    <a:pt x="8640" y="12205"/>
                    <a:pt x="8460" y="14926"/>
                  </a:cubicBezTo>
                  <a:cubicBezTo>
                    <a:pt x="8280" y="17647"/>
                    <a:pt x="8280" y="18498"/>
                    <a:pt x="8640" y="19008"/>
                  </a:cubicBezTo>
                  <a:cubicBezTo>
                    <a:pt x="9000" y="19518"/>
                    <a:pt x="9720" y="19688"/>
                    <a:pt x="10680" y="18243"/>
                  </a:cubicBezTo>
                  <a:cubicBezTo>
                    <a:pt x="11640" y="16797"/>
                    <a:pt x="12840" y="13735"/>
                    <a:pt x="13560" y="11695"/>
                  </a:cubicBezTo>
                  <a:cubicBezTo>
                    <a:pt x="14280" y="9654"/>
                    <a:pt x="14520" y="8633"/>
                    <a:pt x="14880" y="7358"/>
                  </a:cubicBezTo>
                  <a:cubicBezTo>
                    <a:pt x="15240" y="6082"/>
                    <a:pt x="15720" y="4551"/>
                    <a:pt x="15960" y="4211"/>
                  </a:cubicBezTo>
                  <a:cubicBezTo>
                    <a:pt x="16200" y="3871"/>
                    <a:pt x="16200" y="4721"/>
                    <a:pt x="16440" y="6677"/>
                  </a:cubicBezTo>
                  <a:cubicBezTo>
                    <a:pt x="16680" y="8633"/>
                    <a:pt x="17160" y="11695"/>
                    <a:pt x="18060" y="13650"/>
                  </a:cubicBezTo>
                  <a:cubicBezTo>
                    <a:pt x="18960" y="15606"/>
                    <a:pt x="20280" y="16457"/>
                    <a:pt x="21600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873250" y="55245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847850" y="5404373"/>
              <a:ext cx="444501" cy="24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1366"/>
                  </a:moveTo>
                  <a:cubicBezTo>
                    <a:pt x="2366" y="20427"/>
                    <a:pt x="4731" y="19488"/>
                    <a:pt x="6171" y="18924"/>
                  </a:cubicBezTo>
                  <a:cubicBezTo>
                    <a:pt x="7611" y="18361"/>
                    <a:pt x="8126" y="18173"/>
                    <a:pt x="8537" y="18455"/>
                  </a:cubicBezTo>
                  <a:cubicBezTo>
                    <a:pt x="8949" y="18736"/>
                    <a:pt x="9257" y="19488"/>
                    <a:pt x="9617" y="19394"/>
                  </a:cubicBezTo>
                  <a:cubicBezTo>
                    <a:pt x="9977" y="19300"/>
                    <a:pt x="10389" y="18361"/>
                    <a:pt x="11314" y="15262"/>
                  </a:cubicBezTo>
                  <a:cubicBezTo>
                    <a:pt x="12240" y="12163"/>
                    <a:pt x="13680" y="6903"/>
                    <a:pt x="14554" y="3804"/>
                  </a:cubicBezTo>
                  <a:cubicBezTo>
                    <a:pt x="15429" y="705"/>
                    <a:pt x="15737" y="-234"/>
                    <a:pt x="15737" y="48"/>
                  </a:cubicBezTo>
                  <a:cubicBezTo>
                    <a:pt x="15737" y="329"/>
                    <a:pt x="15429" y="1832"/>
                    <a:pt x="15017" y="4837"/>
                  </a:cubicBezTo>
                  <a:cubicBezTo>
                    <a:pt x="14606" y="7843"/>
                    <a:pt x="14091" y="12350"/>
                    <a:pt x="13834" y="15168"/>
                  </a:cubicBezTo>
                  <a:cubicBezTo>
                    <a:pt x="13577" y="17985"/>
                    <a:pt x="13577" y="19112"/>
                    <a:pt x="13834" y="19394"/>
                  </a:cubicBezTo>
                  <a:cubicBezTo>
                    <a:pt x="14091" y="19676"/>
                    <a:pt x="14606" y="19112"/>
                    <a:pt x="15737" y="16764"/>
                  </a:cubicBezTo>
                  <a:cubicBezTo>
                    <a:pt x="16869" y="14416"/>
                    <a:pt x="18617" y="10284"/>
                    <a:pt x="19594" y="7749"/>
                  </a:cubicBezTo>
                  <a:cubicBezTo>
                    <a:pt x="20571" y="5213"/>
                    <a:pt x="20777" y="4274"/>
                    <a:pt x="20983" y="3241"/>
                  </a:cubicBezTo>
                  <a:cubicBezTo>
                    <a:pt x="21189" y="2208"/>
                    <a:pt x="21394" y="1081"/>
                    <a:pt x="21343" y="893"/>
                  </a:cubicBezTo>
                  <a:cubicBezTo>
                    <a:pt x="21291" y="705"/>
                    <a:pt x="20983" y="1456"/>
                    <a:pt x="20726" y="3898"/>
                  </a:cubicBezTo>
                  <a:cubicBezTo>
                    <a:pt x="20469" y="6340"/>
                    <a:pt x="20263" y="10472"/>
                    <a:pt x="20417" y="13383"/>
                  </a:cubicBezTo>
                  <a:cubicBezTo>
                    <a:pt x="20571" y="16295"/>
                    <a:pt x="21086" y="17985"/>
                    <a:pt x="21600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341827" y="5537200"/>
              <a:ext cx="97240" cy="9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251" fill="norm" stroke="1" extrusionOk="0">
                  <a:moveTo>
                    <a:pt x="12178" y="7043"/>
                  </a:moveTo>
                  <a:cubicBezTo>
                    <a:pt x="9974" y="7513"/>
                    <a:pt x="7770" y="7983"/>
                    <a:pt x="5786" y="8922"/>
                  </a:cubicBezTo>
                  <a:cubicBezTo>
                    <a:pt x="3802" y="9861"/>
                    <a:pt x="2039" y="11270"/>
                    <a:pt x="937" y="13148"/>
                  </a:cubicBezTo>
                  <a:cubicBezTo>
                    <a:pt x="-165" y="15026"/>
                    <a:pt x="-606" y="17374"/>
                    <a:pt x="1378" y="19017"/>
                  </a:cubicBezTo>
                  <a:cubicBezTo>
                    <a:pt x="3361" y="20661"/>
                    <a:pt x="7770" y="21600"/>
                    <a:pt x="11296" y="21130"/>
                  </a:cubicBezTo>
                  <a:cubicBezTo>
                    <a:pt x="14823" y="20661"/>
                    <a:pt x="17467" y="18783"/>
                    <a:pt x="19010" y="16435"/>
                  </a:cubicBezTo>
                  <a:cubicBezTo>
                    <a:pt x="20553" y="14087"/>
                    <a:pt x="20994" y="11270"/>
                    <a:pt x="18349" y="8452"/>
                  </a:cubicBezTo>
                  <a:cubicBezTo>
                    <a:pt x="15704" y="5635"/>
                    <a:pt x="9974" y="2817"/>
                    <a:pt x="42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600449" y="4618892"/>
              <a:ext cx="234951" cy="30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034"/>
                  </a:moveTo>
                  <a:cubicBezTo>
                    <a:pt x="195" y="1152"/>
                    <a:pt x="389" y="271"/>
                    <a:pt x="876" y="50"/>
                  </a:cubicBezTo>
                  <a:cubicBezTo>
                    <a:pt x="1362" y="-170"/>
                    <a:pt x="2141" y="271"/>
                    <a:pt x="4184" y="2475"/>
                  </a:cubicBezTo>
                  <a:cubicBezTo>
                    <a:pt x="6227" y="4679"/>
                    <a:pt x="9535" y="8646"/>
                    <a:pt x="12649" y="12099"/>
                  </a:cubicBezTo>
                  <a:cubicBezTo>
                    <a:pt x="15762" y="15552"/>
                    <a:pt x="18681" y="18491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537312" y="4664220"/>
              <a:ext cx="279038" cy="30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44" fill="norm" stroke="1" extrusionOk="0">
                  <a:moveTo>
                    <a:pt x="21410" y="647"/>
                  </a:moveTo>
                  <a:cubicBezTo>
                    <a:pt x="20436" y="209"/>
                    <a:pt x="19461" y="-229"/>
                    <a:pt x="18568" y="136"/>
                  </a:cubicBezTo>
                  <a:cubicBezTo>
                    <a:pt x="17675" y="501"/>
                    <a:pt x="16863" y="1668"/>
                    <a:pt x="14914" y="4368"/>
                  </a:cubicBezTo>
                  <a:cubicBezTo>
                    <a:pt x="12965" y="7068"/>
                    <a:pt x="9879" y="11301"/>
                    <a:pt x="7605" y="14147"/>
                  </a:cubicBezTo>
                  <a:cubicBezTo>
                    <a:pt x="5332" y="16993"/>
                    <a:pt x="3870" y="18452"/>
                    <a:pt x="2652" y="19547"/>
                  </a:cubicBezTo>
                  <a:cubicBezTo>
                    <a:pt x="1434" y="20641"/>
                    <a:pt x="460" y="21371"/>
                    <a:pt x="135" y="21225"/>
                  </a:cubicBezTo>
                  <a:cubicBezTo>
                    <a:pt x="-190" y="21079"/>
                    <a:pt x="135" y="20057"/>
                    <a:pt x="460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540854" y="4546600"/>
              <a:ext cx="370746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78" y="21600"/>
                  </a:moveTo>
                  <a:cubicBezTo>
                    <a:pt x="387" y="18400"/>
                    <a:pt x="-104" y="15200"/>
                    <a:pt x="19" y="13600"/>
                  </a:cubicBezTo>
                  <a:cubicBezTo>
                    <a:pt x="141" y="12000"/>
                    <a:pt x="878" y="12000"/>
                    <a:pt x="3762" y="10400"/>
                  </a:cubicBezTo>
                  <a:cubicBezTo>
                    <a:pt x="6646" y="8800"/>
                    <a:pt x="11678" y="5600"/>
                    <a:pt x="14991" y="3600"/>
                  </a:cubicBezTo>
                  <a:cubicBezTo>
                    <a:pt x="18305" y="1600"/>
                    <a:pt x="19901" y="8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981449" y="47942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241799" y="4553947"/>
              <a:ext cx="425451" cy="3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1397" y="19868"/>
                    <a:pt x="2794" y="18196"/>
                    <a:pt x="4191" y="15818"/>
                  </a:cubicBezTo>
                  <a:cubicBezTo>
                    <a:pt x="5588" y="13439"/>
                    <a:pt x="6985" y="10353"/>
                    <a:pt x="8006" y="7846"/>
                  </a:cubicBezTo>
                  <a:cubicBezTo>
                    <a:pt x="9027" y="5339"/>
                    <a:pt x="9672" y="3410"/>
                    <a:pt x="10101" y="2060"/>
                  </a:cubicBezTo>
                  <a:cubicBezTo>
                    <a:pt x="10531" y="710"/>
                    <a:pt x="10746" y="-61"/>
                    <a:pt x="10693" y="3"/>
                  </a:cubicBezTo>
                  <a:cubicBezTo>
                    <a:pt x="10639" y="68"/>
                    <a:pt x="10316" y="968"/>
                    <a:pt x="9779" y="3346"/>
                  </a:cubicBezTo>
                  <a:cubicBezTo>
                    <a:pt x="9242" y="5725"/>
                    <a:pt x="8490" y="9582"/>
                    <a:pt x="8113" y="12282"/>
                  </a:cubicBezTo>
                  <a:cubicBezTo>
                    <a:pt x="7737" y="14982"/>
                    <a:pt x="7737" y="16525"/>
                    <a:pt x="7791" y="17682"/>
                  </a:cubicBezTo>
                  <a:cubicBezTo>
                    <a:pt x="7845" y="18839"/>
                    <a:pt x="7952" y="19610"/>
                    <a:pt x="8275" y="20125"/>
                  </a:cubicBezTo>
                  <a:cubicBezTo>
                    <a:pt x="8597" y="20639"/>
                    <a:pt x="9134" y="20896"/>
                    <a:pt x="9887" y="20639"/>
                  </a:cubicBezTo>
                  <a:cubicBezTo>
                    <a:pt x="10639" y="20382"/>
                    <a:pt x="11606" y="19610"/>
                    <a:pt x="13003" y="17746"/>
                  </a:cubicBezTo>
                  <a:cubicBezTo>
                    <a:pt x="14400" y="15882"/>
                    <a:pt x="16227" y="12925"/>
                    <a:pt x="17355" y="10675"/>
                  </a:cubicBezTo>
                  <a:cubicBezTo>
                    <a:pt x="18484" y="8425"/>
                    <a:pt x="18913" y="6882"/>
                    <a:pt x="19128" y="5532"/>
                  </a:cubicBezTo>
                  <a:cubicBezTo>
                    <a:pt x="19343" y="4182"/>
                    <a:pt x="19343" y="3025"/>
                    <a:pt x="19290" y="2768"/>
                  </a:cubicBezTo>
                  <a:cubicBezTo>
                    <a:pt x="19236" y="2510"/>
                    <a:pt x="19128" y="3153"/>
                    <a:pt x="18967" y="5082"/>
                  </a:cubicBezTo>
                  <a:cubicBezTo>
                    <a:pt x="18806" y="7010"/>
                    <a:pt x="18591" y="10225"/>
                    <a:pt x="18591" y="12668"/>
                  </a:cubicBezTo>
                  <a:cubicBezTo>
                    <a:pt x="18591" y="15110"/>
                    <a:pt x="18806" y="16782"/>
                    <a:pt x="19021" y="17939"/>
                  </a:cubicBezTo>
                  <a:cubicBezTo>
                    <a:pt x="19236" y="19096"/>
                    <a:pt x="19451" y="19739"/>
                    <a:pt x="19881" y="19996"/>
                  </a:cubicBezTo>
                  <a:cubicBezTo>
                    <a:pt x="20310" y="20253"/>
                    <a:pt x="20955" y="20125"/>
                    <a:pt x="21600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750867" y="4794250"/>
              <a:ext cx="95835" cy="13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366" fill="norm" stroke="1" extrusionOk="0">
                  <a:moveTo>
                    <a:pt x="14623" y="7200"/>
                  </a:moveTo>
                  <a:cubicBezTo>
                    <a:pt x="12373" y="6857"/>
                    <a:pt x="10123" y="6514"/>
                    <a:pt x="8098" y="6857"/>
                  </a:cubicBezTo>
                  <a:cubicBezTo>
                    <a:pt x="6073" y="7200"/>
                    <a:pt x="4273" y="8229"/>
                    <a:pt x="2923" y="9943"/>
                  </a:cubicBezTo>
                  <a:cubicBezTo>
                    <a:pt x="1573" y="11657"/>
                    <a:pt x="673" y="14057"/>
                    <a:pt x="223" y="16114"/>
                  </a:cubicBezTo>
                  <a:cubicBezTo>
                    <a:pt x="-227" y="18171"/>
                    <a:pt x="-227" y="19886"/>
                    <a:pt x="2473" y="20743"/>
                  </a:cubicBezTo>
                  <a:cubicBezTo>
                    <a:pt x="5173" y="21600"/>
                    <a:pt x="10573" y="21600"/>
                    <a:pt x="14623" y="20571"/>
                  </a:cubicBezTo>
                  <a:cubicBezTo>
                    <a:pt x="18673" y="19543"/>
                    <a:pt x="21373" y="17486"/>
                    <a:pt x="20023" y="13886"/>
                  </a:cubicBezTo>
                  <a:cubicBezTo>
                    <a:pt x="18673" y="10286"/>
                    <a:pt x="13273" y="5143"/>
                    <a:pt x="78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339134" y="4705350"/>
              <a:ext cx="299667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31" fill="norm" stroke="1" extrusionOk="0">
                  <a:moveTo>
                    <a:pt x="3281" y="20868"/>
                  </a:moveTo>
                  <a:cubicBezTo>
                    <a:pt x="2521" y="21234"/>
                    <a:pt x="1760" y="21600"/>
                    <a:pt x="1152" y="21051"/>
                  </a:cubicBezTo>
                  <a:cubicBezTo>
                    <a:pt x="543" y="20502"/>
                    <a:pt x="87" y="19037"/>
                    <a:pt x="11" y="17390"/>
                  </a:cubicBezTo>
                  <a:cubicBezTo>
                    <a:pt x="-65" y="15742"/>
                    <a:pt x="239" y="13912"/>
                    <a:pt x="1000" y="11898"/>
                  </a:cubicBezTo>
                  <a:cubicBezTo>
                    <a:pt x="1760" y="9885"/>
                    <a:pt x="2977" y="7688"/>
                    <a:pt x="4498" y="7139"/>
                  </a:cubicBezTo>
                  <a:cubicBezTo>
                    <a:pt x="6020" y="6590"/>
                    <a:pt x="7845" y="7688"/>
                    <a:pt x="8910" y="9153"/>
                  </a:cubicBezTo>
                  <a:cubicBezTo>
                    <a:pt x="9974" y="10617"/>
                    <a:pt x="10279" y="12447"/>
                    <a:pt x="10963" y="14827"/>
                  </a:cubicBezTo>
                  <a:cubicBezTo>
                    <a:pt x="11648" y="17207"/>
                    <a:pt x="12712" y="20136"/>
                    <a:pt x="13929" y="20502"/>
                  </a:cubicBezTo>
                  <a:cubicBezTo>
                    <a:pt x="15146" y="20868"/>
                    <a:pt x="16515" y="18671"/>
                    <a:pt x="17808" y="14827"/>
                  </a:cubicBezTo>
                  <a:cubicBezTo>
                    <a:pt x="19101" y="10983"/>
                    <a:pt x="20318" y="5492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861549" y="82550"/>
              <a:ext cx="2032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5000"/>
                    <a:pt x="9900" y="10000"/>
                    <a:pt x="12937" y="13500"/>
                  </a:cubicBezTo>
                  <a:cubicBezTo>
                    <a:pt x="15975" y="17000"/>
                    <a:pt x="17100" y="19000"/>
                    <a:pt x="18225" y="20100"/>
                  </a:cubicBezTo>
                  <a:cubicBezTo>
                    <a:pt x="19350" y="21200"/>
                    <a:pt x="20475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9848849" y="50800"/>
              <a:ext cx="2286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64"/>
                    <a:pt x="14400" y="6128"/>
                    <a:pt x="10800" y="9728"/>
                  </a:cubicBezTo>
                  <a:cubicBezTo>
                    <a:pt x="7200" y="13328"/>
                    <a:pt x="3600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9579779" y="140452"/>
              <a:ext cx="230972" cy="13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243" fill="norm" stroke="1" extrusionOk="0">
                  <a:moveTo>
                    <a:pt x="12591" y="6756"/>
                  </a:moveTo>
                  <a:cubicBezTo>
                    <a:pt x="12591" y="5120"/>
                    <a:pt x="12591" y="3484"/>
                    <a:pt x="12198" y="2011"/>
                  </a:cubicBezTo>
                  <a:cubicBezTo>
                    <a:pt x="11805" y="538"/>
                    <a:pt x="11020" y="-771"/>
                    <a:pt x="9154" y="538"/>
                  </a:cubicBezTo>
                  <a:cubicBezTo>
                    <a:pt x="7289" y="1847"/>
                    <a:pt x="4343" y="5774"/>
                    <a:pt x="2674" y="8556"/>
                  </a:cubicBezTo>
                  <a:cubicBezTo>
                    <a:pt x="1005" y="11338"/>
                    <a:pt x="612" y="12974"/>
                    <a:pt x="318" y="14611"/>
                  </a:cubicBezTo>
                  <a:cubicBezTo>
                    <a:pt x="23" y="16247"/>
                    <a:pt x="-173" y="17884"/>
                    <a:pt x="220" y="19029"/>
                  </a:cubicBezTo>
                  <a:cubicBezTo>
                    <a:pt x="612" y="20174"/>
                    <a:pt x="1594" y="20829"/>
                    <a:pt x="3165" y="19520"/>
                  </a:cubicBezTo>
                  <a:cubicBezTo>
                    <a:pt x="4736" y="18211"/>
                    <a:pt x="6896" y="14938"/>
                    <a:pt x="8172" y="12320"/>
                  </a:cubicBezTo>
                  <a:cubicBezTo>
                    <a:pt x="9449" y="9702"/>
                    <a:pt x="9842" y="7738"/>
                    <a:pt x="10332" y="8065"/>
                  </a:cubicBezTo>
                  <a:cubicBezTo>
                    <a:pt x="10823" y="8393"/>
                    <a:pt x="11412" y="11011"/>
                    <a:pt x="13278" y="13138"/>
                  </a:cubicBezTo>
                  <a:cubicBezTo>
                    <a:pt x="15143" y="15265"/>
                    <a:pt x="18285" y="16902"/>
                    <a:pt x="21427" y="1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0147299" y="1968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0223499" y="13335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00"/>
                    <a:pt x="3600" y="11200"/>
                    <a:pt x="7200" y="14800"/>
                  </a:cubicBezTo>
                  <a:cubicBezTo>
                    <a:pt x="10800" y="18400"/>
                    <a:pt x="162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0356849" y="0"/>
              <a:ext cx="142091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5718" y="0"/>
                  </a:moveTo>
                  <a:cubicBezTo>
                    <a:pt x="4447" y="4603"/>
                    <a:pt x="3176" y="9207"/>
                    <a:pt x="2382" y="11951"/>
                  </a:cubicBezTo>
                  <a:cubicBezTo>
                    <a:pt x="1588" y="14695"/>
                    <a:pt x="1271" y="15580"/>
                    <a:pt x="1112" y="16466"/>
                  </a:cubicBezTo>
                  <a:cubicBezTo>
                    <a:pt x="953" y="17351"/>
                    <a:pt x="953" y="18236"/>
                    <a:pt x="1588" y="18236"/>
                  </a:cubicBezTo>
                  <a:cubicBezTo>
                    <a:pt x="2224" y="18236"/>
                    <a:pt x="3494" y="17351"/>
                    <a:pt x="5559" y="16023"/>
                  </a:cubicBezTo>
                  <a:cubicBezTo>
                    <a:pt x="7624" y="14695"/>
                    <a:pt x="10482" y="12925"/>
                    <a:pt x="12706" y="12039"/>
                  </a:cubicBezTo>
                  <a:cubicBezTo>
                    <a:pt x="14929" y="11154"/>
                    <a:pt x="16518" y="11154"/>
                    <a:pt x="17947" y="11685"/>
                  </a:cubicBezTo>
                  <a:cubicBezTo>
                    <a:pt x="19376" y="12216"/>
                    <a:pt x="20647" y="13279"/>
                    <a:pt x="21124" y="14784"/>
                  </a:cubicBezTo>
                  <a:cubicBezTo>
                    <a:pt x="21600" y="16289"/>
                    <a:pt x="21282" y="18236"/>
                    <a:pt x="19535" y="19564"/>
                  </a:cubicBezTo>
                  <a:cubicBezTo>
                    <a:pt x="17788" y="20892"/>
                    <a:pt x="14612" y="21600"/>
                    <a:pt x="11118" y="21600"/>
                  </a:cubicBezTo>
                  <a:cubicBezTo>
                    <a:pt x="7624" y="21600"/>
                    <a:pt x="3812" y="20892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977466" y="4533629"/>
              <a:ext cx="300568" cy="43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3042" y="4974"/>
                  </a:moveTo>
                  <a:cubicBezTo>
                    <a:pt x="2738" y="8591"/>
                    <a:pt x="2434" y="12209"/>
                    <a:pt x="2130" y="14689"/>
                  </a:cubicBezTo>
                  <a:cubicBezTo>
                    <a:pt x="1825" y="17169"/>
                    <a:pt x="1521" y="18513"/>
                    <a:pt x="1217" y="19546"/>
                  </a:cubicBezTo>
                  <a:cubicBezTo>
                    <a:pt x="913" y="20580"/>
                    <a:pt x="608" y="21303"/>
                    <a:pt x="380" y="21407"/>
                  </a:cubicBezTo>
                  <a:cubicBezTo>
                    <a:pt x="152" y="21510"/>
                    <a:pt x="0" y="20993"/>
                    <a:pt x="0" y="18978"/>
                  </a:cubicBezTo>
                  <a:cubicBezTo>
                    <a:pt x="0" y="16963"/>
                    <a:pt x="152" y="13449"/>
                    <a:pt x="685" y="10452"/>
                  </a:cubicBezTo>
                  <a:cubicBezTo>
                    <a:pt x="1217" y="7454"/>
                    <a:pt x="2130" y="4974"/>
                    <a:pt x="2890" y="3579"/>
                  </a:cubicBezTo>
                  <a:cubicBezTo>
                    <a:pt x="3651" y="2184"/>
                    <a:pt x="4259" y="1874"/>
                    <a:pt x="4792" y="1977"/>
                  </a:cubicBezTo>
                  <a:cubicBezTo>
                    <a:pt x="5324" y="2080"/>
                    <a:pt x="5780" y="2597"/>
                    <a:pt x="6389" y="4147"/>
                  </a:cubicBezTo>
                  <a:cubicBezTo>
                    <a:pt x="6997" y="5698"/>
                    <a:pt x="7758" y="8281"/>
                    <a:pt x="8442" y="10917"/>
                  </a:cubicBezTo>
                  <a:cubicBezTo>
                    <a:pt x="9127" y="13552"/>
                    <a:pt x="9735" y="16239"/>
                    <a:pt x="10268" y="17944"/>
                  </a:cubicBezTo>
                  <a:cubicBezTo>
                    <a:pt x="10800" y="19650"/>
                    <a:pt x="11256" y="20373"/>
                    <a:pt x="11865" y="20735"/>
                  </a:cubicBezTo>
                  <a:cubicBezTo>
                    <a:pt x="12473" y="21097"/>
                    <a:pt x="13234" y="21097"/>
                    <a:pt x="14451" y="20063"/>
                  </a:cubicBezTo>
                  <a:cubicBezTo>
                    <a:pt x="15668" y="19030"/>
                    <a:pt x="17341" y="16963"/>
                    <a:pt x="18558" y="14327"/>
                  </a:cubicBezTo>
                  <a:cubicBezTo>
                    <a:pt x="19775" y="11692"/>
                    <a:pt x="20535" y="8488"/>
                    <a:pt x="20992" y="6266"/>
                  </a:cubicBezTo>
                  <a:cubicBezTo>
                    <a:pt x="21448" y="4044"/>
                    <a:pt x="21600" y="2804"/>
                    <a:pt x="21600" y="1822"/>
                  </a:cubicBezTo>
                  <a:cubicBezTo>
                    <a:pt x="21600" y="840"/>
                    <a:pt x="21448" y="117"/>
                    <a:pt x="21220" y="13"/>
                  </a:cubicBezTo>
                  <a:cubicBezTo>
                    <a:pt x="20992" y="-90"/>
                    <a:pt x="20687" y="427"/>
                    <a:pt x="20535" y="1099"/>
                  </a:cubicBezTo>
                  <a:cubicBezTo>
                    <a:pt x="20383" y="1770"/>
                    <a:pt x="20383" y="2597"/>
                    <a:pt x="20383" y="3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286912" y="4767112"/>
              <a:ext cx="89944" cy="16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0838" fill="norm" stroke="1" extrusionOk="0">
                  <a:moveTo>
                    <a:pt x="14306" y="5892"/>
                  </a:moveTo>
                  <a:cubicBezTo>
                    <a:pt x="14306" y="4542"/>
                    <a:pt x="14306" y="3192"/>
                    <a:pt x="13106" y="1977"/>
                  </a:cubicBezTo>
                  <a:cubicBezTo>
                    <a:pt x="11906" y="762"/>
                    <a:pt x="9506" y="-318"/>
                    <a:pt x="7346" y="87"/>
                  </a:cubicBezTo>
                  <a:cubicBezTo>
                    <a:pt x="5186" y="492"/>
                    <a:pt x="3266" y="2382"/>
                    <a:pt x="1826" y="5217"/>
                  </a:cubicBezTo>
                  <a:cubicBezTo>
                    <a:pt x="386" y="8052"/>
                    <a:pt x="-574" y="11832"/>
                    <a:pt x="386" y="14802"/>
                  </a:cubicBezTo>
                  <a:cubicBezTo>
                    <a:pt x="1346" y="17772"/>
                    <a:pt x="4226" y="19932"/>
                    <a:pt x="7826" y="20607"/>
                  </a:cubicBezTo>
                  <a:cubicBezTo>
                    <a:pt x="11426" y="21282"/>
                    <a:pt x="15746" y="20472"/>
                    <a:pt x="18146" y="18312"/>
                  </a:cubicBezTo>
                  <a:cubicBezTo>
                    <a:pt x="20546" y="16152"/>
                    <a:pt x="21026" y="12642"/>
                    <a:pt x="19586" y="9942"/>
                  </a:cubicBezTo>
                  <a:cubicBezTo>
                    <a:pt x="18146" y="7242"/>
                    <a:pt x="14786" y="5352"/>
                    <a:pt x="11426" y="3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445249" y="4730750"/>
              <a:ext cx="133351" cy="19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4877"/>
                  </a:moveTo>
                  <a:cubicBezTo>
                    <a:pt x="1714" y="4413"/>
                    <a:pt x="3429" y="3948"/>
                    <a:pt x="4971" y="4181"/>
                  </a:cubicBezTo>
                  <a:cubicBezTo>
                    <a:pt x="6514" y="4413"/>
                    <a:pt x="7886" y="5342"/>
                    <a:pt x="8914" y="7897"/>
                  </a:cubicBezTo>
                  <a:cubicBezTo>
                    <a:pt x="9943" y="10452"/>
                    <a:pt x="10629" y="14632"/>
                    <a:pt x="10457" y="17187"/>
                  </a:cubicBezTo>
                  <a:cubicBezTo>
                    <a:pt x="10286" y="19742"/>
                    <a:pt x="9257" y="20671"/>
                    <a:pt x="7886" y="21135"/>
                  </a:cubicBezTo>
                  <a:cubicBezTo>
                    <a:pt x="6514" y="21600"/>
                    <a:pt x="4800" y="21600"/>
                    <a:pt x="3771" y="20903"/>
                  </a:cubicBezTo>
                  <a:cubicBezTo>
                    <a:pt x="2743" y="20206"/>
                    <a:pt x="2400" y="18813"/>
                    <a:pt x="3429" y="16026"/>
                  </a:cubicBezTo>
                  <a:cubicBezTo>
                    <a:pt x="4457" y="13239"/>
                    <a:pt x="6857" y="9058"/>
                    <a:pt x="10114" y="6155"/>
                  </a:cubicBezTo>
                  <a:cubicBezTo>
                    <a:pt x="13371" y="3252"/>
                    <a:pt x="17486" y="1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184400" y="3829050"/>
              <a:ext cx="178462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21600"/>
                  </a:moveTo>
                  <a:cubicBezTo>
                    <a:pt x="691" y="19200"/>
                    <a:pt x="1382" y="16800"/>
                    <a:pt x="2227" y="14400"/>
                  </a:cubicBezTo>
                  <a:cubicBezTo>
                    <a:pt x="3071" y="12000"/>
                    <a:pt x="4069" y="9600"/>
                    <a:pt x="5003" y="7800"/>
                  </a:cubicBezTo>
                  <a:cubicBezTo>
                    <a:pt x="5937" y="6000"/>
                    <a:pt x="6808" y="4800"/>
                    <a:pt x="7767" y="4200"/>
                  </a:cubicBezTo>
                  <a:cubicBezTo>
                    <a:pt x="8727" y="3600"/>
                    <a:pt x="9776" y="3600"/>
                    <a:pt x="10851" y="3000"/>
                  </a:cubicBezTo>
                  <a:cubicBezTo>
                    <a:pt x="11926" y="2400"/>
                    <a:pt x="13027" y="1200"/>
                    <a:pt x="14114" y="600"/>
                  </a:cubicBezTo>
                  <a:cubicBezTo>
                    <a:pt x="15202" y="0"/>
                    <a:pt x="16277" y="0"/>
                    <a:pt x="17377" y="0"/>
                  </a:cubicBezTo>
                  <a:cubicBezTo>
                    <a:pt x="18478" y="0"/>
                    <a:pt x="19604" y="0"/>
                    <a:pt x="20269" y="0"/>
                  </a:cubicBezTo>
                  <a:cubicBezTo>
                    <a:pt x="20935" y="0"/>
                    <a:pt x="21139" y="0"/>
                    <a:pt x="21306" y="600"/>
                  </a:cubicBezTo>
                  <a:cubicBezTo>
                    <a:pt x="21472" y="1200"/>
                    <a:pt x="21600" y="2400"/>
                    <a:pt x="21574" y="4200"/>
                  </a:cubicBezTo>
                  <a:cubicBezTo>
                    <a:pt x="21549" y="6000"/>
                    <a:pt x="21370" y="8400"/>
                    <a:pt x="21152" y="10200"/>
                  </a:cubicBezTo>
                  <a:cubicBezTo>
                    <a:pt x="20935" y="12000"/>
                    <a:pt x="20679" y="13200"/>
                    <a:pt x="20423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203450" y="3901016"/>
              <a:ext cx="198755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" y="19440"/>
                    <a:pt x="874" y="17280"/>
                    <a:pt x="1564" y="17280"/>
                  </a:cubicBezTo>
                  <a:cubicBezTo>
                    <a:pt x="2254" y="17280"/>
                    <a:pt x="3197" y="19440"/>
                    <a:pt x="4152" y="19980"/>
                  </a:cubicBezTo>
                  <a:cubicBezTo>
                    <a:pt x="5107" y="20520"/>
                    <a:pt x="6073" y="19440"/>
                    <a:pt x="6912" y="17820"/>
                  </a:cubicBezTo>
                  <a:cubicBezTo>
                    <a:pt x="7752" y="16200"/>
                    <a:pt x="8465" y="14040"/>
                    <a:pt x="9178" y="11880"/>
                  </a:cubicBezTo>
                  <a:cubicBezTo>
                    <a:pt x="9891" y="9720"/>
                    <a:pt x="10604" y="7560"/>
                    <a:pt x="11490" y="5940"/>
                  </a:cubicBezTo>
                  <a:cubicBezTo>
                    <a:pt x="12376" y="4320"/>
                    <a:pt x="13434" y="3240"/>
                    <a:pt x="14619" y="2160"/>
                  </a:cubicBezTo>
                  <a:cubicBezTo>
                    <a:pt x="15803" y="1080"/>
                    <a:pt x="17114" y="0"/>
                    <a:pt x="18299" y="0"/>
                  </a:cubicBezTo>
                  <a:cubicBezTo>
                    <a:pt x="19484" y="0"/>
                    <a:pt x="20542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688997" y="4569783"/>
              <a:ext cx="181704" cy="52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17" fill="norm" stroke="1" extrusionOk="0">
                  <a:moveTo>
                    <a:pt x="21071" y="875"/>
                  </a:moveTo>
                  <a:cubicBezTo>
                    <a:pt x="20335" y="527"/>
                    <a:pt x="19598" y="178"/>
                    <a:pt x="18616" y="48"/>
                  </a:cubicBezTo>
                  <a:cubicBezTo>
                    <a:pt x="17635" y="-83"/>
                    <a:pt x="16407" y="4"/>
                    <a:pt x="14321" y="962"/>
                  </a:cubicBezTo>
                  <a:cubicBezTo>
                    <a:pt x="12235" y="1920"/>
                    <a:pt x="9289" y="3749"/>
                    <a:pt x="6466" y="6144"/>
                  </a:cubicBezTo>
                  <a:cubicBezTo>
                    <a:pt x="3644" y="8540"/>
                    <a:pt x="944" y="11501"/>
                    <a:pt x="207" y="13809"/>
                  </a:cubicBezTo>
                  <a:cubicBezTo>
                    <a:pt x="-529" y="16117"/>
                    <a:pt x="698" y="17772"/>
                    <a:pt x="3889" y="18904"/>
                  </a:cubicBezTo>
                  <a:cubicBezTo>
                    <a:pt x="7080" y="20036"/>
                    <a:pt x="12235" y="20646"/>
                    <a:pt x="15426" y="20994"/>
                  </a:cubicBezTo>
                  <a:cubicBezTo>
                    <a:pt x="18616" y="21343"/>
                    <a:pt x="19844" y="21430"/>
                    <a:pt x="2107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941866" y="4742755"/>
              <a:ext cx="148617" cy="27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788" fill="norm" stroke="1" extrusionOk="0">
                  <a:moveTo>
                    <a:pt x="8576" y="7307"/>
                  </a:moveTo>
                  <a:cubicBezTo>
                    <a:pt x="8576" y="6501"/>
                    <a:pt x="8576" y="5695"/>
                    <a:pt x="8722" y="4809"/>
                  </a:cubicBezTo>
                  <a:cubicBezTo>
                    <a:pt x="8868" y="3922"/>
                    <a:pt x="9159" y="2955"/>
                    <a:pt x="8722" y="2794"/>
                  </a:cubicBezTo>
                  <a:cubicBezTo>
                    <a:pt x="8284" y="2632"/>
                    <a:pt x="7116" y="3277"/>
                    <a:pt x="5365" y="5534"/>
                  </a:cubicBezTo>
                  <a:cubicBezTo>
                    <a:pt x="3613" y="7791"/>
                    <a:pt x="1278" y="11659"/>
                    <a:pt x="403" y="14400"/>
                  </a:cubicBezTo>
                  <a:cubicBezTo>
                    <a:pt x="-473" y="17140"/>
                    <a:pt x="111" y="18752"/>
                    <a:pt x="1862" y="19800"/>
                  </a:cubicBezTo>
                  <a:cubicBezTo>
                    <a:pt x="3613" y="20847"/>
                    <a:pt x="6532" y="21331"/>
                    <a:pt x="10035" y="19880"/>
                  </a:cubicBezTo>
                  <a:cubicBezTo>
                    <a:pt x="13538" y="18430"/>
                    <a:pt x="17624" y="15044"/>
                    <a:pt x="19376" y="11659"/>
                  </a:cubicBezTo>
                  <a:cubicBezTo>
                    <a:pt x="21127" y="8274"/>
                    <a:pt x="20543" y="4889"/>
                    <a:pt x="19522" y="2955"/>
                  </a:cubicBezTo>
                  <a:cubicBezTo>
                    <a:pt x="18500" y="1021"/>
                    <a:pt x="17041" y="537"/>
                    <a:pt x="15435" y="215"/>
                  </a:cubicBezTo>
                  <a:cubicBezTo>
                    <a:pt x="13830" y="-108"/>
                    <a:pt x="12078" y="-269"/>
                    <a:pt x="11057" y="1262"/>
                  </a:cubicBezTo>
                  <a:cubicBezTo>
                    <a:pt x="10035" y="2794"/>
                    <a:pt x="9743" y="6018"/>
                    <a:pt x="9451" y="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194549" y="5022850"/>
              <a:ext cx="63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800"/>
                    <a:pt x="15840" y="9600"/>
                    <a:pt x="12240" y="13200"/>
                  </a:cubicBezTo>
                  <a:cubicBezTo>
                    <a:pt x="8640" y="16800"/>
                    <a:pt x="432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537600" y="4727262"/>
              <a:ext cx="260200" cy="15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17" fill="norm" stroke="1" extrusionOk="0">
                  <a:moveTo>
                    <a:pt x="5736" y="6610"/>
                  </a:moveTo>
                  <a:cubicBezTo>
                    <a:pt x="5561" y="9821"/>
                    <a:pt x="5387" y="13032"/>
                    <a:pt x="4778" y="15513"/>
                  </a:cubicBezTo>
                  <a:cubicBezTo>
                    <a:pt x="4168" y="17994"/>
                    <a:pt x="3123" y="19746"/>
                    <a:pt x="2165" y="20475"/>
                  </a:cubicBezTo>
                  <a:cubicBezTo>
                    <a:pt x="1207" y="21205"/>
                    <a:pt x="336" y="20913"/>
                    <a:pt x="74" y="18140"/>
                  </a:cubicBezTo>
                  <a:cubicBezTo>
                    <a:pt x="-187" y="15367"/>
                    <a:pt x="161" y="10113"/>
                    <a:pt x="2339" y="6464"/>
                  </a:cubicBezTo>
                  <a:cubicBezTo>
                    <a:pt x="4516" y="2816"/>
                    <a:pt x="8523" y="773"/>
                    <a:pt x="12007" y="189"/>
                  </a:cubicBezTo>
                  <a:cubicBezTo>
                    <a:pt x="15490" y="-395"/>
                    <a:pt x="18452" y="481"/>
                    <a:pt x="21413" y="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835899" y="4540720"/>
              <a:ext cx="158751" cy="12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6194"/>
                  </a:moveTo>
                  <a:cubicBezTo>
                    <a:pt x="0" y="4452"/>
                    <a:pt x="0" y="2710"/>
                    <a:pt x="720" y="1665"/>
                  </a:cubicBezTo>
                  <a:cubicBezTo>
                    <a:pt x="1440" y="620"/>
                    <a:pt x="2880" y="271"/>
                    <a:pt x="4320" y="97"/>
                  </a:cubicBezTo>
                  <a:cubicBezTo>
                    <a:pt x="5760" y="-77"/>
                    <a:pt x="7200" y="-77"/>
                    <a:pt x="8352" y="620"/>
                  </a:cubicBezTo>
                  <a:cubicBezTo>
                    <a:pt x="9504" y="1317"/>
                    <a:pt x="10368" y="2710"/>
                    <a:pt x="9936" y="5671"/>
                  </a:cubicBezTo>
                  <a:cubicBezTo>
                    <a:pt x="9504" y="8633"/>
                    <a:pt x="7776" y="13162"/>
                    <a:pt x="6336" y="16123"/>
                  </a:cubicBezTo>
                  <a:cubicBezTo>
                    <a:pt x="4896" y="19084"/>
                    <a:pt x="3744" y="20478"/>
                    <a:pt x="4320" y="21000"/>
                  </a:cubicBezTo>
                  <a:cubicBezTo>
                    <a:pt x="4896" y="21523"/>
                    <a:pt x="7200" y="21175"/>
                    <a:pt x="10368" y="21000"/>
                  </a:cubicBezTo>
                  <a:cubicBezTo>
                    <a:pt x="13536" y="20826"/>
                    <a:pt x="17568" y="20826"/>
                    <a:pt x="2160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619999" y="4879693"/>
              <a:ext cx="330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92" y="11375"/>
                    <a:pt x="8585" y="2735"/>
                    <a:pt x="12185" y="575"/>
                  </a:cubicBezTo>
                  <a:cubicBezTo>
                    <a:pt x="15785" y="-1585"/>
                    <a:pt x="1869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728507" y="4958910"/>
              <a:ext cx="172304" cy="16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98" fill="norm" stroke="1" extrusionOk="0">
                  <a:moveTo>
                    <a:pt x="2273" y="5655"/>
                  </a:moveTo>
                  <a:cubicBezTo>
                    <a:pt x="1753" y="9655"/>
                    <a:pt x="1232" y="13655"/>
                    <a:pt x="842" y="16455"/>
                  </a:cubicBezTo>
                  <a:cubicBezTo>
                    <a:pt x="451" y="19255"/>
                    <a:pt x="191" y="20855"/>
                    <a:pt x="61" y="20989"/>
                  </a:cubicBezTo>
                  <a:cubicBezTo>
                    <a:pt x="-69" y="21122"/>
                    <a:pt x="-69" y="19789"/>
                    <a:pt x="842" y="16322"/>
                  </a:cubicBezTo>
                  <a:cubicBezTo>
                    <a:pt x="1753" y="12855"/>
                    <a:pt x="3574" y="7255"/>
                    <a:pt x="5006" y="3922"/>
                  </a:cubicBezTo>
                  <a:cubicBezTo>
                    <a:pt x="6437" y="589"/>
                    <a:pt x="7478" y="-478"/>
                    <a:pt x="10211" y="189"/>
                  </a:cubicBezTo>
                  <a:cubicBezTo>
                    <a:pt x="12943" y="855"/>
                    <a:pt x="17367" y="3255"/>
                    <a:pt x="19449" y="6189"/>
                  </a:cubicBezTo>
                  <a:cubicBezTo>
                    <a:pt x="21531" y="9122"/>
                    <a:pt x="21271" y="12589"/>
                    <a:pt x="21011" y="16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026399" y="4648200"/>
              <a:ext cx="146291" cy="52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2" fill="norm" stroke="1" extrusionOk="0">
                  <a:moveTo>
                    <a:pt x="10952" y="0"/>
                  </a:moveTo>
                  <a:cubicBezTo>
                    <a:pt x="14299" y="2700"/>
                    <a:pt x="17645" y="5400"/>
                    <a:pt x="19470" y="8231"/>
                  </a:cubicBezTo>
                  <a:cubicBezTo>
                    <a:pt x="21296" y="11061"/>
                    <a:pt x="21600" y="14023"/>
                    <a:pt x="19927" y="16287"/>
                  </a:cubicBezTo>
                  <a:cubicBezTo>
                    <a:pt x="18254" y="18552"/>
                    <a:pt x="14603" y="20119"/>
                    <a:pt x="10952" y="20860"/>
                  </a:cubicBezTo>
                  <a:cubicBezTo>
                    <a:pt x="7301" y="21600"/>
                    <a:pt x="3651" y="21513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714500" y="6253624"/>
              <a:ext cx="279401" cy="29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986"/>
                  </a:moveTo>
                  <a:cubicBezTo>
                    <a:pt x="491" y="382"/>
                    <a:pt x="982" y="-222"/>
                    <a:pt x="1718" y="80"/>
                  </a:cubicBezTo>
                  <a:cubicBezTo>
                    <a:pt x="2455" y="382"/>
                    <a:pt x="3436" y="1591"/>
                    <a:pt x="5318" y="4083"/>
                  </a:cubicBezTo>
                  <a:cubicBezTo>
                    <a:pt x="7200" y="6575"/>
                    <a:pt x="9982" y="10351"/>
                    <a:pt x="12436" y="13372"/>
                  </a:cubicBezTo>
                  <a:cubicBezTo>
                    <a:pt x="14891" y="16393"/>
                    <a:pt x="17018" y="18659"/>
                    <a:pt x="18491" y="19868"/>
                  </a:cubicBezTo>
                  <a:cubicBezTo>
                    <a:pt x="19964" y="21076"/>
                    <a:pt x="20782" y="21227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727200" y="6248400"/>
              <a:ext cx="2349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49" y="1560"/>
                    <a:pt x="18097" y="3120"/>
                    <a:pt x="15859" y="5460"/>
                  </a:cubicBezTo>
                  <a:cubicBezTo>
                    <a:pt x="13622" y="7800"/>
                    <a:pt x="10897" y="10920"/>
                    <a:pt x="8173" y="13740"/>
                  </a:cubicBezTo>
                  <a:cubicBezTo>
                    <a:pt x="5449" y="16560"/>
                    <a:pt x="2724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651000" y="6115755"/>
              <a:ext cx="3302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569" y="12126"/>
                    <a:pt x="9138" y="4168"/>
                    <a:pt x="12738" y="1326"/>
                  </a:cubicBezTo>
                  <a:cubicBezTo>
                    <a:pt x="16338" y="-1516"/>
                    <a:pt x="18969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152650" y="63817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457450" y="6147321"/>
              <a:ext cx="323851" cy="32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1429"/>
                  </a:moveTo>
                  <a:cubicBezTo>
                    <a:pt x="1976" y="18265"/>
                    <a:pt x="3953" y="15100"/>
                    <a:pt x="5506" y="12280"/>
                  </a:cubicBezTo>
                  <a:cubicBezTo>
                    <a:pt x="7059" y="9460"/>
                    <a:pt x="8188" y="6983"/>
                    <a:pt x="8894" y="5401"/>
                  </a:cubicBezTo>
                  <a:cubicBezTo>
                    <a:pt x="9600" y="3819"/>
                    <a:pt x="9882" y="3131"/>
                    <a:pt x="10094" y="2305"/>
                  </a:cubicBezTo>
                  <a:cubicBezTo>
                    <a:pt x="10306" y="1480"/>
                    <a:pt x="10447" y="517"/>
                    <a:pt x="10235" y="311"/>
                  </a:cubicBezTo>
                  <a:cubicBezTo>
                    <a:pt x="10024" y="104"/>
                    <a:pt x="9459" y="654"/>
                    <a:pt x="8824" y="2581"/>
                  </a:cubicBezTo>
                  <a:cubicBezTo>
                    <a:pt x="8188" y="4507"/>
                    <a:pt x="7482" y="7809"/>
                    <a:pt x="7059" y="10629"/>
                  </a:cubicBezTo>
                  <a:cubicBezTo>
                    <a:pt x="6635" y="13449"/>
                    <a:pt x="6494" y="15788"/>
                    <a:pt x="6635" y="17302"/>
                  </a:cubicBezTo>
                  <a:cubicBezTo>
                    <a:pt x="6776" y="18815"/>
                    <a:pt x="7200" y="19503"/>
                    <a:pt x="7765" y="19916"/>
                  </a:cubicBezTo>
                  <a:cubicBezTo>
                    <a:pt x="8329" y="20328"/>
                    <a:pt x="9035" y="20466"/>
                    <a:pt x="10235" y="19847"/>
                  </a:cubicBezTo>
                  <a:cubicBezTo>
                    <a:pt x="11435" y="19228"/>
                    <a:pt x="13129" y="17852"/>
                    <a:pt x="14753" y="15169"/>
                  </a:cubicBezTo>
                  <a:cubicBezTo>
                    <a:pt x="16376" y="12486"/>
                    <a:pt x="17929" y="8497"/>
                    <a:pt x="18847" y="6158"/>
                  </a:cubicBezTo>
                  <a:cubicBezTo>
                    <a:pt x="19765" y="3819"/>
                    <a:pt x="20047" y="3131"/>
                    <a:pt x="20259" y="2237"/>
                  </a:cubicBezTo>
                  <a:cubicBezTo>
                    <a:pt x="20471" y="1342"/>
                    <a:pt x="20612" y="242"/>
                    <a:pt x="20541" y="35"/>
                  </a:cubicBezTo>
                  <a:cubicBezTo>
                    <a:pt x="20471" y="-171"/>
                    <a:pt x="20188" y="517"/>
                    <a:pt x="19906" y="2649"/>
                  </a:cubicBezTo>
                  <a:cubicBezTo>
                    <a:pt x="19624" y="4782"/>
                    <a:pt x="19341" y="8359"/>
                    <a:pt x="19271" y="11042"/>
                  </a:cubicBezTo>
                  <a:cubicBezTo>
                    <a:pt x="19200" y="13725"/>
                    <a:pt x="19341" y="15513"/>
                    <a:pt x="19765" y="16614"/>
                  </a:cubicBezTo>
                  <a:cubicBezTo>
                    <a:pt x="20188" y="17714"/>
                    <a:pt x="20894" y="18127"/>
                    <a:pt x="21600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832100" y="6350944"/>
              <a:ext cx="86657" cy="10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94" fill="norm" stroke="1" extrusionOk="0">
                  <a:moveTo>
                    <a:pt x="12343" y="1103"/>
                  </a:moveTo>
                  <a:cubicBezTo>
                    <a:pt x="9771" y="671"/>
                    <a:pt x="7200" y="239"/>
                    <a:pt x="5400" y="1103"/>
                  </a:cubicBezTo>
                  <a:cubicBezTo>
                    <a:pt x="3600" y="1967"/>
                    <a:pt x="2571" y="4127"/>
                    <a:pt x="1800" y="6503"/>
                  </a:cubicBezTo>
                  <a:cubicBezTo>
                    <a:pt x="1029" y="8879"/>
                    <a:pt x="514" y="11471"/>
                    <a:pt x="514" y="13847"/>
                  </a:cubicBezTo>
                  <a:cubicBezTo>
                    <a:pt x="514" y="16223"/>
                    <a:pt x="1029" y="18383"/>
                    <a:pt x="2571" y="19679"/>
                  </a:cubicBezTo>
                  <a:cubicBezTo>
                    <a:pt x="4114" y="20975"/>
                    <a:pt x="6686" y="21407"/>
                    <a:pt x="10029" y="20111"/>
                  </a:cubicBezTo>
                  <a:cubicBezTo>
                    <a:pt x="13371" y="18815"/>
                    <a:pt x="17486" y="15791"/>
                    <a:pt x="19543" y="12551"/>
                  </a:cubicBezTo>
                  <a:cubicBezTo>
                    <a:pt x="21600" y="9311"/>
                    <a:pt x="21600" y="5855"/>
                    <a:pt x="19286" y="3479"/>
                  </a:cubicBezTo>
                  <a:cubicBezTo>
                    <a:pt x="16971" y="1103"/>
                    <a:pt x="12343" y="-193"/>
                    <a:pt x="8743" y="23"/>
                  </a:cubicBezTo>
                  <a:cubicBezTo>
                    <a:pt x="5143" y="239"/>
                    <a:pt x="2571" y="1967"/>
                    <a:pt x="0" y="3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817335" y="6547114"/>
              <a:ext cx="1261419" cy="10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6" fill="norm" stroke="1" extrusionOk="0">
                  <a:moveTo>
                    <a:pt x="738" y="19386"/>
                  </a:moveTo>
                  <a:cubicBezTo>
                    <a:pt x="413" y="20250"/>
                    <a:pt x="87" y="21114"/>
                    <a:pt x="15" y="21330"/>
                  </a:cubicBezTo>
                  <a:cubicBezTo>
                    <a:pt x="-57" y="21546"/>
                    <a:pt x="124" y="21114"/>
                    <a:pt x="720" y="20466"/>
                  </a:cubicBezTo>
                  <a:cubicBezTo>
                    <a:pt x="1316" y="19818"/>
                    <a:pt x="2327" y="18954"/>
                    <a:pt x="3483" y="17442"/>
                  </a:cubicBezTo>
                  <a:cubicBezTo>
                    <a:pt x="4639" y="15930"/>
                    <a:pt x="5939" y="13770"/>
                    <a:pt x="7330" y="11826"/>
                  </a:cubicBezTo>
                  <a:cubicBezTo>
                    <a:pt x="8720" y="9882"/>
                    <a:pt x="10201" y="8154"/>
                    <a:pt x="11664" y="6858"/>
                  </a:cubicBezTo>
                  <a:cubicBezTo>
                    <a:pt x="13127" y="5562"/>
                    <a:pt x="14572" y="4698"/>
                    <a:pt x="15980" y="3834"/>
                  </a:cubicBezTo>
                  <a:cubicBezTo>
                    <a:pt x="17389" y="2970"/>
                    <a:pt x="18762" y="2106"/>
                    <a:pt x="19592" y="1458"/>
                  </a:cubicBezTo>
                  <a:cubicBezTo>
                    <a:pt x="20423" y="810"/>
                    <a:pt x="20712" y="378"/>
                    <a:pt x="20983" y="162"/>
                  </a:cubicBezTo>
                  <a:cubicBezTo>
                    <a:pt x="21254" y="-54"/>
                    <a:pt x="21507" y="-54"/>
                    <a:pt x="21525" y="162"/>
                  </a:cubicBezTo>
                  <a:cubicBezTo>
                    <a:pt x="21543" y="378"/>
                    <a:pt x="21326" y="810"/>
                    <a:pt x="21110" y="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126140" y="6751765"/>
              <a:ext cx="83660" cy="24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287" fill="norm" stroke="1" extrusionOk="0">
                  <a:moveTo>
                    <a:pt x="20327" y="4877"/>
                  </a:moveTo>
                  <a:cubicBezTo>
                    <a:pt x="20327" y="3946"/>
                    <a:pt x="20327" y="3015"/>
                    <a:pt x="19556" y="2083"/>
                  </a:cubicBezTo>
                  <a:cubicBezTo>
                    <a:pt x="18784" y="1152"/>
                    <a:pt x="17241" y="221"/>
                    <a:pt x="14156" y="35"/>
                  </a:cubicBezTo>
                  <a:cubicBezTo>
                    <a:pt x="11070" y="-151"/>
                    <a:pt x="6441" y="408"/>
                    <a:pt x="3356" y="1525"/>
                  </a:cubicBezTo>
                  <a:cubicBezTo>
                    <a:pt x="270" y="2642"/>
                    <a:pt x="-1273" y="4318"/>
                    <a:pt x="1298" y="6366"/>
                  </a:cubicBezTo>
                  <a:cubicBezTo>
                    <a:pt x="3870" y="8415"/>
                    <a:pt x="10556" y="10835"/>
                    <a:pt x="14670" y="12418"/>
                  </a:cubicBezTo>
                  <a:cubicBezTo>
                    <a:pt x="18784" y="14001"/>
                    <a:pt x="20327" y="14746"/>
                    <a:pt x="19813" y="16049"/>
                  </a:cubicBezTo>
                  <a:cubicBezTo>
                    <a:pt x="19298" y="17352"/>
                    <a:pt x="16727" y="19215"/>
                    <a:pt x="14156" y="20239"/>
                  </a:cubicBezTo>
                  <a:cubicBezTo>
                    <a:pt x="11584" y="21263"/>
                    <a:pt x="9013" y="21449"/>
                    <a:pt x="6956" y="21170"/>
                  </a:cubicBezTo>
                  <a:cubicBezTo>
                    <a:pt x="4898" y="20890"/>
                    <a:pt x="3356" y="20146"/>
                    <a:pt x="3870" y="19215"/>
                  </a:cubicBezTo>
                  <a:cubicBezTo>
                    <a:pt x="4384" y="18283"/>
                    <a:pt x="6956" y="17166"/>
                    <a:pt x="9527" y="16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294069" y="6743700"/>
              <a:ext cx="125281" cy="34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56" fill="norm" stroke="1" extrusionOk="0">
                  <a:moveTo>
                    <a:pt x="21307" y="0"/>
                  </a:moveTo>
                  <a:cubicBezTo>
                    <a:pt x="18787" y="3535"/>
                    <a:pt x="16267" y="7069"/>
                    <a:pt x="13027" y="10342"/>
                  </a:cubicBezTo>
                  <a:cubicBezTo>
                    <a:pt x="9787" y="13615"/>
                    <a:pt x="5827" y="16625"/>
                    <a:pt x="3307" y="18524"/>
                  </a:cubicBezTo>
                  <a:cubicBezTo>
                    <a:pt x="787" y="20422"/>
                    <a:pt x="-293" y="21207"/>
                    <a:pt x="67" y="21404"/>
                  </a:cubicBezTo>
                  <a:cubicBezTo>
                    <a:pt x="427" y="21600"/>
                    <a:pt x="2227" y="21207"/>
                    <a:pt x="4027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489200" y="6760162"/>
              <a:ext cx="333465" cy="3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8" fill="norm" stroke="1" extrusionOk="0">
                  <a:moveTo>
                    <a:pt x="0" y="12140"/>
                  </a:moveTo>
                  <a:cubicBezTo>
                    <a:pt x="0" y="14768"/>
                    <a:pt x="0" y="17397"/>
                    <a:pt x="0" y="19054"/>
                  </a:cubicBezTo>
                  <a:cubicBezTo>
                    <a:pt x="0" y="20711"/>
                    <a:pt x="0" y="21397"/>
                    <a:pt x="205" y="21454"/>
                  </a:cubicBezTo>
                  <a:cubicBezTo>
                    <a:pt x="410" y="21511"/>
                    <a:pt x="820" y="20940"/>
                    <a:pt x="1230" y="19225"/>
                  </a:cubicBezTo>
                  <a:cubicBezTo>
                    <a:pt x="1641" y="17511"/>
                    <a:pt x="2051" y="14654"/>
                    <a:pt x="2119" y="12540"/>
                  </a:cubicBezTo>
                  <a:cubicBezTo>
                    <a:pt x="2187" y="10425"/>
                    <a:pt x="1914" y="9054"/>
                    <a:pt x="1641" y="7911"/>
                  </a:cubicBezTo>
                  <a:cubicBezTo>
                    <a:pt x="1367" y="6768"/>
                    <a:pt x="1094" y="5854"/>
                    <a:pt x="1299" y="5340"/>
                  </a:cubicBezTo>
                  <a:cubicBezTo>
                    <a:pt x="1504" y="4825"/>
                    <a:pt x="2187" y="4711"/>
                    <a:pt x="4648" y="4082"/>
                  </a:cubicBezTo>
                  <a:cubicBezTo>
                    <a:pt x="7109" y="3454"/>
                    <a:pt x="11347" y="2311"/>
                    <a:pt x="14218" y="1568"/>
                  </a:cubicBezTo>
                  <a:cubicBezTo>
                    <a:pt x="17089" y="825"/>
                    <a:pt x="18592" y="482"/>
                    <a:pt x="19686" y="254"/>
                  </a:cubicBezTo>
                  <a:cubicBezTo>
                    <a:pt x="20780" y="25"/>
                    <a:pt x="21463" y="-89"/>
                    <a:pt x="21532" y="82"/>
                  </a:cubicBezTo>
                  <a:cubicBezTo>
                    <a:pt x="21600" y="254"/>
                    <a:pt x="21053" y="711"/>
                    <a:pt x="20506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692400" y="6886476"/>
              <a:ext cx="196851" cy="20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7098"/>
                  </a:moveTo>
                  <a:cubicBezTo>
                    <a:pt x="232" y="10923"/>
                    <a:pt x="465" y="14748"/>
                    <a:pt x="813" y="14298"/>
                  </a:cubicBezTo>
                  <a:cubicBezTo>
                    <a:pt x="1161" y="13848"/>
                    <a:pt x="1626" y="9123"/>
                    <a:pt x="2671" y="5973"/>
                  </a:cubicBezTo>
                  <a:cubicBezTo>
                    <a:pt x="3716" y="2823"/>
                    <a:pt x="5342" y="1248"/>
                    <a:pt x="7432" y="461"/>
                  </a:cubicBezTo>
                  <a:cubicBezTo>
                    <a:pt x="9523" y="-327"/>
                    <a:pt x="12077" y="-327"/>
                    <a:pt x="14284" y="2261"/>
                  </a:cubicBezTo>
                  <a:cubicBezTo>
                    <a:pt x="16490" y="4848"/>
                    <a:pt x="18348" y="10023"/>
                    <a:pt x="19510" y="13623"/>
                  </a:cubicBezTo>
                  <a:cubicBezTo>
                    <a:pt x="20671" y="17223"/>
                    <a:pt x="21135" y="19248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717800" y="69532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420260" y="6470650"/>
              <a:ext cx="370690" cy="14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2" fill="norm" stroke="1" extrusionOk="0">
                  <a:moveTo>
                    <a:pt x="1243" y="19166"/>
                  </a:moveTo>
                  <a:cubicBezTo>
                    <a:pt x="752" y="18254"/>
                    <a:pt x="261" y="17341"/>
                    <a:pt x="77" y="16124"/>
                  </a:cubicBezTo>
                  <a:cubicBezTo>
                    <a:pt x="-107" y="14907"/>
                    <a:pt x="16" y="13386"/>
                    <a:pt x="691" y="11256"/>
                  </a:cubicBezTo>
                  <a:cubicBezTo>
                    <a:pt x="1366" y="9127"/>
                    <a:pt x="2593" y="6389"/>
                    <a:pt x="3513" y="5020"/>
                  </a:cubicBezTo>
                  <a:cubicBezTo>
                    <a:pt x="4434" y="3651"/>
                    <a:pt x="5048" y="3651"/>
                    <a:pt x="5845" y="4868"/>
                  </a:cubicBezTo>
                  <a:cubicBezTo>
                    <a:pt x="6643" y="6085"/>
                    <a:pt x="7625" y="8518"/>
                    <a:pt x="8238" y="10496"/>
                  </a:cubicBezTo>
                  <a:cubicBezTo>
                    <a:pt x="8852" y="12473"/>
                    <a:pt x="9098" y="13994"/>
                    <a:pt x="9404" y="15668"/>
                  </a:cubicBezTo>
                  <a:cubicBezTo>
                    <a:pt x="9711" y="17341"/>
                    <a:pt x="10079" y="19166"/>
                    <a:pt x="10632" y="20231"/>
                  </a:cubicBezTo>
                  <a:cubicBezTo>
                    <a:pt x="11184" y="21296"/>
                    <a:pt x="11920" y="21600"/>
                    <a:pt x="12902" y="20992"/>
                  </a:cubicBezTo>
                  <a:cubicBezTo>
                    <a:pt x="13884" y="20383"/>
                    <a:pt x="15111" y="18862"/>
                    <a:pt x="16400" y="15820"/>
                  </a:cubicBezTo>
                  <a:cubicBezTo>
                    <a:pt x="17688" y="12777"/>
                    <a:pt x="19038" y="8214"/>
                    <a:pt x="19898" y="5324"/>
                  </a:cubicBezTo>
                  <a:cubicBezTo>
                    <a:pt x="20757" y="2434"/>
                    <a:pt x="21125" y="1217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270872" y="6229350"/>
              <a:ext cx="2172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20"/>
                    <a:pt x="4448" y="8640"/>
                    <a:pt x="1502" y="12240"/>
                  </a:cubicBezTo>
                  <a:cubicBezTo>
                    <a:pt x="-1443" y="15840"/>
                    <a:pt x="521" y="1872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038599" y="6210300"/>
              <a:ext cx="520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4" y="18000"/>
                    <a:pt x="3688" y="14400"/>
                    <a:pt x="6190" y="12000"/>
                  </a:cubicBezTo>
                  <a:cubicBezTo>
                    <a:pt x="8693" y="9600"/>
                    <a:pt x="11854" y="8400"/>
                    <a:pt x="14532" y="6600"/>
                  </a:cubicBezTo>
                  <a:cubicBezTo>
                    <a:pt x="17210" y="4800"/>
                    <a:pt x="194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689783" y="6217901"/>
              <a:ext cx="180668" cy="41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1" fill="norm" stroke="1" extrusionOk="0">
                  <a:moveTo>
                    <a:pt x="16917" y="17345"/>
                  </a:moveTo>
                  <a:cubicBezTo>
                    <a:pt x="17168" y="16163"/>
                    <a:pt x="17419" y="14981"/>
                    <a:pt x="16917" y="14175"/>
                  </a:cubicBezTo>
                  <a:cubicBezTo>
                    <a:pt x="16415" y="13369"/>
                    <a:pt x="15159" y="12939"/>
                    <a:pt x="12522" y="13208"/>
                  </a:cubicBezTo>
                  <a:cubicBezTo>
                    <a:pt x="9885" y="13477"/>
                    <a:pt x="5866" y="14444"/>
                    <a:pt x="3480" y="15626"/>
                  </a:cubicBezTo>
                  <a:cubicBezTo>
                    <a:pt x="1094" y="16808"/>
                    <a:pt x="340" y="18205"/>
                    <a:pt x="89" y="19172"/>
                  </a:cubicBezTo>
                  <a:cubicBezTo>
                    <a:pt x="-162" y="20139"/>
                    <a:pt x="89" y="20677"/>
                    <a:pt x="1219" y="20999"/>
                  </a:cubicBezTo>
                  <a:cubicBezTo>
                    <a:pt x="2350" y="21322"/>
                    <a:pt x="4359" y="21429"/>
                    <a:pt x="6494" y="21053"/>
                  </a:cubicBezTo>
                  <a:cubicBezTo>
                    <a:pt x="8629" y="20677"/>
                    <a:pt x="10889" y="19817"/>
                    <a:pt x="12647" y="17614"/>
                  </a:cubicBezTo>
                  <a:cubicBezTo>
                    <a:pt x="14405" y="15411"/>
                    <a:pt x="15661" y="11865"/>
                    <a:pt x="16415" y="9071"/>
                  </a:cubicBezTo>
                  <a:cubicBezTo>
                    <a:pt x="17168" y="6277"/>
                    <a:pt x="17419" y="4235"/>
                    <a:pt x="17545" y="2730"/>
                  </a:cubicBezTo>
                  <a:cubicBezTo>
                    <a:pt x="17671" y="1226"/>
                    <a:pt x="17671" y="259"/>
                    <a:pt x="17294" y="44"/>
                  </a:cubicBezTo>
                  <a:cubicBezTo>
                    <a:pt x="16917" y="-171"/>
                    <a:pt x="16164" y="366"/>
                    <a:pt x="15661" y="2462"/>
                  </a:cubicBezTo>
                  <a:cubicBezTo>
                    <a:pt x="15159" y="4557"/>
                    <a:pt x="14908" y="8211"/>
                    <a:pt x="14908" y="11059"/>
                  </a:cubicBezTo>
                  <a:cubicBezTo>
                    <a:pt x="14908" y="13907"/>
                    <a:pt x="15159" y="15948"/>
                    <a:pt x="15661" y="17399"/>
                  </a:cubicBezTo>
                  <a:cubicBezTo>
                    <a:pt x="16164" y="18850"/>
                    <a:pt x="16917" y="19710"/>
                    <a:pt x="17922" y="20139"/>
                  </a:cubicBezTo>
                  <a:cubicBezTo>
                    <a:pt x="18926" y="20569"/>
                    <a:pt x="20182" y="20569"/>
                    <a:pt x="21438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911460" y="6394450"/>
              <a:ext cx="38647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505" fill="norm" stroke="1" extrusionOk="0">
                  <a:moveTo>
                    <a:pt x="5258" y="12838"/>
                  </a:moveTo>
                  <a:cubicBezTo>
                    <a:pt x="2985" y="15079"/>
                    <a:pt x="711" y="17321"/>
                    <a:pt x="142" y="18951"/>
                  </a:cubicBezTo>
                  <a:cubicBezTo>
                    <a:pt x="-426" y="20581"/>
                    <a:pt x="711" y="21600"/>
                    <a:pt x="3553" y="21498"/>
                  </a:cubicBezTo>
                  <a:cubicBezTo>
                    <a:pt x="6395" y="21396"/>
                    <a:pt x="10942" y="20174"/>
                    <a:pt x="14353" y="16913"/>
                  </a:cubicBezTo>
                  <a:cubicBezTo>
                    <a:pt x="17763" y="13653"/>
                    <a:pt x="20037" y="8355"/>
                    <a:pt x="20606" y="5196"/>
                  </a:cubicBezTo>
                  <a:cubicBezTo>
                    <a:pt x="21174" y="2038"/>
                    <a:pt x="20037" y="1019"/>
                    <a:pt x="18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003655" y="6414508"/>
              <a:ext cx="114446" cy="17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475" fill="norm" stroke="1" extrusionOk="0">
                  <a:moveTo>
                    <a:pt x="13668" y="2246"/>
                  </a:moveTo>
                  <a:cubicBezTo>
                    <a:pt x="11773" y="1455"/>
                    <a:pt x="9878" y="665"/>
                    <a:pt x="7794" y="270"/>
                  </a:cubicBezTo>
                  <a:cubicBezTo>
                    <a:pt x="5710" y="-125"/>
                    <a:pt x="3436" y="-125"/>
                    <a:pt x="1731" y="534"/>
                  </a:cubicBezTo>
                  <a:cubicBezTo>
                    <a:pt x="26" y="1192"/>
                    <a:pt x="-1111" y="2509"/>
                    <a:pt x="1731" y="4616"/>
                  </a:cubicBezTo>
                  <a:cubicBezTo>
                    <a:pt x="4573" y="6724"/>
                    <a:pt x="11394" y="9621"/>
                    <a:pt x="15373" y="11860"/>
                  </a:cubicBezTo>
                  <a:cubicBezTo>
                    <a:pt x="19352" y="14099"/>
                    <a:pt x="20489" y="15680"/>
                    <a:pt x="20489" y="16997"/>
                  </a:cubicBezTo>
                  <a:cubicBezTo>
                    <a:pt x="20489" y="18314"/>
                    <a:pt x="19352" y="19368"/>
                    <a:pt x="17268" y="20158"/>
                  </a:cubicBezTo>
                  <a:cubicBezTo>
                    <a:pt x="15184" y="20948"/>
                    <a:pt x="12152" y="21475"/>
                    <a:pt x="9689" y="21475"/>
                  </a:cubicBezTo>
                  <a:cubicBezTo>
                    <a:pt x="7226" y="21475"/>
                    <a:pt x="5331" y="20948"/>
                    <a:pt x="4384" y="19631"/>
                  </a:cubicBezTo>
                  <a:cubicBezTo>
                    <a:pt x="3436" y="18314"/>
                    <a:pt x="3436" y="16207"/>
                    <a:pt x="3436" y="14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170223" y="6216650"/>
              <a:ext cx="106628" cy="41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6" fill="norm" stroke="1" extrusionOk="0">
                  <a:moveTo>
                    <a:pt x="21335" y="0"/>
                  </a:moveTo>
                  <a:cubicBezTo>
                    <a:pt x="19217" y="0"/>
                    <a:pt x="17100" y="0"/>
                    <a:pt x="14559" y="822"/>
                  </a:cubicBezTo>
                  <a:cubicBezTo>
                    <a:pt x="12017" y="1645"/>
                    <a:pt x="9053" y="3289"/>
                    <a:pt x="6511" y="5866"/>
                  </a:cubicBezTo>
                  <a:cubicBezTo>
                    <a:pt x="3970" y="8443"/>
                    <a:pt x="1853" y="11951"/>
                    <a:pt x="794" y="14583"/>
                  </a:cubicBezTo>
                  <a:cubicBezTo>
                    <a:pt x="-265" y="17214"/>
                    <a:pt x="-265" y="18969"/>
                    <a:pt x="794" y="20065"/>
                  </a:cubicBezTo>
                  <a:cubicBezTo>
                    <a:pt x="1853" y="21161"/>
                    <a:pt x="3970" y="21600"/>
                    <a:pt x="6935" y="21381"/>
                  </a:cubicBezTo>
                  <a:cubicBezTo>
                    <a:pt x="9900" y="21161"/>
                    <a:pt x="13711" y="20284"/>
                    <a:pt x="15194" y="19243"/>
                  </a:cubicBezTo>
                  <a:cubicBezTo>
                    <a:pt x="16676" y="18201"/>
                    <a:pt x="15829" y="16995"/>
                    <a:pt x="14982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150795" y="6383510"/>
              <a:ext cx="272105" cy="18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36" fill="norm" stroke="1" extrusionOk="0">
                  <a:moveTo>
                    <a:pt x="1432" y="6848"/>
                  </a:moveTo>
                  <a:cubicBezTo>
                    <a:pt x="762" y="6144"/>
                    <a:pt x="92" y="5440"/>
                    <a:pt x="9" y="4618"/>
                  </a:cubicBezTo>
                  <a:cubicBezTo>
                    <a:pt x="-75" y="3796"/>
                    <a:pt x="427" y="2857"/>
                    <a:pt x="1683" y="1800"/>
                  </a:cubicBezTo>
                  <a:cubicBezTo>
                    <a:pt x="2939" y="744"/>
                    <a:pt x="4948" y="-430"/>
                    <a:pt x="7125" y="157"/>
                  </a:cubicBezTo>
                  <a:cubicBezTo>
                    <a:pt x="9302" y="744"/>
                    <a:pt x="11646" y="3092"/>
                    <a:pt x="13069" y="6144"/>
                  </a:cubicBezTo>
                  <a:cubicBezTo>
                    <a:pt x="14492" y="9196"/>
                    <a:pt x="14995" y="12953"/>
                    <a:pt x="15162" y="15418"/>
                  </a:cubicBezTo>
                  <a:cubicBezTo>
                    <a:pt x="15330" y="17883"/>
                    <a:pt x="15162" y="19057"/>
                    <a:pt x="14660" y="19879"/>
                  </a:cubicBezTo>
                  <a:cubicBezTo>
                    <a:pt x="14158" y="20700"/>
                    <a:pt x="13320" y="21170"/>
                    <a:pt x="12818" y="20818"/>
                  </a:cubicBezTo>
                  <a:cubicBezTo>
                    <a:pt x="12316" y="20466"/>
                    <a:pt x="12148" y="19292"/>
                    <a:pt x="12399" y="17296"/>
                  </a:cubicBezTo>
                  <a:cubicBezTo>
                    <a:pt x="12651" y="15300"/>
                    <a:pt x="13320" y="12483"/>
                    <a:pt x="14911" y="9900"/>
                  </a:cubicBezTo>
                  <a:cubicBezTo>
                    <a:pt x="16502" y="7318"/>
                    <a:pt x="19013" y="4970"/>
                    <a:pt x="21525" y="2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451193" y="6324600"/>
              <a:ext cx="66957" cy="23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7" fill="norm" stroke="1" extrusionOk="0">
                  <a:moveTo>
                    <a:pt x="3127" y="7069"/>
                  </a:moveTo>
                  <a:cubicBezTo>
                    <a:pt x="2452" y="10996"/>
                    <a:pt x="1777" y="14924"/>
                    <a:pt x="1102" y="17575"/>
                  </a:cubicBezTo>
                  <a:cubicBezTo>
                    <a:pt x="427" y="20225"/>
                    <a:pt x="-248" y="21600"/>
                    <a:pt x="89" y="21502"/>
                  </a:cubicBezTo>
                  <a:cubicBezTo>
                    <a:pt x="427" y="21404"/>
                    <a:pt x="1777" y="19833"/>
                    <a:pt x="5490" y="16004"/>
                  </a:cubicBezTo>
                  <a:cubicBezTo>
                    <a:pt x="9202" y="12175"/>
                    <a:pt x="15277" y="6087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535985" y="6238108"/>
              <a:ext cx="131163" cy="31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36" fill="norm" stroke="1" extrusionOk="0">
                  <a:moveTo>
                    <a:pt x="3283" y="1996"/>
                  </a:moveTo>
                  <a:cubicBezTo>
                    <a:pt x="4311" y="1132"/>
                    <a:pt x="5340" y="268"/>
                    <a:pt x="6540" y="52"/>
                  </a:cubicBezTo>
                  <a:cubicBezTo>
                    <a:pt x="7740" y="-164"/>
                    <a:pt x="9111" y="268"/>
                    <a:pt x="9797" y="1780"/>
                  </a:cubicBezTo>
                  <a:cubicBezTo>
                    <a:pt x="10483" y="3292"/>
                    <a:pt x="10483" y="5884"/>
                    <a:pt x="9111" y="9052"/>
                  </a:cubicBezTo>
                  <a:cubicBezTo>
                    <a:pt x="7740" y="12220"/>
                    <a:pt x="4997" y="15964"/>
                    <a:pt x="3111" y="18268"/>
                  </a:cubicBezTo>
                  <a:cubicBezTo>
                    <a:pt x="1225" y="20572"/>
                    <a:pt x="197" y="21436"/>
                    <a:pt x="25" y="21436"/>
                  </a:cubicBezTo>
                  <a:cubicBezTo>
                    <a:pt x="-146" y="21436"/>
                    <a:pt x="540" y="20572"/>
                    <a:pt x="2597" y="18988"/>
                  </a:cubicBezTo>
                  <a:cubicBezTo>
                    <a:pt x="4654" y="17404"/>
                    <a:pt x="8083" y="15100"/>
                    <a:pt x="10825" y="13804"/>
                  </a:cubicBezTo>
                  <a:cubicBezTo>
                    <a:pt x="13568" y="12508"/>
                    <a:pt x="15625" y="12220"/>
                    <a:pt x="17168" y="12436"/>
                  </a:cubicBezTo>
                  <a:cubicBezTo>
                    <a:pt x="18711" y="12652"/>
                    <a:pt x="19740" y="13372"/>
                    <a:pt x="20425" y="14524"/>
                  </a:cubicBezTo>
                  <a:cubicBezTo>
                    <a:pt x="21111" y="15676"/>
                    <a:pt x="21454" y="17260"/>
                    <a:pt x="21111" y="18340"/>
                  </a:cubicBezTo>
                  <a:cubicBezTo>
                    <a:pt x="20768" y="19420"/>
                    <a:pt x="19740" y="19996"/>
                    <a:pt x="17340" y="20356"/>
                  </a:cubicBezTo>
                  <a:cubicBezTo>
                    <a:pt x="14940" y="20716"/>
                    <a:pt x="11168" y="20860"/>
                    <a:pt x="8254" y="20572"/>
                  </a:cubicBezTo>
                  <a:cubicBezTo>
                    <a:pt x="5340" y="20284"/>
                    <a:pt x="3283" y="19564"/>
                    <a:pt x="2083" y="18844"/>
                  </a:cubicBezTo>
                  <a:cubicBezTo>
                    <a:pt x="883" y="18124"/>
                    <a:pt x="540" y="17404"/>
                    <a:pt x="1911" y="16900"/>
                  </a:cubicBezTo>
                  <a:cubicBezTo>
                    <a:pt x="3283" y="16396"/>
                    <a:pt x="6368" y="16108"/>
                    <a:pt x="9454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721349" y="6173954"/>
              <a:ext cx="381001" cy="38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4420"/>
                  </a:moveTo>
                  <a:cubicBezTo>
                    <a:pt x="0" y="15600"/>
                    <a:pt x="0" y="16781"/>
                    <a:pt x="0" y="17843"/>
                  </a:cubicBezTo>
                  <a:cubicBezTo>
                    <a:pt x="0" y="18905"/>
                    <a:pt x="0" y="19850"/>
                    <a:pt x="300" y="20263"/>
                  </a:cubicBezTo>
                  <a:cubicBezTo>
                    <a:pt x="600" y="20676"/>
                    <a:pt x="1200" y="20558"/>
                    <a:pt x="1680" y="20263"/>
                  </a:cubicBezTo>
                  <a:cubicBezTo>
                    <a:pt x="2160" y="19968"/>
                    <a:pt x="2520" y="19495"/>
                    <a:pt x="2880" y="18787"/>
                  </a:cubicBezTo>
                  <a:cubicBezTo>
                    <a:pt x="3240" y="18079"/>
                    <a:pt x="3600" y="17135"/>
                    <a:pt x="3840" y="16958"/>
                  </a:cubicBezTo>
                  <a:cubicBezTo>
                    <a:pt x="4080" y="16781"/>
                    <a:pt x="4200" y="17371"/>
                    <a:pt x="4200" y="18197"/>
                  </a:cubicBezTo>
                  <a:cubicBezTo>
                    <a:pt x="4200" y="19023"/>
                    <a:pt x="4080" y="20086"/>
                    <a:pt x="4320" y="20617"/>
                  </a:cubicBezTo>
                  <a:cubicBezTo>
                    <a:pt x="4560" y="21148"/>
                    <a:pt x="5160" y="21148"/>
                    <a:pt x="6000" y="20440"/>
                  </a:cubicBezTo>
                  <a:cubicBezTo>
                    <a:pt x="6840" y="19732"/>
                    <a:pt x="7920" y="18315"/>
                    <a:pt x="9360" y="15954"/>
                  </a:cubicBezTo>
                  <a:cubicBezTo>
                    <a:pt x="10800" y="13594"/>
                    <a:pt x="12600" y="10289"/>
                    <a:pt x="13920" y="7692"/>
                  </a:cubicBezTo>
                  <a:cubicBezTo>
                    <a:pt x="15240" y="5095"/>
                    <a:pt x="16080" y="3207"/>
                    <a:pt x="16500" y="1968"/>
                  </a:cubicBezTo>
                  <a:cubicBezTo>
                    <a:pt x="16920" y="728"/>
                    <a:pt x="16920" y="138"/>
                    <a:pt x="16680" y="20"/>
                  </a:cubicBezTo>
                  <a:cubicBezTo>
                    <a:pt x="16440" y="-98"/>
                    <a:pt x="15960" y="256"/>
                    <a:pt x="15060" y="2322"/>
                  </a:cubicBezTo>
                  <a:cubicBezTo>
                    <a:pt x="14160" y="4387"/>
                    <a:pt x="12840" y="8164"/>
                    <a:pt x="12060" y="11233"/>
                  </a:cubicBezTo>
                  <a:cubicBezTo>
                    <a:pt x="11280" y="14302"/>
                    <a:pt x="11040" y="16663"/>
                    <a:pt x="10920" y="18138"/>
                  </a:cubicBezTo>
                  <a:cubicBezTo>
                    <a:pt x="10800" y="19613"/>
                    <a:pt x="10800" y="20204"/>
                    <a:pt x="11040" y="20676"/>
                  </a:cubicBezTo>
                  <a:cubicBezTo>
                    <a:pt x="11280" y="21148"/>
                    <a:pt x="11760" y="21502"/>
                    <a:pt x="12300" y="21443"/>
                  </a:cubicBezTo>
                  <a:cubicBezTo>
                    <a:pt x="12840" y="21384"/>
                    <a:pt x="13440" y="20912"/>
                    <a:pt x="13740" y="20027"/>
                  </a:cubicBezTo>
                  <a:cubicBezTo>
                    <a:pt x="14040" y="19141"/>
                    <a:pt x="14040" y="17843"/>
                    <a:pt x="13500" y="16722"/>
                  </a:cubicBezTo>
                  <a:cubicBezTo>
                    <a:pt x="12960" y="15600"/>
                    <a:pt x="11880" y="14656"/>
                    <a:pt x="10980" y="14007"/>
                  </a:cubicBezTo>
                  <a:cubicBezTo>
                    <a:pt x="10080" y="13358"/>
                    <a:pt x="9360" y="13004"/>
                    <a:pt x="9420" y="12709"/>
                  </a:cubicBezTo>
                  <a:cubicBezTo>
                    <a:pt x="9480" y="12413"/>
                    <a:pt x="10320" y="12177"/>
                    <a:pt x="11280" y="11941"/>
                  </a:cubicBezTo>
                  <a:cubicBezTo>
                    <a:pt x="12240" y="11705"/>
                    <a:pt x="13320" y="11469"/>
                    <a:pt x="14160" y="11351"/>
                  </a:cubicBezTo>
                  <a:cubicBezTo>
                    <a:pt x="15000" y="11233"/>
                    <a:pt x="15600" y="11233"/>
                    <a:pt x="16020" y="11528"/>
                  </a:cubicBezTo>
                  <a:cubicBezTo>
                    <a:pt x="16440" y="11823"/>
                    <a:pt x="16680" y="12413"/>
                    <a:pt x="16800" y="13653"/>
                  </a:cubicBezTo>
                  <a:cubicBezTo>
                    <a:pt x="16920" y="14892"/>
                    <a:pt x="16920" y="16781"/>
                    <a:pt x="16920" y="18079"/>
                  </a:cubicBezTo>
                  <a:cubicBezTo>
                    <a:pt x="16920" y="19377"/>
                    <a:pt x="16920" y="20086"/>
                    <a:pt x="17040" y="20027"/>
                  </a:cubicBezTo>
                  <a:cubicBezTo>
                    <a:pt x="17160" y="19968"/>
                    <a:pt x="17400" y="19141"/>
                    <a:pt x="17820" y="17371"/>
                  </a:cubicBezTo>
                  <a:cubicBezTo>
                    <a:pt x="18240" y="15600"/>
                    <a:pt x="18840" y="12886"/>
                    <a:pt x="19500" y="11351"/>
                  </a:cubicBezTo>
                  <a:cubicBezTo>
                    <a:pt x="20160" y="9817"/>
                    <a:pt x="20880" y="9463"/>
                    <a:pt x="21600" y="9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6106182" y="6426149"/>
              <a:ext cx="91418" cy="11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228" fill="norm" stroke="1" extrusionOk="0">
                  <a:moveTo>
                    <a:pt x="15311" y="4477"/>
                  </a:moveTo>
                  <a:cubicBezTo>
                    <a:pt x="13838" y="2988"/>
                    <a:pt x="12366" y="1498"/>
                    <a:pt x="10647" y="1312"/>
                  </a:cubicBezTo>
                  <a:cubicBezTo>
                    <a:pt x="8929" y="1126"/>
                    <a:pt x="6966" y="2243"/>
                    <a:pt x="5002" y="4477"/>
                  </a:cubicBezTo>
                  <a:cubicBezTo>
                    <a:pt x="3038" y="6712"/>
                    <a:pt x="1075" y="10064"/>
                    <a:pt x="338" y="12670"/>
                  </a:cubicBezTo>
                  <a:cubicBezTo>
                    <a:pt x="-398" y="15277"/>
                    <a:pt x="93" y="17139"/>
                    <a:pt x="1566" y="18629"/>
                  </a:cubicBezTo>
                  <a:cubicBezTo>
                    <a:pt x="3038" y="20119"/>
                    <a:pt x="5493" y="21236"/>
                    <a:pt x="8438" y="18815"/>
                  </a:cubicBezTo>
                  <a:cubicBezTo>
                    <a:pt x="11384" y="16395"/>
                    <a:pt x="14820" y="10436"/>
                    <a:pt x="15802" y="6526"/>
                  </a:cubicBezTo>
                  <a:cubicBezTo>
                    <a:pt x="16784" y="2615"/>
                    <a:pt x="15311" y="753"/>
                    <a:pt x="15802" y="195"/>
                  </a:cubicBezTo>
                  <a:cubicBezTo>
                    <a:pt x="16293" y="-364"/>
                    <a:pt x="18747" y="381"/>
                    <a:pt x="21202" y="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242049" y="6394122"/>
              <a:ext cx="158751" cy="17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3053"/>
                  </a:moveTo>
                  <a:cubicBezTo>
                    <a:pt x="1152" y="2300"/>
                    <a:pt x="2304" y="1546"/>
                    <a:pt x="3312" y="1797"/>
                  </a:cubicBezTo>
                  <a:cubicBezTo>
                    <a:pt x="4320" y="2049"/>
                    <a:pt x="5184" y="3304"/>
                    <a:pt x="5616" y="5063"/>
                  </a:cubicBezTo>
                  <a:cubicBezTo>
                    <a:pt x="6048" y="6821"/>
                    <a:pt x="6048" y="9081"/>
                    <a:pt x="5904" y="10839"/>
                  </a:cubicBezTo>
                  <a:cubicBezTo>
                    <a:pt x="5760" y="12597"/>
                    <a:pt x="5472" y="13853"/>
                    <a:pt x="5328" y="13728"/>
                  </a:cubicBezTo>
                  <a:cubicBezTo>
                    <a:pt x="5184" y="13602"/>
                    <a:pt x="5184" y="12095"/>
                    <a:pt x="6192" y="9960"/>
                  </a:cubicBezTo>
                  <a:cubicBezTo>
                    <a:pt x="7200" y="7825"/>
                    <a:pt x="9216" y="5063"/>
                    <a:pt x="10800" y="3304"/>
                  </a:cubicBezTo>
                  <a:cubicBezTo>
                    <a:pt x="12384" y="1546"/>
                    <a:pt x="13536" y="793"/>
                    <a:pt x="14832" y="290"/>
                  </a:cubicBezTo>
                  <a:cubicBezTo>
                    <a:pt x="16128" y="-212"/>
                    <a:pt x="17568" y="-463"/>
                    <a:pt x="18720" y="3053"/>
                  </a:cubicBezTo>
                  <a:cubicBezTo>
                    <a:pt x="19872" y="6570"/>
                    <a:pt x="20736" y="13853"/>
                    <a:pt x="2160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293518" y="5880100"/>
              <a:ext cx="1907969" cy="66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42" fill="norm" stroke="1" extrusionOk="0">
                  <a:moveTo>
                    <a:pt x="11203" y="2044"/>
                  </a:moveTo>
                  <a:cubicBezTo>
                    <a:pt x="11155" y="1703"/>
                    <a:pt x="11108" y="1363"/>
                    <a:pt x="10940" y="1056"/>
                  </a:cubicBezTo>
                  <a:cubicBezTo>
                    <a:pt x="10773" y="750"/>
                    <a:pt x="10486" y="477"/>
                    <a:pt x="9996" y="307"/>
                  </a:cubicBezTo>
                  <a:cubicBezTo>
                    <a:pt x="9507" y="136"/>
                    <a:pt x="8814" y="68"/>
                    <a:pt x="8204" y="136"/>
                  </a:cubicBezTo>
                  <a:cubicBezTo>
                    <a:pt x="7595" y="204"/>
                    <a:pt x="7069" y="409"/>
                    <a:pt x="6484" y="886"/>
                  </a:cubicBezTo>
                  <a:cubicBezTo>
                    <a:pt x="5899" y="1363"/>
                    <a:pt x="5254" y="2112"/>
                    <a:pt x="4668" y="2862"/>
                  </a:cubicBezTo>
                  <a:cubicBezTo>
                    <a:pt x="4083" y="3611"/>
                    <a:pt x="3557" y="4361"/>
                    <a:pt x="2996" y="5349"/>
                  </a:cubicBezTo>
                  <a:cubicBezTo>
                    <a:pt x="2434" y="6337"/>
                    <a:pt x="1837" y="7563"/>
                    <a:pt x="1407" y="8551"/>
                  </a:cubicBezTo>
                  <a:cubicBezTo>
                    <a:pt x="977" y="9539"/>
                    <a:pt x="714" y="10289"/>
                    <a:pt x="511" y="11175"/>
                  </a:cubicBezTo>
                  <a:cubicBezTo>
                    <a:pt x="308" y="12061"/>
                    <a:pt x="164" y="13083"/>
                    <a:pt x="81" y="14105"/>
                  </a:cubicBezTo>
                  <a:cubicBezTo>
                    <a:pt x="-3" y="15127"/>
                    <a:pt x="-27" y="16149"/>
                    <a:pt x="33" y="17035"/>
                  </a:cubicBezTo>
                  <a:cubicBezTo>
                    <a:pt x="92" y="17921"/>
                    <a:pt x="236" y="18670"/>
                    <a:pt x="463" y="19249"/>
                  </a:cubicBezTo>
                  <a:cubicBezTo>
                    <a:pt x="690" y="19828"/>
                    <a:pt x="1000" y="20237"/>
                    <a:pt x="1454" y="20612"/>
                  </a:cubicBezTo>
                  <a:cubicBezTo>
                    <a:pt x="1908" y="20987"/>
                    <a:pt x="2506" y="21327"/>
                    <a:pt x="3199" y="21464"/>
                  </a:cubicBezTo>
                  <a:cubicBezTo>
                    <a:pt x="3892" y="21600"/>
                    <a:pt x="4680" y="21532"/>
                    <a:pt x="5492" y="21464"/>
                  </a:cubicBezTo>
                  <a:cubicBezTo>
                    <a:pt x="6305" y="21396"/>
                    <a:pt x="7141" y="21327"/>
                    <a:pt x="7954" y="21225"/>
                  </a:cubicBezTo>
                  <a:cubicBezTo>
                    <a:pt x="8766" y="21123"/>
                    <a:pt x="9554" y="20987"/>
                    <a:pt x="10319" y="20919"/>
                  </a:cubicBezTo>
                  <a:cubicBezTo>
                    <a:pt x="11084" y="20850"/>
                    <a:pt x="11824" y="20850"/>
                    <a:pt x="12577" y="20885"/>
                  </a:cubicBezTo>
                  <a:cubicBezTo>
                    <a:pt x="13330" y="20919"/>
                    <a:pt x="14094" y="20987"/>
                    <a:pt x="14907" y="20987"/>
                  </a:cubicBezTo>
                  <a:cubicBezTo>
                    <a:pt x="15719" y="20987"/>
                    <a:pt x="16579" y="20919"/>
                    <a:pt x="17320" y="20782"/>
                  </a:cubicBezTo>
                  <a:cubicBezTo>
                    <a:pt x="18061" y="20646"/>
                    <a:pt x="18682" y="20442"/>
                    <a:pt x="19231" y="20067"/>
                  </a:cubicBezTo>
                  <a:cubicBezTo>
                    <a:pt x="19781" y="19692"/>
                    <a:pt x="20259" y="19147"/>
                    <a:pt x="20629" y="18466"/>
                  </a:cubicBezTo>
                  <a:cubicBezTo>
                    <a:pt x="21000" y="17784"/>
                    <a:pt x="21262" y="16967"/>
                    <a:pt x="21406" y="15979"/>
                  </a:cubicBezTo>
                  <a:cubicBezTo>
                    <a:pt x="21549" y="14991"/>
                    <a:pt x="21573" y="13832"/>
                    <a:pt x="21489" y="12469"/>
                  </a:cubicBezTo>
                  <a:cubicBezTo>
                    <a:pt x="21406" y="11107"/>
                    <a:pt x="21215" y="9539"/>
                    <a:pt x="20868" y="8109"/>
                  </a:cubicBezTo>
                  <a:cubicBezTo>
                    <a:pt x="20522" y="6678"/>
                    <a:pt x="20020" y="5383"/>
                    <a:pt x="19423" y="4395"/>
                  </a:cubicBezTo>
                  <a:cubicBezTo>
                    <a:pt x="18825" y="3407"/>
                    <a:pt x="18132" y="2726"/>
                    <a:pt x="17380" y="2180"/>
                  </a:cubicBezTo>
                  <a:cubicBezTo>
                    <a:pt x="16627" y="1635"/>
                    <a:pt x="15815" y="1226"/>
                    <a:pt x="15074" y="818"/>
                  </a:cubicBezTo>
                  <a:cubicBezTo>
                    <a:pt x="14333" y="409"/>
                    <a:pt x="13664" y="0"/>
                    <a:pt x="12828" y="0"/>
                  </a:cubicBezTo>
                  <a:cubicBezTo>
                    <a:pt x="11992" y="0"/>
                    <a:pt x="10988" y="409"/>
                    <a:pt x="10331" y="818"/>
                  </a:cubicBezTo>
                  <a:cubicBezTo>
                    <a:pt x="9674" y="1226"/>
                    <a:pt x="9363" y="1635"/>
                    <a:pt x="9053" y="2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977097" y="5219700"/>
              <a:ext cx="185457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867" y="3857"/>
                  </a:moveTo>
                  <a:cubicBezTo>
                    <a:pt x="1409" y="3600"/>
                    <a:pt x="1950" y="3343"/>
                    <a:pt x="2714" y="3214"/>
                  </a:cubicBezTo>
                  <a:cubicBezTo>
                    <a:pt x="3477" y="3086"/>
                    <a:pt x="4463" y="3086"/>
                    <a:pt x="5472" y="3214"/>
                  </a:cubicBezTo>
                  <a:cubicBezTo>
                    <a:pt x="6482" y="3343"/>
                    <a:pt x="7517" y="3600"/>
                    <a:pt x="8477" y="3857"/>
                  </a:cubicBezTo>
                  <a:cubicBezTo>
                    <a:pt x="9438" y="4114"/>
                    <a:pt x="10324" y="4371"/>
                    <a:pt x="11248" y="4757"/>
                  </a:cubicBezTo>
                  <a:cubicBezTo>
                    <a:pt x="12172" y="5143"/>
                    <a:pt x="13132" y="5657"/>
                    <a:pt x="14056" y="6043"/>
                  </a:cubicBezTo>
                  <a:cubicBezTo>
                    <a:pt x="14979" y="6429"/>
                    <a:pt x="15866" y="6686"/>
                    <a:pt x="16753" y="6943"/>
                  </a:cubicBezTo>
                  <a:cubicBezTo>
                    <a:pt x="17639" y="7200"/>
                    <a:pt x="18526" y="7457"/>
                    <a:pt x="19289" y="7843"/>
                  </a:cubicBezTo>
                  <a:cubicBezTo>
                    <a:pt x="20053" y="8229"/>
                    <a:pt x="20693" y="8743"/>
                    <a:pt x="21075" y="9000"/>
                  </a:cubicBezTo>
                  <a:cubicBezTo>
                    <a:pt x="21457" y="9257"/>
                    <a:pt x="21580" y="9257"/>
                    <a:pt x="21580" y="9129"/>
                  </a:cubicBezTo>
                  <a:cubicBezTo>
                    <a:pt x="21580" y="9000"/>
                    <a:pt x="21457" y="8743"/>
                    <a:pt x="21026" y="8357"/>
                  </a:cubicBezTo>
                  <a:cubicBezTo>
                    <a:pt x="20595" y="7971"/>
                    <a:pt x="19856" y="7457"/>
                    <a:pt x="19080" y="6943"/>
                  </a:cubicBezTo>
                  <a:cubicBezTo>
                    <a:pt x="18304" y="6429"/>
                    <a:pt x="17492" y="5914"/>
                    <a:pt x="16593" y="5400"/>
                  </a:cubicBezTo>
                  <a:cubicBezTo>
                    <a:pt x="15694" y="4886"/>
                    <a:pt x="14708" y="4371"/>
                    <a:pt x="13772" y="3857"/>
                  </a:cubicBezTo>
                  <a:cubicBezTo>
                    <a:pt x="12837" y="3343"/>
                    <a:pt x="11950" y="2829"/>
                    <a:pt x="11063" y="2443"/>
                  </a:cubicBezTo>
                  <a:cubicBezTo>
                    <a:pt x="10177" y="2057"/>
                    <a:pt x="9290" y="1800"/>
                    <a:pt x="8366" y="1543"/>
                  </a:cubicBezTo>
                  <a:cubicBezTo>
                    <a:pt x="7443" y="1286"/>
                    <a:pt x="6482" y="1029"/>
                    <a:pt x="5534" y="771"/>
                  </a:cubicBezTo>
                  <a:cubicBezTo>
                    <a:pt x="4586" y="514"/>
                    <a:pt x="3650" y="257"/>
                    <a:pt x="2775" y="129"/>
                  </a:cubicBezTo>
                  <a:cubicBezTo>
                    <a:pt x="1901" y="0"/>
                    <a:pt x="1088" y="0"/>
                    <a:pt x="620" y="0"/>
                  </a:cubicBezTo>
                  <a:cubicBezTo>
                    <a:pt x="152" y="0"/>
                    <a:pt x="29" y="0"/>
                    <a:pt x="5" y="514"/>
                  </a:cubicBezTo>
                  <a:cubicBezTo>
                    <a:pt x="-20" y="1029"/>
                    <a:pt x="54" y="2057"/>
                    <a:pt x="423" y="3086"/>
                  </a:cubicBezTo>
                  <a:cubicBezTo>
                    <a:pt x="793" y="4114"/>
                    <a:pt x="1458" y="5143"/>
                    <a:pt x="2246" y="6043"/>
                  </a:cubicBezTo>
                  <a:cubicBezTo>
                    <a:pt x="3034" y="6943"/>
                    <a:pt x="3945" y="7714"/>
                    <a:pt x="4832" y="8357"/>
                  </a:cubicBezTo>
                  <a:cubicBezTo>
                    <a:pt x="5719" y="9000"/>
                    <a:pt x="6581" y="9514"/>
                    <a:pt x="7467" y="10157"/>
                  </a:cubicBezTo>
                  <a:cubicBezTo>
                    <a:pt x="8354" y="10800"/>
                    <a:pt x="9265" y="11571"/>
                    <a:pt x="10226" y="12343"/>
                  </a:cubicBezTo>
                  <a:cubicBezTo>
                    <a:pt x="11186" y="13114"/>
                    <a:pt x="12196" y="13886"/>
                    <a:pt x="13181" y="14657"/>
                  </a:cubicBezTo>
                  <a:cubicBezTo>
                    <a:pt x="14167" y="15429"/>
                    <a:pt x="15127" y="16200"/>
                    <a:pt x="15989" y="16843"/>
                  </a:cubicBezTo>
                  <a:cubicBezTo>
                    <a:pt x="16851" y="17486"/>
                    <a:pt x="17615" y="18000"/>
                    <a:pt x="18403" y="18386"/>
                  </a:cubicBezTo>
                  <a:cubicBezTo>
                    <a:pt x="19191" y="18771"/>
                    <a:pt x="20004" y="19029"/>
                    <a:pt x="20496" y="19029"/>
                  </a:cubicBezTo>
                  <a:cubicBezTo>
                    <a:pt x="20989" y="19029"/>
                    <a:pt x="21161" y="18771"/>
                    <a:pt x="21186" y="18129"/>
                  </a:cubicBezTo>
                  <a:cubicBezTo>
                    <a:pt x="21211" y="17486"/>
                    <a:pt x="21087" y="16457"/>
                    <a:pt x="20619" y="15429"/>
                  </a:cubicBezTo>
                  <a:cubicBezTo>
                    <a:pt x="20151" y="14400"/>
                    <a:pt x="19339" y="13371"/>
                    <a:pt x="18501" y="12343"/>
                  </a:cubicBezTo>
                  <a:cubicBezTo>
                    <a:pt x="17664" y="11314"/>
                    <a:pt x="16802" y="10286"/>
                    <a:pt x="15940" y="9514"/>
                  </a:cubicBezTo>
                  <a:cubicBezTo>
                    <a:pt x="15078" y="8743"/>
                    <a:pt x="14216" y="8229"/>
                    <a:pt x="13354" y="7714"/>
                  </a:cubicBezTo>
                  <a:cubicBezTo>
                    <a:pt x="12492" y="7200"/>
                    <a:pt x="11630" y="6686"/>
                    <a:pt x="10743" y="6300"/>
                  </a:cubicBezTo>
                  <a:cubicBezTo>
                    <a:pt x="9856" y="5914"/>
                    <a:pt x="8945" y="5657"/>
                    <a:pt x="8108" y="5400"/>
                  </a:cubicBezTo>
                  <a:cubicBezTo>
                    <a:pt x="7270" y="5143"/>
                    <a:pt x="6507" y="4886"/>
                    <a:pt x="6063" y="4886"/>
                  </a:cubicBezTo>
                  <a:cubicBezTo>
                    <a:pt x="5620" y="4886"/>
                    <a:pt x="5497" y="5143"/>
                    <a:pt x="5497" y="5400"/>
                  </a:cubicBezTo>
                  <a:cubicBezTo>
                    <a:pt x="5497" y="5657"/>
                    <a:pt x="5620" y="5914"/>
                    <a:pt x="6137" y="6429"/>
                  </a:cubicBezTo>
                  <a:cubicBezTo>
                    <a:pt x="6655" y="6943"/>
                    <a:pt x="7566" y="7714"/>
                    <a:pt x="8539" y="8486"/>
                  </a:cubicBezTo>
                  <a:cubicBezTo>
                    <a:pt x="9512" y="9257"/>
                    <a:pt x="10546" y="10029"/>
                    <a:pt x="11507" y="10929"/>
                  </a:cubicBezTo>
                  <a:cubicBezTo>
                    <a:pt x="12467" y="11829"/>
                    <a:pt x="13354" y="12857"/>
                    <a:pt x="14253" y="13757"/>
                  </a:cubicBezTo>
                  <a:cubicBezTo>
                    <a:pt x="15152" y="14657"/>
                    <a:pt x="16063" y="15429"/>
                    <a:pt x="16580" y="15814"/>
                  </a:cubicBezTo>
                  <a:cubicBezTo>
                    <a:pt x="17097" y="16200"/>
                    <a:pt x="17221" y="16200"/>
                    <a:pt x="17344" y="16200"/>
                  </a:cubicBezTo>
                  <a:cubicBezTo>
                    <a:pt x="17467" y="16200"/>
                    <a:pt x="17590" y="16200"/>
                    <a:pt x="17615" y="16714"/>
                  </a:cubicBezTo>
                  <a:cubicBezTo>
                    <a:pt x="17639" y="17229"/>
                    <a:pt x="17565" y="18257"/>
                    <a:pt x="17467" y="19157"/>
                  </a:cubicBezTo>
                  <a:cubicBezTo>
                    <a:pt x="17368" y="20057"/>
                    <a:pt x="17245" y="20829"/>
                    <a:pt x="171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812667" y="6608233"/>
              <a:ext cx="1218695" cy="70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84" fill="norm" stroke="1" extrusionOk="0">
                  <a:moveTo>
                    <a:pt x="20128" y="2219"/>
                  </a:moveTo>
                  <a:cubicBezTo>
                    <a:pt x="19493" y="1827"/>
                    <a:pt x="18857" y="1436"/>
                    <a:pt x="18147" y="1109"/>
                  </a:cubicBezTo>
                  <a:cubicBezTo>
                    <a:pt x="17437" y="783"/>
                    <a:pt x="16652" y="522"/>
                    <a:pt x="15737" y="326"/>
                  </a:cubicBezTo>
                  <a:cubicBezTo>
                    <a:pt x="14821" y="131"/>
                    <a:pt x="13775" y="0"/>
                    <a:pt x="12673" y="0"/>
                  </a:cubicBezTo>
                  <a:cubicBezTo>
                    <a:pt x="11570" y="0"/>
                    <a:pt x="10412" y="131"/>
                    <a:pt x="9328" y="326"/>
                  </a:cubicBezTo>
                  <a:cubicBezTo>
                    <a:pt x="8244" y="522"/>
                    <a:pt x="7235" y="783"/>
                    <a:pt x="6151" y="1142"/>
                  </a:cubicBezTo>
                  <a:cubicBezTo>
                    <a:pt x="5068" y="1501"/>
                    <a:pt x="3909" y="1958"/>
                    <a:pt x="2975" y="2578"/>
                  </a:cubicBezTo>
                  <a:cubicBezTo>
                    <a:pt x="2041" y="3198"/>
                    <a:pt x="1331" y="3981"/>
                    <a:pt x="845" y="5025"/>
                  </a:cubicBezTo>
                  <a:cubicBezTo>
                    <a:pt x="359" y="6069"/>
                    <a:pt x="97" y="7374"/>
                    <a:pt x="23" y="9071"/>
                  </a:cubicBezTo>
                  <a:cubicBezTo>
                    <a:pt x="-52" y="10767"/>
                    <a:pt x="60" y="12856"/>
                    <a:pt x="266" y="14487"/>
                  </a:cubicBezTo>
                  <a:cubicBezTo>
                    <a:pt x="471" y="16118"/>
                    <a:pt x="770" y="17293"/>
                    <a:pt x="1349" y="18207"/>
                  </a:cubicBezTo>
                  <a:cubicBezTo>
                    <a:pt x="1929" y="19120"/>
                    <a:pt x="2788" y="19773"/>
                    <a:pt x="3853" y="20295"/>
                  </a:cubicBezTo>
                  <a:cubicBezTo>
                    <a:pt x="4918" y="20817"/>
                    <a:pt x="6189" y="21208"/>
                    <a:pt x="7609" y="21404"/>
                  </a:cubicBezTo>
                  <a:cubicBezTo>
                    <a:pt x="9029" y="21600"/>
                    <a:pt x="10599" y="21600"/>
                    <a:pt x="11963" y="21567"/>
                  </a:cubicBezTo>
                  <a:cubicBezTo>
                    <a:pt x="13327" y="21535"/>
                    <a:pt x="14485" y="21469"/>
                    <a:pt x="15625" y="21078"/>
                  </a:cubicBezTo>
                  <a:cubicBezTo>
                    <a:pt x="16765" y="20686"/>
                    <a:pt x="17886" y="19969"/>
                    <a:pt x="18801" y="19218"/>
                  </a:cubicBezTo>
                  <a:cubicBezTo>
                    <a:pt x="19717" y="18468"/>
                    <a:pt x="20427" y="17685"/>
                    <a:pt x="20857" y="16510"/>
                  </a:cubicBezTo>
                  <a:cubicBezTo>
                    <a:pt x="21286" y="15335"/>
                    <a:pt x="21436" y="13769"/>
                    <a:pt x="21492" y="12203"/>
                  </a:cubicBezTo>
                  <a:cubicBezTo>
                    <a:pt x="21548" y="10637"/>
                    <a:pt x="21511" y="9071"/>
                    <a:pt x="21324" y="7570"/>
                  </a:cubicBezTo>
                  <a:cubicBezTo>
                    <a:pt x="21137" y="6069"/>
                    <a:pt x="20801" y="4633"/>
                    <a:pt x="20483" y="3622"/>
                  </a:cubicBezTo>
                  <a:cubicBezTo>
                    <a:pt x="20165" y="2610"/>
                    <a:pt x="19866" y="2023"/>
                    <a:pt x="19530" y="1860"/>
                  </a:cubicBezTo>
                  <a:cubicBezTo>
                    <a:pt x="19194" y="1697"/>
                    <a:pt x="18820" y="1958"/>
                    <a:pt x="18446" y="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375599" y="4527550"/>
              <a:ext cx="393751" cy="315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20794" y="478"/>
                    <a:pt x="20101" y="956"/>
                    <a:pt x="19581" y="1441"/>
                  </a:cubicBezTo>
                  <a:cubicBezTo>
                    <a:pt x="19061" y="1927"/>
                    <a:pt x="18715" y="2419"/>
                    <a:pt x="18542" y="2963"/>
                  </a:cubicBezTo>
                  <a:cubicBezTo>
                    <a:pt x="18368" y="3506"/>
                    <a:pt x="18368" y="4100"/>
                    <a:pt x="18368" y="4672"/>
                  </a:cubicBezTo>
                  <a:cubicBezTo>
                    <a:pt x="18368" y="5244"/>
                    <a:pt x="18368" y="5795"/>
                    <a:pt x="18080" y="6389"/>
                  </a:cubicBezTo>
                  <a:cubicBezTo>
                    <a:pt x="17791" y="6983"/>
                    <a:pt x="17213" y="7620"/>
                    <a:pt x="16578" y="8243"/>
                  </a:cubicBezTo>
                  <a:cubicBezTo>
                    <a:pt x="15943" y="8866"/>
                    <a:pt x="15250" y="9474"/>
                    <a:pt x="14672" y="10090"/>
                  </a:cubicBezTo>
                  <a:cubicBezTo>
                    <a:pt x="14094" y="10706"/>
                    <a:pt x="13632" y="11329"/>
                    <a:pt x="13113" y="11923"/>
                  </a:cubicBezTo>
                  <a:cubicBezTo>
                    <a:pt x="12593" y="12517"/>
                    <a:pt x="12015" y="13082"/>
                    <a:pt x="11322" y="13647"/>
                  </a:cubicBezTo>
                  <a:cubicBezTo>
                    <a:pt x="10629" y="14212"/>
                    <a:pt x="9821" y="14777"/>
                    <a:pt x="8954" y="15320"/>
                  </a:cubicBezTo>
                  <a:cubicBezTo>
                    <a:pt x="8088" y="15863"/>
                    <a:pt x="7164" y="16385"/>
                    <a:pt x="6240" y="16928"/>
                  </a:cubicBezTo>
                  <a:cubicBezTo>
                    <a:pt x="5316" y="17471"/>
                    <a:pt x="4392" y="18036"/>
                    <a:pt x="3583" y="18536"/>
                  </a:cubicBezTo>
                  <a:cubicBezTo>
                    <a:pt x="2775" y="19036"/>
                    <a:pt x="2082" y="19470"/>
                    <a:pt x="1446" y="19891"/>
                  </a:cubicBezTo>
                  <a:cubicBezTo>
                    <a:pt x="811" y="20311"/>
                    <a:pt x="234" y="20716"/>
                    <a:pt x="60" y="20999"/>
                  </a:cubicBezTo>
                  <a:cubicBezTo>
                    <a:pt x="-113" y="21281"/>
                    <a:pt x="118" y="21441"/>
                    <a:pt x="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183840" y="4804833"/>
              <a:ext cx="334811" cy="55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63" fill="norm" stroke="1" extrusionOk="0">
                  <a:moveTo>
                    <a:pt x="5186" y="3993"/>
                  </a:moveTo>
                  <a:cubicBezTo>
                    <a:pt x="4235" y="4401"/>
                    <a:pt x="3284" y="4809"/>
                    <a:pt x="2469" y="5012"/>
                  </a:cubicBezTo>
                  <a:cubicBezTo>
                    <a:pt x="1654" y="5216"/>
                    <a:pt x="975" y="5216"/>
                    <a:pt x="567" y="5012"/>
                  </a:cubicBezTo>
                  <a:cubicBezTo>
                    <a:pt x="160" y="4809"/>
                    <a:pt x="24" y="4401"/>
                    <a:pt x="160" y="3830"/>
                  </a:cubicBezTo>
                  <a:cubicBezTo>
                    <a:pt x="296" y="3260"/>
                    <a:pt x="703" y="2526"/>
                    <a:pt x="1450" y="1874"/>
                  </a:cubicBezTo>
                  <a:cubicBezTo>
                    <a:pt x="2197" y="1222"/>
                    <a:pt x="3284" y="652"/>
                    <a:pt x="4371" y="326"/>
                  </a:cubicBezTo>
                  <a:cubicBezTo>
                    <a:pt x="5458" y="0"/>
                    <a:pt x="6545" y="-82"/>
                    <a:pt x="7088" y="81"/>
                  </a:cubicBezTo>
                  <a:cubicBezTo>
                    <a:pt x="7631" y="244"/>
                    <a:pt x="7631" y="652"/>
                    <a:pt x="7428" y="1589"/>
                  </a:cubicBezTo>
                  <a:cubicBezTo>
                    <a:pt x="7224" y="2526"/>
                    <a:pt x="6816" y="3993"/>
                    <a:pt x="5797" y="5501"/>
                  </a:cubicBezTo>
                  <a:cubicBezTo>
                    <a:pt x="4779" y="7009"/>
                    <a:pt x="3148" y="8558"/>
                    <a:pt x="1994" y="9455"/>
                  </a:cubicBezTo>
                  <a:cubicBezTo>
                    <a:pt x="839" y="10351"/>
                    <a:pt x="160" y="10596"/>
                    <a:pt x="24" y="10514"/>
                  </a:cubicBezTo>
                  <a:cubicBezTo>
                    <a:pt x="-112" y="10433"/>
                    <a:pt x="296" y="10025"/>
                    <a:pt x="1994" y="9047"/>
                  </a:cubicBezTo>
                  <a:cubicBezTo>
                    <a:pt x="3692" y="8069"/>
                    <a:pt x="6680" y="6520"/>
                    <a:pt x="8990" y="5379"/>
                  </a:cubicBezTo>
                  <a:cubicBezTo>
                    <a:pt x="11299" y="4238"/>
                    <a:pt x="12930" y="3504"/>
                    <a:pt x="12862" y="4279"/>
                  </a:cubicBezTo>
                  <a:cubicBezTo>
                    <a:pt x="12794" y="5053"/>
                    <a:pt x="11028" y="7335"/>
                    <a:pt x="9601" y="9699"/>
                  </a:cubicBezTo>
                  <a:cubicBezTo>
                    <a:pt x="8175" y="12063"/>
                    <a:pt x="7088" y="14508"/>
                    <a:pt x="6545" y="16261"/>
                  </a:cubicBezTo>
                  <a:cubicBezTo>
                    <a:pt x="6001" y="18013"/>
                    <a:pt x="6001" y="19073"/>
                    <a:pt x="6001" y="19806"/>
                  </a:cubicBezTo>
                  <a:cubicBezTo>
                    <a:pt x="6001" y="20540"/>
                    <a:pt x="6001" y="20947"/>
                    <a:pt x="6341" y="21192"/>
                  </a:cubicBezTo>
                  <a:cubicBezTo>
                    <a:pt x="6680" y="21436"/>
                    <a:pt x="7360" y="21518"/>
                    <a:pt x="8650" y="20744"/>
                  </a:cubicBezTo>
                  <a:cubicBezTo>
                    <a:pt x="9941" y="19969"/>
                    <a:pt x="11843" y="18339"/>
                    <a:pt x="12997" y="16831"/>
                  </a:cubicBezTo>
                  <a:cubicBezTo>
                    <a:pt x="14152" y="15323"/>
                    <a:pt x="14560" y="13938"/>
                    <a:pt x="14560" y="13082"/>
                  </a:cubicBezTo>
                  <a:cubicBezTo>
                    <a:pt x="14560" y="12226"/>
                    <a:pt x="14152" y="11900"/>
                    <a:pt x="14288" y="11737"/>
                  </a:cubicBezTo>
                  <a:cubicBezTo>
                    <a:pt x="14424" y="11574"/>
                    <a:pt x="15103" y="11574"/>
                    <a:pt x="16394" y="11615"/>
                  </a:cubicBezTo>
                  <a:cubicBezTo>
                    <a:pt x="17684" y="11655"/>
                    <a:pt x="19586" y="11737"/>
                    <a:pt x="21488" y="11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874845" y="4944228"/>
              <a:ext cx="170855" cy="18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83" fill="norm" stroke="1" extrusionOk="0">
                  <a:moveTo>
                    <a:pt x="6325" y="6035"/>
                  </a:moveTo>
                  <a:cubicBezTo>
                    <a:pt x="4458" y="8915"/>
                    <a:pt x="2592" y="11795"/>
                    <a:pt x="1658" y="13835"/>
                  </a:cubicBezTo>
                  <a:cubicBezTo>
                    <a:pt x="725" y="15875"/>
                    <a:pt x="725" y="17075"/>
                    <a:pt x="592" y="18395"/>
                  </a:cubicBezTo>
                  <a:cubicBezTo>
                    <a:pt x="458" y="19715"/>
                    <a:pt x="192" y="21155"/>
                    <a:pt x="58" y="21275"/>
                  </a:cubicBezTo>
                  <a:cubicBezTo>
                    <a:pt x="-75" y="21395"/>
                    <a:pt x="-75" y="20195"/>
                    <a:pt x="1125" y="16955"/>
                  </a:cubicBezTo>
                  <a:cubicBezTo>
                    <a:pt x="2325" y="13715"/>
                    <a:pt x="4725" y="8435"/>
                    <a:pt x="7392" y="5075"/>
                  </a:cubicBezTo>
                  <a:cubicBezTo>
                    <a:pt x="10058" y="1715"/>
                    <a:pt x="12992" y="275"/>
                    <a:pt x="14992" y="35"/>
                  </a:cubicBezTo>
                  <a:cubicBezTo>
                    <a:pt x="16992" y="-205"/>
                    <a:pt x="18058" y="755"/>
                    <a:pt x="18992" y="4475"/>
                  </a:cubicBezTo>
                  <a:cubicBezTo>
                    <a:pt x="19925" y="8195"/>
                    <a:pt x="20725" y="14675"/>
                    <a:pt x="21525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0166349" y="4933950"/>
              <a:ext cx="16895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0" y="0"/>
                  </a:moveTo>
                  <a:cubicBezTo>
                    <a:pt x="5867" y="2787"/>
                    <a:pt x="11733" y="5574"/>
                    <a:pt x="15333" y="7316"/>
                  </a:cubicBezTo>
                  <a:cubicBezTo>
                    <a:pt x="18933" y="9058"/>
                    <a:pt x="20267" y="9755"/>
                    <a:pt x="20933" y="10684"/>
                  </a:cubicBezTo>
                  <a:cubicBezTo>
                    <a:pt x="21600" y="11613"/>
                    <a:pt x="21600" y="12774"/>
                    <a:pt x="18400" y="14632"/>
                  </a:cubicBezTo>
                  <a:cubicBezTo>
                    <a:pt x="15200" y="16490"/>
                    <a:pt x="8800" y="19045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280649" y="5111750"/>
              <a:ext cx="158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4431"/>
                    <a:pt x="9504" y="8862"/>
                    <a:pt x="5904" y="12462"/>
                  </a:cubicBezTo>
                  <a:cubicBezTo>
                    <a:pt x="2304" y="16062"/>
                    <a:pt x="1152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585449" y="4887192"/>
              <a:ext cx="115421" cy="24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73" fill="norm" stroke="1" extrusionOk="0">
                  <a:moveTo>
                    <a:pt x="0" y="2376"/>
                  </a:moveTo>
                  <a:cubicBezTo>
                    <a:pt x="1157" y="1469"/>
                    <a:pt x="2314" y="561"/>
                    <a:pt x="3857" y="198"/>
                  </a:cubicBezTo>
                  <a:cubicBezTo>
                    <a:pt x="5400" y="-165"/>
                    <a:pt x="7329" y="17"/>
                    <a:pt x="9257" y="380"/>
                  </a:cubicBezTo>
                  <a:cubicBezTo>
                    <a:pt x="11186" y="743"/>
                    <a:pt x="13114" y="1287"/>
                    <a:pt x="14657" y="2013"/>
                  </a:cubicBezTo>
                  <a:cubicBezTo>
                    <a:pt x="16200" y="2739"/>
                    <a:pt x="17357" y="3647"/>
                    <a:pt x="17357" y="4464"/>
                  </a:cubicBezTo>
                  <a:cubicBezTo>
                    <a:pt x="17357" y="5280"/>
                    <a:pt x="16200" y="6006"/>
                    <a:pt x="14657" y="6551"/>
                  </a:cubicBezTo>
                  <a:cubicBezTo>
                    <a:pt x="13114" y="7096"/>
                    <a:pt x="11186" y="7459"/>
                    <a:pt x="10993" y="7912"/>
                  </a:cubicBezTo>
                  <a:cubicBezTo>
                    <a:pt x="10800" y="8366"/>
                    <a:pt x="12343" y="8911"/>
                    <a:pt x="14657" y="10181"/>
                  </a:cubicBezTo>
                  <a:cubicBezTo>
                    <a:pt x="16971" y="11452"/>
                    <a:pt x="20057" y="13448"/>
                    <a:pt x="20829" y="15264"/>
                  </a:cubicBezTo>
                  <a:cubicBezTo>
                    <a:pt x="21600" y="17079"/>
                    <a:pt x="20057" y="18712"/>
                    <a:pt x="18321" y="19711"/>
                  </a:cubicBezTo>
                  <a:cubicBezTo>
                    <a:pt x="16586" y="20709"/>
                    <a:pt x="14657" y="21072"/>
                    <a:pt x="12536" y="21253"/>
                  </a:cubicBezTo>
                  <a:cubicBezTo>
                    <a:pt x="10414" y="21435"/>
                    <a:pt x="8100" y="21435"/>
                    <a:pt x="7521" y="21072"/>
                  </a:cubicBezTo>
                  <a:cubicBezTo>
                    <a:pt x="6943" y="20709"/>
                    <a:pt x="8100" y="19983"/>
                    <a:pt x="9257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810081" y="4983253"/>
              <a:ext cx="137923" cy="14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0829" fill="norm" stroke="1" extrusionOk="0">
                  <a:moveTo>
                    <a:pt x="11078" y="209"/>
                  </a:moveTo>
                  <a:cubicBezTo>
                    <a:pt x="8855" y="-87"/>
                    <a:pt x="6631" y="-383"/>
                    <a:pt x="4567" y="1688"/>
                  </a:cubicBezTo>
                  <a:cubicBezTo>
                    <a:pt x="2502" y="3759"/>
                    <a:pt x="596" y="8198"/>
                    <a:pt x="119" y="11749"/>
                  </a:cubicBezTo>
                  <a:cubicBezTo>
                    <a:pt x="-357" y="15299"/>
                    <a:pt x="596" y="17962"/>
                    <a:pt x="2978" y="19442"/>
                  </a:cubicBezTo>
                  <a:cubicBezTo>
                    <a:pt x="5361" y="20921"/>
                    <a:pt x="9172" y="21217"/>
                    <a:pt x="12508" y="20329"/>
                  </a:cubicBezTo>
                  <a:cubicBezTo>
                    <a:pt x="15843" y="19442"/>
                    <a:pt x="18702" y="17370"/>
                    <a:pt x="19972" y="14559"/>
                  </a:cubicBezTo>
                  <a:cubicBezTo>
                    <a:pt x="21243" y="11749"/>
                    <a:pt x="20925" y="8198"/>
                    <a:pt x="18384" y="6275"/>
                  </a:cubicBezTo>
                  <a:cubicBezTo>
                    <a:pt x="15843" y="4351"/>
                    <a:pt x="11078" y="4055"/>
                    <a:pt x="6314" y="3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001249" y="5308600"/>
              <a:ext cx="774701" cy="8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0"/>
                  </a:moveTo>
                  <a:cubicBezTo>
                    <a:pt x="531" y="7200"/>
                    <a:pt x="1062" y="14400"/>
                    <a:pt x="1682" y="18000"/>
                  </a:cubicBezTo>
                  <a:cubicBezTo>
                    <a:pt x="2302" y="21600"/>
                    <a:pt x="3010" y="21600"/>
                    <a:pt x="3807" y="19662"/>
                  </a:cubicBezTo>
                  <a:cubicBezTo>
                    <a:pt x="4603" y="17723"/>
                    <a:pt x="5489" y="13846"/>
                    <a:pt x="6344" y="11908"/>
                  </a:cubicBezTo>
                  <a:cubicBezTo>
                    <a:pt x="7200" y="9969"/>
                    <a:pt x="8026" y="9969"/>
                    <a:pt x="9207" y="11077"/>
                  </a:cubicBezTo>
                  <a:cubicBezTo>
                    <a:pt x="10387" y="12185"/>
                    <a:pt x="11921" y="14400"/>
                    <a:pt x="13456" y="14400"/>
                  </a:cubicBezTo>
                  <a:cubicBezTo>
                    <a:pt x="14990" y="14400"/>
                    <a:pt x="16525" y="12185"/>
                    <a:pt x="17882" y="10800"/>
                  </a:cubicBezTo>
                  <a:cubicBezTo>
                    <a:pt x="19239" y="9415"/>
                    <a:pt x="20420" y="8862"/>
                    <a:pt x="21600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801099" y="5904368"/>
              <a:ext cx="76201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019"/>
                  </a:moveTo>
                  <a:cubicBezTo>
                    <a:pt x="3600" y="485"/>
                    <a:pt x="7200" y="-50"/>
                    <a:pt x="9300" y="3"/>
                  </a:cubicBezTo>
                  <a:cubicBezTo>
                    <a:pt x="11400" y="57"/>
                    <a:pt x="12000" y="699"/>
                    <a:pt x="13200" y="2570"/>
                  </a:cubicBezTo>
                  <a:cubicBezTo>
                    <a:pt x="14400" y="4441"/>
                    <a:pt x="16200" y="7542"/>
                    <a:pt x="17100" y="10643"/>
                  </a:cubicBezTo>
                  <a:cubicBezTo>
                    <a:pt x="18000" y="13744"/>
                    <a:pt x="18000" y="16845"/>
                    <a:pt x="18600" y="18663"/>
                  </a:cubicBezTo>
                  <a:cubicBezTo>
                    <a:pt x="19200" y="20481"/>
                    <a:pt x="20400" y="21015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673639" y="5854700"/>
              <a:ext cx="432262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972" y="21600"/>
                  </a:moveTo>
                  <a:cubicBezTo>
                    <a:pt x="550" y="20571"/>
                    <a:pt x="129" y="19543"/>
                    <a:pt x="23" y="18171"/>
                  </a:cubicBezTo>
                  <a:cubicBezTo>
                    <a:pt x="-82" y="16800"/>
                    <a:pt x="129" y="15086"/>
                    <a:pt x="1657" y="12343"/>
                  </a:cubicBezTo>
                  <a:cubicBezTo>
                    <a:pt x="3184" y="9600"/>
                    <a:pt x="6029" y="5829"/>
                    <a:pt x="9559" y="3600"/>
                  </a:cubicBezTo>
                  <a:cubicBezTo>
                    <a:pt x="13089" y="1371"/>
                    <a:pt x="17303" y="686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168816" y="6013450"/>
              <a:ext cx="34983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812" y="21600"/>
                  </a:moveTo>
                  <a:cubicBezTo>
                    <a:pt x="294" y="20925"/>
                    <a:pt x="-223" y="20250"/>
                    <a:pt x="100" y="18337"/>
                  </a:cubicBezTo>
                  <a:cubicBezTo>
                    <a:pt x="424" y="16425"/>
                    <a:pt x="1588" y="13275"/>
                    <a:pt x="2687" y="10912"/>
                  </a:cubicBezTo>
                  <a:cubicBezTo>
                    <a:pt x="3787" y="8550"/>
                    <a:pt x="4821" y="6975"/>
                    <a:pt x="5727" y="5962"/>
                  </a:cubicBezTo>
                  <a:cubicBezTo>
                    <a:pt x="6632" y="4950"/>
                    <a:pt x="7408" y="4500"/>
                    <a:pt x="8378" y="5062"/>
                  </a:cubicBezTo>
                  <a:cubicBezTo>
                    <a:pt x="9348" y="5625"/>
                    <a:pt x="10512" y="7200"/>
                    <a:pt x="11482" y="8888"/>
                  </a:cubicBezTo>
                  <a:cubicBezTo>
                    <a:pt x="12452" y="10575"/>
                    <a:pt x="13228" y="12375"/>
                    <a:pt x="13940" y="13500"/>
                  </a:cubicBezTo>
                  <a:cubicBezTo>
                    <a:pt x="14651" y="14625"/>
                    <a:pt x="15298" y="15075"/>
                    <a:pt x="15945" y="15188"/>
                  </a:cubicBezTo>
                  <a:cubicBezTo>
                    <a:pt x="16591" y="15300"/>
                    <a:pt x="17238" y="15075"/>
                    <a:pt x="18143" y="13612"/>
                  </a:cubicBezTo>
                  <a:cubicBezTo>
                    <a:pt x="19049" y="12150"/>
                    <a:pt x="20213" y="9450"/>
                    <a:pt x="20795" y="6975"/>
                  </a:cubicBezTo>
                  <a:cubicBezTo>
                    <a:pt x="21377" y="4500"/>
                    <a:pt x="21377" y="225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703526" y="5842470"/>
              <a:ext cx="481874" cy="36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3" fill="norm" stroke="1" extrusionOk="0">
                  <a:moveTo>
                    <a:pt x="531" y="4519"/>
                  </a:moveTo>
                  <a:cubicBezTo>
                    <a:pt x="156" y="4140"/>
                    <a:pt x="-220" y="3761"/>
                    <a:pt x="156" y="3319"/>
                  </a:cubicBezTo>
                  <a:cubicBezTo>
                    <a:pt x="531" y="2877"/>
                    <a:pt x="1658" y="2372"/>
                    <a:pt x="3490" y="1867"/>
                  </a:cubicBezTo>
                  <a:cubicBezTo>
                    <a:pt x="5321" y="1361"/>
                    <a:pt x="7857" y="856"/>
                    <a:pt x="9406" y="540"/>
                  </a:cubicBezTo>
                  <a:cubicBezTo>
                    <a:pt x="10956" y="225"/>
                    <a:pt x="11519" y="98"/>
                    <a:pt x="12270" y="35"/>
                  </a:cubicBezTo>
                  <a:cubicBezTo>
                    <a:pt x="13022" y="-28"/>
                    <a:pt x="13961" y="-28"/>
                    <a:pt x="14290" y="225"/>
                  </a:cubicBezTo>
                  <a:cubicBezTo>
                    <a:pt x="14618" y="477"/>
                    <a:pt x="14337" y="983"/>
                    <a:pt x="13210" y="2877"/>
                  </a:cubicBezTo>
                  <a:cubicBezTo>
                    <a:pt x="12083" y="4772"/>
                    <a:pt x="10110" y="8056"/>
                    <a:pt x="8326" y="11088"/>
                  </a:cubicBezTo>
                  <a:cubicBezTo>
                    <a:pt x="6542" y="14119"/>
                    <a:pt x="4945" y="16898"/>
                    <a:pt x="4006" y="18604"/>
                  </a:cubicBezTo>
                  <a:cubicBezTo>
                    <a:pt x="3067" y="20309"/>
                    <a:pt x="2785" y="20940"/>
                    <a:pt x="2879" y="21256"/>
                  </a:cubicBezTo>
                  <a:cubicBezTo>
                    <a:pt x="2973" y="21572"/>
                    <a:pt x="3443" y="21572"/>
                    <a:pt x="4945" y="21256"/>
                  </a:cubicBezTo>
                  <a:cubicBezTo>
                    <a:pt x="6448" y="20940"/>
                    <a:pt x="8983" y="20309"/>
                    <a:pt x="11613" y="19740"/>
                  </a:cubicBezTo>
                  <a:cubicBezTo>
                    <a:pt x="14243" y="19172"/>
                    <a:pt x="16966" y="18667"/>
                    <a:pt x="18610" y="18477"/>
                  </a:cubicBezTo>
                  <a:cubicBezTo>
                    <a:pt x="20253" y="18288"/>
                    <a:pt x="20817" y="18414"/>
                    <a:pt x="21380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8" name="Drawing"/>
          <p:cNvGrpSpPr/>
          <p:nvPr/>
        </p:nvGrpSpPr>
        <p:grpSpPr>
          <a:xfrm>
            <a:off x="1834091" y="1892300"/>
            <a:ext cx="10802918" cy="4159251"/>
            <a:chOff x="0" y="0"/>
            <a:chExt cx="10802916" cy="4159249"/>
          </a:xfrm>
        </p:grpSpPr>
        <p:sp>
          <p:nvSpPr>
            <p:cNvPr id="1742" name="Line"/>
            <p:cNvSpPr/>
            <p:nvPr/>
          </p:nvSpPr>
          <p:spPr>
            <a:xfrm>
              <a:off x="236008" y="57150"/>
              <a:ext cx="63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71"/>
                    <a:pt x="21600" y="9741"/>
                    <a:pt x="18000" y="13341"/>
                  </a:cubicBezTo>
                  <a:cubicBezTo>
                    <a:pt x="14400" y="16941"/>
                    <a:pt x="720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-1" y="38100"/>
              <a:ext cx="46461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515" y="21600"/>
                  </a:moveTo>
                  <a:cubicBezTo>
                    <a:pt x="1026" y="21352"/>
                    <a:pt x="537" y="21103"/>
                    <a:pt x="244" y="20359"/>
                  </a:cubicBezTo>
                  <a:cubicBezTo>
                    <a:pt x="-49" y="19614"/>
                    <a:pt x="-147" y="18372"/>
                    <a:pt x="342" y="16759"/>
                  </a:cubicBezTo>
                  <a:cubicBezTo>
                    <a:pt x="830" y="15145"/>
                    <a:pt x="1905" y="13159"/>
                    <a:pt x="3860" y="10800"/>
                  </a:cubicBezTo>
                  <a:cubicBezTo>
                    <a:pt x="5815" y="8441"/>
                    <a:pt x="8649" y="5710"/>
                    <a:pt x="11728" y="3848"/>
                  </a:cubicBezTo>
                  <a:cubicBezTo>
                    <a:pt x="14807" y="1986"/>
                    <a:pt x="18130" y="993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85144" y="212092"/>
              <a:ext cx="155665" cy="20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63" fill="norm" stroke="1" extrusionOk="0">
                  <a:moveTo>
                    <a:pt x="5704" y="11933"/>
                  </a:moveTo>
                  <a:cubicBezTo>
                    <a:pt x="8623" y="9367"/>
                    <a:pt x="11542" y="6800"/>
                    <a:pt x="13147" y="4769"/>
                  </a:cubicBezTo>
                  <a:cubicBezTo>
                    <a:pt x="14752" y="2737"/>
                    <a:pt x="15044" y="1240"/>
                    <a:pt x="14461" y="492"/>
                  </a:cubicBezTo>
                  <a:cubicBezTo>
                    <a:pt x="13877" y="-257"/>
                    <a:pt x="12417" y="-257"/>
                    <a:pt x="10228" y="1240"/>
                  </a:cubicBezTo>
                  <a:cubicBezTo>
                    <a:pt x="8039" y="2737"/>
                    <a:pt x="5120" y="5731"/>
                    <a:pt x="3077" y="9046"/>
                  </a:cubicBezTo>
                  <a:cubicBezTo>
                    <a:pt x="1034" y="12361"/>
                    <a:pt x="-134" y="15996"/>
                    <a:pt x="12" y="18242"/>
                  </a:cubicBezTo>
                  <a:cubicBezTo>
                    <a:pt x="158" y="20488"/>
                    <a:pt x="1617" y="21343"/>
                    <a:pt x="5412" y="20808"/>
                  </a:cubicBezTo>
                  <a:cubicBezTo>
                    <a:pt x="9207" y="20274"/>
                    <a:pt x="15336" y="18349"/>
                    <a:pt x="21466" y="16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95755" y="216908"/>
              <a:ext cx="59354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89" fill="norm" stroke="1" extrusionOk="0">
                  <a:moveTo>
                    <a:pt x="20885" y="1979"/>
                  </a:moveTo>
                  <a:cubicBezTo>
                    <a:pt x="17906" y="1283"/>
                    <a:pt x="14926" y="586"/>
                    <a:pt x="11575" y="237"/>
                  </a:cubicBezTo>
                  <a:cubicBezTo>
                    <a:pt x="8223" y="-111"/>
                    <a:pt x="4499" y="-111"/>
                    <a:pt x="2264" y="470"/>
                  </a:cubicBezTo>
                  <a:cubicBezTo>
                    <a:pt x="30" y="1050"/>
                    <a:pt x="-715" y="2212"/>
                    <a:pt x="775" y="3954"/>
                  </a:cubicBezTo>
                  <a:cubicBezTo>
                    <a:pt x="2264" y="5695"/>
                    <a:pt x="5988" y="8018"/>
                    <a:pt x="9340" y="10573"/>
                  </a:cubicBezTo>
                  <a:cubicBezTo>
                    <a:pt x="12692" y="13128"/>
                    <a:pt x="15671" y="15915"/>
                    <a:pt x="16044" y="18005"/>
                  </a:cubicBezTo>
                  <a:cubicBezTo>
                    <a:pt x="16416" y="20095"/>
                    <a:pt x="14182" y="21489"/>
                    <a:pt x="12319" y="21489"/>
                  </a:cubicBezTo>
                  <a:cubicBezTo>
                    <a:pt x="10457" y="21489"/>
                    <a:pt x="8968" y="20095"/>
                    <a:pt x="7851" y="18702"/>
                  </a:cubicBezTo>
                  <a:cubicBezTo>
                    <a:pt x="6733" y="17308"/>
                    <a:pt x="5988" y="15915"/>
                    <a:pt x="5244" y="1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79591" y="57150"/>
              <a:ext cx="72368" cy="39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15" fill="norm" stroke="1" extrusionOk="0">
                  <a:moveTo>
                    <a:pt x="9991" y="0"/>
                  </a:moveTo>
                  <a:cubicBezTo>
                    <a:pt x="6906" y="3600"/>
                    <a:pt x="3820" y="7200"/>
                    <a:pt x="1969" y="10394"/>
                  </a:cubicBezTo>
                  <a:cubicBezTo>
                    <a:pt x="117" y="13587"/>
                    <a:pt x="-500" y="16374"/>
                    <a:pt x="426" y="18174"/>
                  </a:cubicBezTo>
                  <a:cubicBezTo>
                    <a:pt x="1351" y="19974"/>
                    <a:pt x="3820" y="20787"/>
                    <a:pt x="6597" y="21194"/>
                  </a:cubicBezTo>
                  <a:cubicBezTo>
                    <a:pt x="9374" y="21600"/>
                    <a:pt x="12460" y="21600"/>
                    <a:pt x="14929" y="21310"/>
                  </a:cubicBezTo>
                  <a:cubicBezTo>
                    <a:pt x="17397" y="21019"/>
                    <a:pt x="19249" y="20439"/>
                    <a:pt x="211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31308" y="2349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100"/>
                    <a:pt x="1152" y="12600"/>
                    <a:pt x="4752" y="9000"/>
                  </a:cubicBezTo>
                  <a:cubicBezTo>
                    <a:pt x="8352" y="5400"/>
                    <a:pt x="1497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85308" y="2095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10073" y="3683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790339" y="105869"/>
              <a:ext cx="496720" cy="62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3" fill="norm" stroke="1" extrusionOk="0">
                  <a:moveTo>
                    <a:pt x="4729" y="3575"/>
                  </a:moveTo>
                  <a:cubicBezTo>
                    <a:pt x="3905" y="3940"/>
                    <a:pt x="3081" y="4304"/>
                    <a:pt x="2395" y="4450"/>
                  </a:cubicBezTo>
                  <a:cubicBezTo>
                    <a:pt x="1709" y="4596"/>
                    <a:pt x="1159" y="4523"/>
                    <a:pt x="885" y="4231"/>
                  </a:cubicBezTo>
                  <a:cubicBezTo>
                    <a:pt x="610" y="3940"/>
                    <a:pt x="610" y="3429"/>
                    <a:pt x="1068" y="2808"/>
                  </a:cubicBezTo>
                  <a:cubicBezTo>
                    <a:pt x="1525" y="2188"/>
                    <a:pt x="2441" y="1458"/>
                    <a:pt x="3081" y="984"/>
                  </a:cubicBezTo>
                  <a:cubicBezTo>
                    <a:pt x="3722" y="510"/>
                    <a:pt x="4088" y="291"/>
                    <a:pt x="4546" y="145"/>
                  </a:cubicBezTo>
                  <a:cubicBezTo>
                    <a:pt x="5003" y="-1"/>
                    <a:pt x="5553" y="-74"/>
                    <a:pt x="5827" y="108"/>
                  </a:cubicBezTo>
                  <a:cubicBezTo>
                    <a:pt x="6102" y="291"/>
                    <a:pt x="6102" y="729"/>
                    <a:pt x="5919" y="1896"/>
                  </a:cubicBezTo>
                  <a:cubicBezTo>
                    <a:pt x="5736" y="3064"/>
                    <a:pt x="5370" y="4961"/>
                    <a:pt x="4729" y="7004"/>
                  </a:cubicBezTo>
                  <a:cubicBezTo>
                    <a:pt x="4088" y="9048"/>
                    <a:pt x="3173" y="11237"/>
                    <a:pt x="2578" y="12514"/>
                  </a:cubicBezTo>
                  <a:cubicBezTo>
                    <a:pt x="1983" y="13791"/>
                    <a:pt x="1709" y="14156"/>
                    <a:pt x="1297" y="14448"/>
                  </a:cubicBezTo>
                  <a:cubicBezTo>
                    <a:pt x="885" y="14740"/>
                    <a:pt x="336" y="14958"/>
                    <a:pt x="107" y="14849"/>
                  </a:cubicBezTo>
                  <a:cubicBezTo>
                    <a:pt x="-122" y="14740"/>
                    <a:pt x="-30" y="14302"/>
                    <a:pt x="839" y="13390"/>
                  </a:cubicBezTo>
                  <a:cubicBezTo>
                    <a:pt x="1709" y="12477"/>
                    <a:pt x="3356" y="11091"/>
                    <a:pt x="5232" y="9449"/>
                  </a:cubicBezTo>
                  <a:cubicBezTo>
                    <a:pt x="7109" y="7807"/>
                    <a:pt x="9214" y="5910"/>
                    <a:pt x="10541" y="4633"/>
                  </a:cubicBezTo>
                  <a:cubicBezTo>
                    <a:pt x="11868" y="3356"/>
                    <a:pt x="12417" y="2699"/>
                    <a:pt x="12783" y="2188"/>
                  </a:cubicBezTo>
                  <a:cubicBezTo>
                    <a:pt x="13149" y="1677"/>
                    <a:pt x="13332" y="1312"/>
                    <a:pt x="13241" y="1312"/>
                  </a:cubicBezTo>
                  <a:cubicBezTo>
                    <a:pt x="13149" y="1312"/>
                    <a:pt x="12783" y="1677"/>
                    <a:pt x="12097" y="3100"/>
                  </a:cubicBezTo>
                  <a:cubicBezTo>
                    <a:pt x="11410" y="4523"/>
                    <a:pt x="10403" y="7004"/>
                    <a:pt x="9534" y="9558"/>
                  </a:cubicBezTo>
                  <a:cubicBezTo>
                    <a:pt x="8664" y="12112"/>
                    <a:pt x="7932" y="14740"/>
                    <a:pt x="7520" y="16637"/>
                  </a:cubicBezTo>
                  <a:cubicBezTo>
                    <a:pt x="7109" y="18534"/>
                    <a:pt x="7017" y="19702"/>
                    <a:pt x="7200" y="20431"/>
                  </a:cubicBezTo>
                  <a:cubicBezTo>
                    <a:pt x="7383" y="21161"/>
                    <a:pt x="7841" y="21453"/>
                    <a:pt x="8481" y="21490"/>
                  </a:cubicBezTo>
                  <a:cubicBezTo>
                    <a:pt x="9122" y="21526"/>
                    <a:pt x="9946" y="21307"/>
                    <a:pt x="10815" y="20358"/>
                  </a:cubicBezTo>
                  <a:cubicBezTo>
                    <a:pt x="11685" y="19410"/>
                    <a:pt x="12600" y="17731"/>
                    <a:pt x="13058" y="16381"/>
                  </a:cubicBezTo>
                  <a:cubicBezTo>
                    <a:pt x="13515" y="15031"/>
                    <a:pt x="13515" y="14010"/>
                    <a:pt x="14064" y="13280"/>
                  </a:cubicBezTo>
                  <a:cubicBezTo>
                    <a:pt x="14614" y="12550"/>
                    <a:pt x="15712" y="12112"/>
                    <a:pt x="17039" y="11602"/>
                  </a:cubicBezTo>
                  <a:cubicBezTo>
                    <a:pt x="18366" y="11091"/>
                    <a:pt x="19922" y="10507"/>
                    <a:pt x="21478" y="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030008" y="95250"/>
              <a:ext cx="571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800"/>
                    <a:pt x="20000" y="5600"/>
                    <a:pt x="18000" y="8700"/>
                  </a:cubicBezTo>
                  <a:cubicBezTo>
                    <a:pt x="16000" y="11800"/>
                    <a:pt x="12800" y="15200"/>
                    <a:pt x="9600" y="17400"/>
                  </a:cubicBezTo>
                  <a:cubicBezTo>
                    <a:pt x="6400" y="19600"/>
                    <a:pt x="32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455458" y="146050"/>
              <a:ext cx="190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89"/>
                    <a:pt x="7200" y="2779"/>
                    <a:pt x="3600" y="5432"/>
                  </a:cubicBezTo>
                  <a:cubicBezTo>
                    <a:pt x="0" y="8084"/>
                    <a:pt x="0" y="12000"/>
                    <a:pt x="0" y="14905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252258" y="139700"/>
              <a:ext cx="381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6600" y="8800"/>
                  </a:cubicBezTo>
                  <a:cubicBezTo>
                    <a:pt x="9600" y="5600"/>
                    <a:pt x="13800" y="4000"/>
                    <a:pt x="16500" y="2800"/>
                  </a:cubicBezTo>
                  <a:cubicBezTo>
                    <a:pt x="19200" y="1600"/>
                    <a:pt x="204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925358" y="0"/>
              <a:ext cx="38101" cy="5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0"/>
                  </a:moveTo>
                  <a:cubicBezTo>
                    <a:pt x="2400" y="2556"/>
                    <a:pt x="4800" y="5111"/>
                    <a:pt x="6600" y="7873"/>
                  </a:cubicBezTo>
                  <a:cubicBezTo>
                    <a:pt x="8400" y="10635"/>
                    <a:pt x="9600" y="13603"/>
                    <a:pt x="10200" y="15747"/>
                  </a:cubicBezTo>
                  <a:cubicBezTo>
                    <a:pt x="10800" y="17890"/>
                    <a:pt x="10800" y="19209"/>
                    <a:pt x="11400" y="20075"/>
                  </a:cubicBezTo>
                  <a:cubicBezTo>
                    <a:pt x="12000" y="20940"/>
                    <a:pt x="13200" y="21353"/>
                    <a:pt x="15000" y="21476"/>
                  </a:cubicBezTo>
                  <a:cubicBezTo>
                    <a:pt x="16800" y="21600"/>
                    <a:pt x="19200" y="21435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589991" y="190500"/>
              <a:ext cx="399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55" y="0"/>
                  </a:moveTo>
                  <a:cubicBezTo>
                    <a:pt x="1592" y="133"/>
                    <a:pt x="2728" y="267"/>
                    <a:pt x="5002" y="800"/>
                  </a:cubicBezTo>
                  <a:cubicBezTo>
                    <a:pt x="7276" y="1333"/>
                    <a:pt x="10686" y="2267"/>
                    <a:pt x="13358" y="3067"/>
                  </a:cubicBezTo>
                  <a:cubicBezTo>
                    <a:pt x="16029" y="3867"/>
                    <a:pt x="17962" y="4533"/>
                    <a:pt x="19269" y="5067"/>
                  </a:cubicBezTo>
                  <a:cubicBezTo>
                    <a:pt x="20577" y="5600"/>
                    <a:pt x="21259" y="6000"/>
                    <a:pt x="21429" y="6467"/>
                  </a:cubicBezTo>
                  <a:cubicBezTo>
                    <a:pt x="21600" y="6933"/>
                    <a:pt x="21259" y="7467"/>
                    <a:pt x="19952" y="8467"/>
                  </a:cubicBezTo>
                  <a:cubicBezTo>
                    <a:pt x="18644" y="9467"/>
                    <a:pt x="16371" y="10933"/>
                    <a:pt x="13358" y="12733"/>
                  </a:cubicBezTo>
                  <a:cubicBezTo>
                    <a:pt x="10345" y="14533"/>
                    <a:pt x="6594" y="16667"/>
                    <a:pt x="4434" y="17933"/>
                  </a:cubicBezTo>
                  <a:cubicBezTo>
                    <a:pt x="2274" y="19200"/>
                    <a:pt x="1705" y="19600"/>
                    <a:pt x="1137" y="20000"/>
                  </a:cubicBezTo>
                  <a:cubicBezTo>
                    <a:pt x="568" y="20400"/>
                    <a:pt x="0" y="20800"/>
                    <a:pt x="0" y="21067"/>
                  </a:cubicBezTo>
                  <a:cubicBezTo>
                    <a:pt x="0" y="21333"/>
                    <a:pt x="568" y="21467"/>
                    <a:pt x="1137" y="21533"/>
                  </a:cubicBezTo>
                  <a:cubicBezTo>
                    <a:pt x="1705" y="21600"/>
                    <a:pt x="2274" y="21600"/>
                    <a:pt x="2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545249" y="44450"/>
              <a:ext cx="113660" cy="6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18" fill="norm" stroke="1" extrusionOk="0">
                  <a:moveTo>
                    <a:pt x="11879" y="0"/>
                  </a:moveTo>
                  <a:cubicBezTo>
                    <a:pt x="11079" y="2011"/>
                    <a:pt x="10279" y="4022"/>
                    <a:pt x="8879" y="6294"/>
                  </a:cubicBezTo>
                  <a:cubicBezTo>
                    <a:pt x="7479" y="8566"/>
                    <a:pt x="5479" y="11098"/>
                    <a:pt x="3879" y="13258"/>
                  </a:cubicBezTo>
                  <a:cubicBezTo>
                    <a:pt x="2279" y="15418"/>
                    <a:pt x="1079" y="17206"/>
                    <a:pt x="479" y="18360"/>
                  </a:cubicBezTo>
                  <a:cubicBezTo>
                    <a:pt x="-121" y="19514"/>
                    <a:pt x="-121" y="20036"/>
                    <a:pt x="279" y="20483"/>
                  </a:cubicBezTo>
                  <a:cubicBezTo>
                    <a:pt x="679" y="20930"/>
                    <a:pt x="1479" y="21302"/>
                    <a:pt x="2879" y="21451"/>
                  </a:cubicBezTo>
                  <a:cubicBezTo>
                    <a:pt x="4279" y="21600"/>
                    <a:pt x="6279" y="21526"/>
                    <a:pt x="9479" y="20967"/>
                  </a:cubicBezTo>
                  <a:cubicBezTo>
                    <a:pt x="12679" y="20408"/>
                    <a:pt x="17079" y="19366"/>
                    <a:pt x="21479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487458" y="330200"/>
              <a:ext cx="266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200"/>
                    <a:pt x="7543" y="10800"/>
                    <a:pt x="11143" y="7200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735108" y="630827"/>
              <a:ext cx="95251" cy="12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687"/>
                  </a:moveTo>
                  <a:cubicBezTo>
                    <a:pt x="0" y="4171"/>
                    <a:pt x="0" y="7655"/>
                    <a:pt x="480" y="8352"/>
                  </a:cubicBezTo>
                  <a:cubicBezTo>
                    <a:pt x="960" y="9048"/>
                    <a:pt x="1920" y="6958"/>
                    <a:pt x="3120" y="5042"/>
                  </a:cubicBezTo>
                  <a:cubicBezTo>
                    <a:pt x="4320" y="3126"/>
                    <a:pt x="5760" y="1384"/>
                    <a:pt x="7680" y="513"/>
                  </a:cubicBezTo>
                  <a:cubicBezTo>
                    <a:pt x="9600" y="-358"/>
                    <a:pt x="12000" y="-358"/>
                    <a:pt x="13680" y="2429"/>
                  </a:cubicBezTo>
                  <a:cubicBezTo>
                    <a:pt x="15360" y="5216"/>
                    <a:pt x="16320" y="10790"/>
                    <a:pt x="17280" y="14448"/>
                  </a:cubicBezTo>
                  <a:cubicBezTo>
                    <a:pt x="18240" y="18107"/>
                    <a:pt x="19200" y="19848"/>
                    <a:pt x="19920" y="20545"/>
                  </a:cubicBezTo>
                  <a:cubicBezTo>
                    <a:pt x="20640" y="21242"/>
                    <a:pt x="21120" y="20894"/>
                    <a:pt x="21600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752041" y="641350"/>
              <a:ext cx="846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912908" y="6985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065308" y="6223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243108" y="742950"/>
              <a:ext cx="7449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8000" y="0"/>
                  </a:moveTo>
                  <a:cubicBezTo>
                    <a:pt x="19800" y="1516"/>
                    <a:pt x="21600" y="3032"/>
                    <a:pt x="21000" y="5495"/>
                  </a:cubicBezTo>
                  <a:cubicBezTo>
                    <a:pt x="20400" y="7958"/>
                    <a:pt x="17400" y="11368"/>
                    <a:pt x="13500" y="14211"/>
                  </a:cubicBezTo>
                  <a:cubicBezTo>
                    <a:pt x="9600" y="17053"/>
                    <a:pt x="48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526700" y="571500"/>
              <a:ext cx="148209" cy="11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41" fill="norm" stroke="1" extrusionOk="0">
                  <a:moveTo>
                    <a:pt x="21302" y="0"/>
                  </a:moveTo>
                  <a:cubicBezTo>
                    <a:pt x="19172" y="4926"/>
                    <a:pt x="17043" y="9853"/>
                    <a:pt x="14457" y="13453"/>
                  </a:cubicBezTo>
                  <a:cubicBezTo>
                    <a:pt x="11871" y="17053"/>
                    <a:pt x="8829" y="19326"/>
                    <a:pt x="6395" y="20463"/>
                  </a:cubicBezTo>
                  <a:cubicBezTo>
                    <a:pt x="3961" y="21600"/>
                    <a:pt x="2136" y="21600"/>
                    <a:pt x="1071" y="20653"/>
                  </a:cubicBezTo>
                  <a:cubicBezTo>
                    <a:pt x="6" y="19705"/>
                    <a:pt x="-298" y="17811"/>
                    <a:pt x="310" y="15347"/>
                  </a:cubicBezTo>
                  <a:cubicBezTo>
                    <a:pt x="919" y="12884"/>
                    <a:pt x="2440" y="9853"/>
                    <a:pt x="5026" y="8716"/>
                  </a:cubicBezTo>
                  <a:cubicBezTo>
                    <a:pt x="7612" y="7579"/>
                    <a:pt x="11263" y="8337"/>
                    <a:pt x="14153" y="10232"/>
                  </a:cubicBezTo>
                  <a:cubicBezTo>
                    <a:pt x="17043" y="12126"/>
                    <a:pt x="19172" y="15158"/>
                    <a:pt x="21302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700308" y="508000"/>
              <a:ext cx="1206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130"/>
                    <a:pt x="14021" y="6261"/>
                    <a:pt x="10421" y="9861"/>
                  </a:cubicBezTo>
                  <a:cubicBezTo>
                    <a:pt x="6821" y="13461"/>
                    <a:pt x="3411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836744" y="642997"/>
              <a:ext cx="187415" cy="16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9" fill="norm" stroke="1" extrusionOk="0">
                  <a:moveTo>
                    <a:pt x="374" y="3030"/>
                  </a:moveTo>
                  <a:cubicBezTo>
                    <a:pt x="1102" y="1950"/>
                    <a:pt x="1831" y="870"/>
                    <a:pt x="2923" y="330"/>
                  </a:cubicBezTo>
                  <a:cubicBezTo>
                    <a:pt x="4015" y="-210"/>
                    <a:pt x="5471" y="-210"/>
                    <a:pt x="6806" y="1275"/>
                  </a:cubicBezTo>
                  <a:cubicBezTo>
                    <a:pt x="8141" y="2760"/>
                    <a:pt x="9354" y="5730"/>
                    <a:pt x="8505" y="8700"/>
                  </a:cubicBezTo>
                  <a:cubicBezTo>
                    <a:pt x="7655" y="11670"/>
                    <a:pt x="4743" y="14640"/>
                    <a:pt x="2801" y="16665"/>
                  </a:cubicBezTo>
                  <a:cubicBezTo>
                    <a:pt x="860" y="18690"/>
                    <a:pt x="-111" y="19770"/>
                    <a:pt x="10" y="20445"/>
                  </a:cubicBezTo>
                  <a:cubicBezTo>
                    <a:pt x="132" y="21120"/>
                    <a:pt x="1345" y="21390"/>
                    <a:pt x="5107" y="21255"/>
                  </a:cubicBezTo>
                  <a:cubicBezTo>
                    <a:pt x="8869" y="21120"/>
                    <a:pt x="15179" y="20580"/>
                    <a:pt x="21489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716058" y="883376"/>
              <a:ext cx="3746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5003" y="13782"/>
                    <a:pt x="10007" y="6582"/>
                    <a:pt x="13424" y="2982"/>
                  </a:cubicBezTo>
                  <a:cubicBezTo>
                    <a:pt x="16841" y="-618"/>
                    <a:pt x="18671" y="-618"/>
                    <a:pt x="19769" y="1182"/>
                  </a:cubicBezTo>
                  <a:cubicBezTo>
                    <a:pt x="20868" y="2982"/>
                    <a:pt x="21234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5811308" y="9207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919258" y="971550"/>
              <a:ext cx="127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15"/>
                    <a:pt x="21600" y="8031"/>
                    <a:pt x="21600" y="11631"/>
                  </a:cubicBezTo>
                  <a:cubicBezTo>
                    <a:pt x="21600" y="15231"/>
                    <a:pt x="1080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830358" y="12509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925608" y="127635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54"/>
                    <a:pt x="13600" y="1108"/>
                    <a:pt x="10000" y="4708"/>
                  </a:cubicBezTo>
                  <a:cubicBezTo>
                    <a:pt x="6400" y="8308"/>
                    <a:pt x="3200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859286" y="1507076"/>
              <a:ext cx="128172" cy="26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47" fill="norm" stroke="1" extrusionOk="0">
                  <a:moveTo>
                    <a:pt x="17187" y="14860"/>
                  </a:moveTo>
                  <a:cubicBezTo>
                    <a:pt x="16839" y="13996"/>
                    <a:pt x="16491" y="13132"/>
                    <a:pt x="15794" y="12354"/>
                  </a:cubicBezTo>
                  <a:cubicBezTo>
                    <a:pt x="15097" y="11576"/>
                    <a:pt x="14052" y="10885"/>
                    <a:pt x="11439" y="11317"/>
                  </a:cubicBezTo>
                  <a:cubicBezTo>
                    <a:pt x="8826" y="11749"/>
                    <a:pt x="4645" y="13304"/>
                    <a:pt x="2381" y="14946"/>
                  </a:cubicBezTo>
                  <a:cubicBezTo>
                    <a:pt x="116" y="16588"/>
                    <a:pt x="-232" y="18316"/>
                    <a:pt x="116" y="19525"/>
                  </a:cubicBezTo>
                  <a:cubicBezTo>
                    <a:pt x="465" y="20735"/>
                    <a:pt x="1510" y="21426"/>
                    <a:pt x="3774" y="21340"/>
                  </a:cubicBezTo>
                  <a:cubicBezTo>
                    <a:pt x="6039" y="21253"/>
                    <a:pt x="9523" y="20389"/>
                    <a:pt x="12658" y="17106"/>
                  </a:cubicBezTo>
                  <a:cubicBezTo>
                    <a:pt x="15794" y="13823"/>
                    <a:pt x="18581" y="8120"/>
                    <a:pt x="19974" y="4837"/>
                  </a:cubicBezTo>
                  <a:cubicBezTo>
                    <a:pt x="21368" y="1554"/>
                    <a:pt x="21368" y="690"/>
                    <a:pt x="20497" y="258"/>
                  </a:cubicBezTo>
                  <a:cubicBezTo>
                    <a:pt x="19626" y="-174"/>
                    <a:pt x="17884" y="-174"/>
                    <a:pt x="16316" y="1122"/>
                  </a:cubicBezTo>
                  <a:cubicBezTo>
                    <a:pt x="14749" y="2418"/>
                    <a:pt x="13355" y="5010"/>
                    <a:pt x="13529" y="8034"/>
                  </a:cubicBezTo>
                  <a:cubicBezTo>
                    <a:pt x="13703" y="11058"/>
                    <a:pt x="15445" y="14514"/>
                    <a:pt x="16839" y="16415"/>
                  </a:cubicBezTo>
                  <a:cubicBezTo>
                    <a:pt x="18233" y="18316"/>
                    <a:pt x="19278" y="18661"/>
                    <a:pt x="20323" y="1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033558" y="1649356"/>
              <a:ext cx="154782" cy="28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21" fill="norm" stroke="1" extrusionOk="0">
                  <a:moveTo>
                    <a:pt x="0" y="4412"/>
                  </a:moveTo>
                  <a:cubicBezTo>
                    <a:pt x="1459" y="3935"/>
                    <a:pt x="2919" y="3459"/>
                    <a:pt x="4378" y="2665"/>
                  </a:cubicBezTo>
                  <a:cubicBezTo>
                    <a:pt x="5838" y="1871"/>
                    <a:pt x="7297" y="759"/>
                    <a:pt x="7297" y="282"/>
                  </a:cubicBezTo>
                  <a:cubicBezTo>
                    <a:pt x="7297" y="-194"/>
                    <a:pt x="5838" y="-35"/>
                    <a:pt x="4378" y="521"/>
                  </a:cubicBezTo>
                  <a:cubicBezTo>
                    <a:pt x="2919" y="1077"/>
                    <a:pt x="1459" y="2030"/>
                    <a:pt x="876" y="3380"/>
                  </a:cubicBezTo>
                  <a:cubicBezTo>
                    <a:pt x="292" y="4730"/>
                    <a:pt x="584" y="6477"/>
                    <a:pt x="2335" y="7271"/>
                  </a:cubicBezTo>
                  <a:cubicBezTo>
                    <a:pt x="4086" y="8065"/>
                    <a:pt x="7297" y="7906"/>
                    <a:pt x="10362" y="7350"/>
                  </a:cubicBezTo>
                  <a:cubicBezTo>
                    <a:pt x="13427" y="6794"/>
                    <a:pt x="16346" y="5841"/>
                    <a:pt x="18097" y="4968"/>
                  </a:cubicBezTo>
                  <a:cubicBezTo>
                    <a:pt x="19849" y="4094"/>
                    <a:pt x="20432" y="3300"/>
                    <a:pt x="19849" y="2824"/>
                  </a:cubicBezTo>
                  <a:cubicBezTo>
                    <a:pt x="19265" y="2347"/>
                    <a:pt x="17514" y="2188"/>
                    <a:pt x="15908" y="2188"/>
                  </a:cubicBezTo>
                  <a:cubicBezTo>
                    <a:pt x="14303" y="2188"/>
                    <a:pt x="12843" y="2347"/>
                    <a:pt x="12551" y="2744"/>
                  </a:cubicBezTo>
                  <a:cubicBezTo>
                    <a:pt x="12259" y="3141"/>
                    <a:pt x="13135" y="3777"/>
                    <a:pt x="14741" y="4094"/>
                  </a:cubicBezTo>
                  <a:cubicBezTo>
                    <a:pt x="16346" y="4412"/>
                    <a:pt x="18681" y="4412"/>
                    <a:pt x="19849" y="4809"/>
                  </a:cubicBezTo>
                  <a:cubicBezTo>
                    <a:pt x="21016" y="5206"/>
                    <a:pt x="21016" y="6000"/>
                    <a:pt x="21162" y="8144"/>
                  </a:cubicBezTo>
                  <a:cubicBezTo>
                    <a:pt x="21308" y="10288"/>
                    <a:pt x="21600" y="13782"/>
                    <a:pt x="20870" y="16165"/>
                  </a:cubicBezTo>
                  <a:cubicBezTo>
                    <a:pt x="20141" y="18547"/>
                    <a:pt x="18389" y="19818"/>
                    <a:pt x="16638" y="20532"/>
                  </a:cubicBezTo>
                  <a:cubicBezTo>
                    <a:pt x="14886" y="21247"/>
                    <a:pt x="13135" y="21406"/>
                    <a:pt x="11822" y="21009"/>
                  </a:cubicBezTo>
                  <a:cubicBezTo>
                    <a:pt x="10508" y="20612"/>
                    <a:pt x="9632" y="19659"/>
                    <a:pt x="9486" y="17991"/>
                  </a:cubicBezTo>
                  <a:cubicBezTo>
                    <a:pt x="9341" y="16324"/>
                    <a:pt x="9924" y="13941"/>
                    <a:pt x="10508" y="1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211358" y="1651000"/>
              <a:ext cx="95251" cy="11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314"/>
                  </a:moveTo>
                  <a:cubicBezTo>
                    <a:pt x="2880" y="6943"/>
                    <a:pt x="5760" y="11571"/>
                    <a:pt x="7200" y="15043"/>
                  </a:cubicBezTo>
                  <a:cubicBezTo>
                    <a:pt x="8640" y="18514"/>
                    <a:pt x="8640" y="20829"/>
                    <a:pt x="7680" y="21214"/>
                  </a:cubicBezTo>
                  <a:cubicBezTo>
                    <a:pt x="6720" y="21600"/>
                    <a:pt x="4800" y="20057"/>
                    <a:pt x="4560" y="17550"/>
                  </a:cubicBezTo>
                  <a:cubicBezTo>
                    <a:pt x="4320" y="15043"/>
                    <a:pt x="5760" y="11571"/>
                    <a:pt x="8880" y="8486"/>
                  </a:cubicBezTo>
                  <a:cubicBezTo>
                    <a:pt x="12000" y="5400"/>
                    <a:pt x="16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336895" y="1640034"/>
              <a:ext cx="284317" cy="17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32" fill="norm" stroke="1" extrusionOk="0">
                  <a:moveTo>
                    <a:pt x="109" y="5189"/>
                  </a:moveTo>
                  <a:cubicBezTo>
                    <a:pt x="898" y="5446"/>
                    <a:pt x="1686" y="5703"/>
                    <a:pt x="2317" y="5318"/>
                  </a:cubicBezTo>
                  <a:cubicBezTo>
                    <a:pt x="2947" y="4932"/>
                    <a:pt x="3420" y="3903"/>
                    <a:pt x="3263" y="3261"/>
                  </a:cubicBezTo>
                  <a:cubicBezTo>
                    <a:pt x="3105" y="2618"/>
                    <a:pt x="2317" y="2361"/>
                    <a:pt x="1686" y="2746"/>
                  </a:cubicBezTo>
                  <a:cubicBezTo>
                    <a:pt x="1055" y="3132"/>
                    <a:pt x="582" y="4161"/>
                    <a:pt x="267" y="5832"/>
                  </a:cubicBezTo>
                  <a:cubicBezTo>
                    <a:pt x="-48" y="7503"/>
                    <a:pt x="-206" y="9818"/>
                    <a:pt x="503" y="11489"/>
                  </a:cubicBezTo>
                  <a:cubicBezTo>
                    <a:pt x="1213" y="13161"/>
                    <a:pt x="2790" y="14189"/>
                    <a:pt x="4603" y="13546"/>
                  </a:cubicBezTo>
                  <a:cubicBezTo>
                    <a:pt x="6416" y="12903"/>
                    <a:pt x="8466" y="10589"/>
                    <a:pt x="9727" y="8918"/>
                  </a:cubicBezTo>
                  <a:cubicBezTo>
                    <a:pt x="10988" y="7246"/>
                    <a:pt x="11461" y="6218"/>
                    <a:pt x="11698" y="4932"/>
                  </a:cubicBezTo>
                  <a:cubicBezTo>
                    <a:pt x="11934" y="3646"/>
                    <a:pt x="11934" y="2103"/>
                    <a:pt x="11382" y="1589"/>
                  </a:cubicBezTo>
                  <a:cubicBezTo>
                    <a:pt x="10830" y="1075"/>
                    <a:pt x="9727" y="1589"/>
                    <a:pt x="8781" y="3132"/>
                  </a:cubicBezTo>
                  <a:cubicBezTo>
                    <a:pt x="7835" y="4675"/>
                    <a:pt x="7047" y="7246"/>
                    <a:pt x="6652" y="9432"/>
                  </a:cubicBezTo>
                  <a:cubicBezTo>
                    <a:pt x="6258" y="11618"/>
                    <a:pt x="6258" y="13418"/>
                    <a:pt x="6652" y="14575"/>
                  </a:cubicBezTo>
                  <a:cubicBezTo>
                    <a:pt x="7047" y="15732"/>
                    <a:pt x="7835" y="16246"/>
                    <a:pt x="9648" y="15475"/>
                  </a:cubicBezTo>
                  <a:cubicBezTo>
                    <a:pt x="11461" y="14703"/>
                    <a:pt x="14299" y="12646"/>
                    <a:pt x="15955" y="10975"/>
                  </a:cubicBezTo>
                  <a:cubicBezTo>
                    <a:pt x="17610" y="9303"/>
                    <a:pt x="18083" y="8018"/>
                    <a:pt x="18162" y="6089"/>
                  </a:cubicBezTo>
                  <a:cubicBezTo>
                    <a:pt x="18241" y="4161"/>
                    <a:pt x="17925" y="1589"/>
                    <a:pt x="17374" y="561"/>
                  </a:cubicBezTo>
                  <a:cubicBezTo>
                    <a:pt x="16822" y="-468"/>
                    <a:pt x="16033" y="46"/>
                    <a:pt x="15560" y="1075"/>
                  </a:cubicBezTo>
                  <a:cubicBezTo>
                    <a:pt x="15087" y="2103"/>
                    <a:pt x="14930" y="3646"/>
                    <a:pt x="15324" y="5575"/>
                  </a:cubicBezTo>
                  <a:cubicBezTo>
                    <a:pt x="15718" y="7503"/>
                    <a:pt x="16664" y="9818"/>
                    <a:pt x="17610" y="11746"/>
                  </a:cubicBezTo>
                  <a:cubicBezTo>
                    <a:pt x="18556" y="13675"/>
                    <a:pt x="19502" y="15218"/>
                    <a:pt x="20212" y="16632"/>
                  </a:cubicBezTo>
                  <a:cubicBezTo>
                    <a:pt x="20921" y="18046"/>
                    <a:pt x="21394" y="19332"/>
                    <a:pt x="21079" y="20103"/>
                  </a:cubicBezTo>
                  <a:cubicBezTo>
                    <a:pt x="20763" y="20875"/>
                    <a:pt x="19660" y="21132"/>
                    <a:pt x="18714" y="21132"/>
                  </a:cubicBezTo>
                  <a:cubicBezTo>
                    <a:pt x="17768" y="21132"/>
                    <a:pt x="16979" y="20875"/>
                    <a:pt x="16191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880976" y="1497471"/>
              <a:ext cx="289233" cy="47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3" fill="norm" stroke="1" extrusionOk="0">
                  <a:moveTo>
                    <a:pt x="10588" y="8979"/>
                  </a:moveTo>
                  <a:cubicBezTo>
                    <a:pt x="9962" y="8595"/>
                    <a:pt x="9336" y="8211"/>
                    <a:pt x="7536" y="8643"/>
                  </a:cubicBezTo>
                  <a:cubicBezTo>
                    <a:pt x="5736" y="9075"/>
                    <a:pt x="2762" y="10323"/>
                    <a:pt x="1275" y="11187"/>
                  </a:cubicBezTo>
                  <a:cubicBezTo>
                    <a:pt x="-212" y="12051"/>
                    <a:pt x="-212" y="12531"/>
                    <a:pt x="336" y="12867"/>
                  </a:cubicBezTo>
                  <a:cubicBezTo>
                    <a:pt x="884" y="13203"/>
                    <a:pt x="1979" y="13395"/>
                    <a:pt x="3075" y="13155"/>
                  </a:cubicBezTo>
                  <a:cubicBezTo>
                    <a:pt x="4171" y="12915"/>
                    <a:pt x="5266" y="12243"/>
                    <a:pt x="6597" y="10659"/>
                  </a:cubicBezTo>
                  <a:cubicBezTo>
                    <a:pt x="7927" y="9075"/>
                    <a:pt x="9492" y="6579"/>
                    <a:pt x="10901" y="4851"/>
                  </a:cubicBezTo>
                  <a:cubicBezTo>
                    <a:pt x="12310" y="3123"/>
                    <a:pt x="13562" y="2163"/>
                    <a:pt x="14736" y="1395"/>
                  </a:cubicBezTo>
                  <a:cubicBezTo>
                    <a:pt x="15910" y="627"/>
                    <a:pt x="17005" y="51"/>
                    <a:pt x="17475" y="3"/>
                  </a:cubicBezTo>
                  <a:cubicBezTo>
                    <a:pt x="17945" y="-45"/>
                    <a:pt x="17788" y="435"/>
                    <a:pt x="16458" y="2307"/>
                  </a:cubicBezTo>
                  <a:cubicBezTo>
                    <a:pt x="15127" y="4179"/>
                    <a:pt x="12623" y="7443"/>
                    <a:pt x="10353" y="10467"/>
                  </a:cubicBezTo>
                  <a:cubicBezTo>
                    <a:pt x="8084" y="13491"/>
                    <a:pt x="6049" y="16275"/>
                    <a:pt x="4953" y="18051"/>
                  </a:cubicBezTo>
                  <a:cubicBezTo>
                    <a:pt x="3858" y="19827"/>
                    <a:pt x="3701" y="20595"/>
                    <a:pt x="4014" y="21027"/>
                  </a:cubicBezTo>
                  <a:cubicBezTo>
                    <a:pt x="4327" y="21459"/>
                    <a:pt x="5110" y="21555"/>
                    <a:pt x="6440" y="21123"/>
                  </a:cubicBezTo>
                  <a:cubicBezTo>
                    <a:pt x="7771" y="20691"/>
                    <a:pt x="9649" y="19731"/>
                    <a:pt x="10901" y="19059"/>
                  </a:cubicBezTo>
                  <a:cubicBezTo>
                    <a:pt x="12153" y="18387"/>
                    <a:pt x="12779" y="18003"/>
                    <a:pt x="13327" y="17427"/>
                  </a:cubicBezTo>
                  <a:cubicBezTo>
                    <a:pt x="13875" y="16851"/>
                    <a:pt x="14345" y="16083"/>
                    <a:pt x="14188" y="15699"/>
                  </a:cubicBezTo>
                  <a:cubicBezTo>
                    <a:pt x="14031" y="15315"/>
                    <a:pt x="13249" y="15315"/>
                    <a:pt x="13249" y="15219"/>
                  </a:cubicBezTo>
                  <a:cubicBezTo>
                    <a:pt x="13249" y="15123"/>
                    <a:pt x="14031" y="14931"/>
                    <a:pt x="15518" y="14595"/>
                  </a:cubicBezTo>
                  <a:cubicBezTo>
                    <a:pt x="17005" y="14259"/>
                    <a:pt x="19197" y="13779"/>
                    <a:pt x="21388" y="13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406712" y="1448360"/>
              <a:ext cx="557247" cy="37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93" fill="norm" stroke="1" extrusionOk="0">
                  <a:moveTo>
                    <a:pt x="8285" y="4648"/>
                  </a:moveTo>
                  <a:cubicBezTo>
                    <a:pt x="7958" y="3208"/>
                    <a:pt x="7631" y="1768"/>
                    <a:pt x="7263" y="928"/>
                  </a:cubicBezTo>
                  <a:cubicBezTo>
                    <a:pt x="6895" y="88"/>
                    <a:pt x="6485" y="-152"/>
                    <a:pt x="6076" y="88"/>
                  </a:cubicBezTo>
                  <a:cubicBezTo>
                    <a:pt x="5667" y="328"/>
                    <a:pt x="5258" y="1048"/>
                    <a:pt x="4890" y="2968"/>
                  </a:cubicBezTo>
                  <a:cubicBezTo>
                    <a:pt x="4522" y="4888"/>
                    <a:pt x="4195" y="8008"/>
                    <a:pt x="3949" y="11128"/>
                  </a:cubicBezTo>
                  <a:cubicBezTo>
                    <a:pt x="3704" y="14248"/>
                    <a:pt x="3540" y="17368"/>
                    <a:pt x="3335" y="19168"/>
                  </a:cubicBezTo>
                  <a:cubicBezTo>
                    <a:pt x="3131" y="20968"/>
                    <a:pt x="2885" y="21448"/>
                    <a:pt x="2599" y="21388"/>
                  </a:cubicBezTo>
                  <a:cubicBezTo>
                    <a:pt x="2313" y="21328"/>
                    <a:pt x="1985" y="20728"/>
                    <a:pt x="1535" y="19348"/>
                  </a:cubicBezTo>
                  <a:cubicBezTo>
                    <a:pt x="1085" y="17968"/>
                    <a:pt x="513" y="15808"/>
                    <a:pt x="226" y="14428"/>
                  </a:cubicBezTo>
                  <a:cubicBezTo>
                    <a:pt x="-60" y="13048"/>
                    <a:pt x="-60" y="12448"/>
                    <a:pt x="145" y="12028"/>
                  </a:cubicBezTo>
                  <a:cubicBezTo>
                    <a:pt x="349" y="11608"/>
                    <a:pt x="758" y="11368"/>
                    <a:pt x="1535" y="11488"/>
                  </a:cubicBezTo>
                  <a:cubicBezTo>
                    <a:pt x="2313" y="11608"/>
                    <a:pt x="3458" y="12088"/>
                    <a:pt x="4276" y="12928"/>
                  </a:cubicBezTo>
                  <a:cubicBezTo>
                    <a:pt x="5095" y="13768"/>
                    <a:pt x="5585" y="14968"/>
                    <a:pt x="5790" y="15868"/>
                  </a:cubicBezTo>
                  <a:cubicBezTo>
                    <a:pt x="5995" y="16768"/>
                    <a:pt x="5913" y="17368"/>
                    <a:pt x="5831" y="17188"/>
                  </a:cubicBezTo>
                  <a:cubicBezTo>
                    <a:pt x="5749" y="17008"/>
                    <a:pt x="5667" y="16048"/>
                    <a:pt x="5913" y="15148"/>
                  </a:cubicBezTo>
                  <a:cubicBezTo>
                    <a:pt x="6158" y="14248"/>
                    <a:pt x="6731" y="13408"/>
                    <a:pt x="7263" y="12868"/>
                  </a:cubicBezTo>
                  <a:cubicBezTo>
                    <a:pt x="7795" y="12328"/>
                    <a:pt x="8285" y="12088"/>
                    <a:pt x="8735" y="12088"/>
                  </a:cubicBezTo>
                  <a:cubicBezTo>
                    <a:pt x="9185" y="12088"/>
                    <a:pt x="9595" y="12328"/>
                    <a:pt x="9840" y="12748"/>
                  </a:cubicBezTo>
                  <a:cubicBezTo>
                    <a:pt x="10085" y="13168"/>
                    <a:pt x="10167" y="13768"/>
                    <a:pt x="10331" y="14308"/>
                  </a:cubicBezTo>
                  <a:cubicBezTo>
                    <a:pt x="10495" y="14848"/>
                    <a:pt x="10740" y="15328"/>
                    <a:pt x="11149" y="15568"/>
                  </a:cubicBezTo>
                  <a:cubicBezTo>
                    <a:pt x="11558" y="15808"/>
                    <a:pt x="12131" y="15808"/>
                    <a:pt x="12540" y="15508"/>
                  </a:cubicBezTo>
                  <a:cubicBezTo>
                    <a:pt x="12949" y="15208"/>
                    <a:pt x="13195" y="14608"/>
                    <a:pt x="13358" y="14008"/>
                  </a:cubicBezTo>
                  <a:cubicBezTo>
                    <a:pt x="13522" y="13408"/>
                    <a:pt x="13604" y="12808"/>
                    <a:pt x="13440" y="12448"/>
                  </a:cubicBezTo>
                  <a:cubicBezTo>
                    <a:pt x="13276" y="12088"/>
                    <a:pt x="12867" y="11968"/>
                    <a:pt x="12376" y="12328"/>
                  </a:cubicBezTo>
                  <a:cubicBezTo>
                    <a:pt x="11885" y="12688"/>
                    <a:pt x="11313" y="13528"/>
                    <a:pt x="10985" y="14308"/>
                  </a:cubicBezTo>
                  <a:cubicBezTo>
                    <a:pt x="10658" y="15088"/>
                    <a:pt x="10576" y="15808"/>
                    <a:pt x="10535" y="16468"/>
                  </a:cubicBezTo>
                  <a:cubicBezTo>
                    <a:pt x="10495" y="17128"/>
                    <a:pt x="10495" y="17728"/>
                    <a:pt x="10781" y="18328"/>
                  </a:cubicBezTo>
                  <a:cubicBezTo>
                    <a:pt x="11067" y="18928"/>
                    <a:pt x="11640" y="19528"/>
                    <a:pt x="12376" y="19648"/>
                  </a:cubicBezTo>
                  <a:cubicBezTo>
                    <a:pt x="13113" y="19768"/>
                    <a:pt x="14013" y="19408"/>
                    <a:pt x="15117" y="18688"/>
                  </a:cubicBezTo>
                  <a:cubicBezTo>
                    <a:pt x="16222" y="17968"/>
                    <a:pt x="17531" y="16888"/>
                    <a:pt x="18308" y="16108"/>
                  </a:cubicBezTo>
                  <a:cubicBezTo>
                    <a:pt x="19085" y="15328"/>
                    <a:pt x="19331" y="14848"/>
                    <a:pt x="19454" y="14308"/>
                  </a:cubicBezTo>
                  <a:cubicBezTo>
                    <a:pt x="19576" y="13768"/>
                    <a:pt x="19576" y="13168"/>
                    <a:pt x="19372" y="12808"/>
                  </a:cubicBezTo>
                  <a:cubicBezTo>
                    <a:pt x="19167" y="12448"/>
                    <a:pt x="18758" y="12328"/>
                    <a:pt x="18390" y="12448"/>
                  </a:cubicBezTo>
                  <a:cubicBezTo>
                    <a:pt x="18022" y="12568"/>
                    <a:pt x="17695" y="12928"/>
                    <a:pt x="17367" y="13948"/>
                  </a:cubicBezTo>
                  <a:cubicBezTo>
                    <a:pt x="17040" y="14968"/>
                    <a:pt x="16713" y="16648"/>
                    <a:pt x="16713" y="17788"/>
                  </a:cubicBezTo>
                  <a:cubicBezTo>
                    <a:pt x="16713" y="18928"/>
                    <a:pt x="17040" y="19528"/>
                    <a:pt x="17899" y="19648"/>
                  </a:cubicBezTo>
                  <a:cubicBezTo>
                    <a:pt x="18758" y="19768"/>
                    <a:pt x="20149" y="19408"/>
                    <a:pt x="21540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978775" y="1513611"/>
              <a:ext cx="149490" cy="31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43" fill="norm" stroke="1" extrusionOk="0">
                  <a:moveTo>
                    <a:pt x="12473" y="14099"/>
                  </a:moveTo>
                  <a:cubicBezTo>
                    <a:pt x="10952" y="13811"/>
                    <a:pt x="9431" y="13523"/>
                    <a:pt x="7454" y="13955"/>
                  </a:cubicBezTo>
                  <a:cubicBezTo>
                    <a:pt x="5476" y="14387"/>
                    <a:pt x="3042" y="15539"/>
                    <a:pt x="1673" y="16475"/>
                  </a:cubicBezTo>
                  <a:cubicBezTo>
                    <a:pt x="304" y="17411"/>
                    <a:pt x="0" y="18131"/>
                    <a:pt x="0" y="18851"/>
                  </a:cubicBezTo>
                  <a:cubicBezTo>
                    <a:pt x="0" y="19571"/>
                    <a:pt x="304" y="20291"/>
                    <a:pt x="1369" y="20723"/>
                  </a:cubicBezTo>
                  <a:cubicBezTo>
                    <a:pt x="2434" y="21155"/>
                    <a:pt x="4259" y="21299"/>
                    <a:pt x="7454" y="19139"/>
                  </a:cubicBezTo>
                  <a:cubicBezTo>
                    <a:pt x="10648" y="16979"/>
                    <a:pt x="15211" y="12515"/>
                    <a:pt x="17797" y="9275"/>
                  </a:cubicBezTo>
                  <a:cubicBezTo>
                    <a:pt x="20383" y="6035"/>
                    <a:pt x="20992" y="4019"/>
                    <a:pt x="21296" y="2651"/>
                  </a:cubicBezTo>
                  <a:cubicBezTo>
                    <a:pt x="21600" y="1283"/>
                    <a:pt x="21600" y="563"/>
                    <a:pt x="20839" y="203"/>
                  </a:cubicBezTo>
                  <a:cubicBezTo>
                    <a:pt x="20079" y="-157"/>
                    <a:pt x="18558" y="-157"/>
                    <a:pt x="16732" y="1211"/>
                  </a:cubicBezTo>
                  <a:cubicBezTo>
                    <a:pt x="14907" y="2579"/>
                    <a:pt x="12777" y="5315"/>
                    <a:pt x="11713" y="8267"/>
                  </a:cubicBezTo>
                  <a:cubicBezTo>
                    <a:pt x="10648" y="11219"/>
                    <a:pt x="10648" y="14387"/>
                    <a:pt x="11865" y="16619"/>
                  </a:cubicBezTo>
                  <a:cubicBezTo>
                    <a:pt x="13082" y="18851"/>
                    <a:pt x="15515" y="20147"/>
                    <a:pt x="17949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Shape"/>
            <p:cNvSpPr/>
            <p:nvPr/>
          </p:nvSpPr>
          <p:spPr>
            <a:xfrm>
              <a:off x="8153938" y="1714500"/>
              <a:ext cx="116032" cy="1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70" fill="norm" stroke="1" extrusionOk="0">
                  <a:moveTo>
                    <a:pt x="12598" y="0"/>
                  </a:moveTo>
                  <a:cubicBezTo>
                    <a:pt x="8809" y="1694"/>
                    <a:pt x="5019" y="3388"/>
                    <a:pt x="2746" y="5294"/>
                  </a:cubicBezTo>
                  <a:cubicBezTo>
                    <a:pt x="472" y="7200"/>
                    <a:pt x="-286" y="9318"/>
                    <a:pt x="93" y="12071"/>
                  </a:cubicBezTo>
                  <a:cubicBezTo>
                    <a:pt x="472" y="14824"/>
                    <a:pt x="1988" y="18212"/>
                    <a:pt x="3882" y="19906"/>
                  </a:cubicBezTo>
                  <a:cubicBezTo>
                    <a:pt x="5777" y="21600"/>
                    <a:pt x="8051" y="21600"/>
                    <a:pt x="10893" y="20541"/>
                  </a:cubicBezTo>
                  <a:cubicBezTo>
                    <a:pt x="13735" y="19482"/>
                    <a:pt x="17146" y="17365"/>
                    <a:pt x="19040" y="14612"/>
                  </a:cubicBezTo>
                  <a:cubicBezTo>
                    <a:pt x="20935" y="11859"/>
                    <a:pt x="21314" y="8471"/>
                    <a:pt x="19988" y="5929"/>
                  </a:cubicBezTo>
                  <a:cubicBezTo>
                    <a:pt x="18661" y="3388"/>
                    <a:pt x="15630" y="1694"/>
                    <a:pt x="125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287808" y="1709093"/>
              <a:ext cx="209551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66"/>
                  </a:moveTo>
                  <a:cubicBezTo>
                    <a:pt x="873" y="1666"/>
                    <a:pt x="1745" y="2566"/>
                    <a:pt x="2182" y="4516"/>
                  </a:cubicBezTo>
                  <a:cubicBezTo>
                    <a:pt x="2618" y="6466"/>
                    <a:pt x="2618" y="9466"/>
                    <a:pt x="2509" y="11716"/>
                  </a:cubicBezTo>
                  <a:cubicBezTo>
                    <a:pt x="2400" y="13966"/>
                    <a:pt x="2182" y="15466"/>
                    <a:pt x="2400" y="15016"/>
                  </a:cubicBezTo>
                  <a:cubicBezTo>
                    <a:pt x="2618" y="14566"/>
                    <a:pt x="3273" y="12166"/>
                    <a:pt x="3927" y="9916"/>
                  </a:cubicBezTo>
                  <a:cubicBezTo>
                    <a:pt x="4582" y="7666"/>
                    <a:pt x="5236" y="5566"/>
                    <a:pt x="5891" y="3766"/>
                  </a:cubicBezTo>
                  <a:cubicBezTo>
                    <a:pt x="6545" y="1966"/>
                    <a:pt x="7200" y="466"/>
                    <a:pt x="7964" y="316"/>
                  </a:cubicBezTo>
                  <a:cubicBezTo>
                    <a:pt x="8727" y="166"/>
                    <a:pt x="9600" y="1366"/>
                    <a:pt x="10255" y="2866"/>
                  </a:cubicBezTo>
                  <a:cubicBezTo>
                    <a:pt x="10909" y="4366"/>
                    <a:pt x="11345" y="6166"/>
                    <a:pt x="11673" y="7816"/>
                  </a:cubicBezTo>
                  <a:cubicBezTo>
                    <a:pt x="12000" y="9466"/>
                    <a:pt x="12218" y="10966"/>
                    <a:pt x="12545" y="10816"/>
                  </a:cubicBezTo>
                  <a:cubicBezTo>
                    <a:pt x="12873" y="10666"/>
                    <a:pt x="13309" y="8866"/>
                    <a:pt x="13964" y="7066"/>
                  </a:cubicBezTo>
                  <a:cubicBezTo>
                    <a:pt x="14618" y="5266"/>
                    <a:pt x="15491" y="3466"/>
                    <a:pt x="16364" y="2116"/>
                  </a:cubicBezTo>
                  <a:cubicBezTo>
                    <a:pt x="17236" y="766"/>
                    <a:pt x="18109" y="-134"/>
                    <a:pt x="18982" y="16"/>
                  </a:cubicBezTo>
                  <a:cubicBezTo>
                    <a:pt x="19855" y="166"/>
                    <a:pt x="20727" y="1366"/>
                    <a:pt x="21164" y="5116"/>
                  </a:cubicBezTo>
                  <a:cubicBezTo>
                    <a:pt x="21600" y="8866"/>
                    <a:pt x="21600" y="151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71247" y="1934633"/>
              <a:ext cx="218812" cy="53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5" fill="norm" stroke="1" extrusionOk="0">
                  <a:moveTo>
                    <a:pt x="21470" y="2391"/>
                  </a:moveTo>
                  <a:cubicBezTo>
                    <a:pt x="21055" y="1878"/>
                    <a:pt x="20639" y="1366"/>
                    <a:pt x="18458" y="896"/>
                  </a:cubicBezTo>
                  <a:cubicBezTo>
                    <a:pt x="16278" y="427"/>
                    <a:pt x="12332" y="0"/>
                    <a:pt x="9320" y="0"/>
                  </a:cubicBezTo>
                  <a:cubicBezTo>
                    <a:pt x="6308" y="0"/>
                    <a:pt x="4232" y="427"/>
                    <a:pt x="2985" y="939"/>
                  </a:cubicBezTo>
                  <a:cubicBezTo>
                    <a:pt x="1739" y="1451"/>
                    <a:pt x="1324" y="2049"/>
                    <a:pt x="2778" y="2945"/>
                  </a:cubicBezTo>
                  <a:cubicBezTo>
                    <a:pt x="4232" y="3842"/>
                    <a:pt x="7555" y="5037"/>
                    <a:pt x="9839" y="6190"/>
                  </a:cubicBezTo>
                  <a:cubicBezTo>
                    <a:pt x="12124" y="7342"/>
                    <a:pt x="13370" y="8452"/>
                    <a:pt x="12539" y="9605"/>
                  </a:cubicBezTo>
                  <a:cubicBezTo>
                    <a:pt x="11708" y="10757"/>
                    <a:pt x="8801" y="11953"/>
                    <a:pt x="6932" y="12678"/>
                  </a:cubicBezTo>
                  <a:cubicBezTo>
                    <a:pt x="5062" y="13404"/>
                    <a:pt x="4232" y="13660"/>
                    <a:pt x="3297" y="13874"/>
                  </a:cubicBezTo>
                  <a:cubicBezTo>
                    <a:pt x="2362" y="14087"/>
                    <a:pt x="1324" y="14258"/>
                    <a:pt x="701" y="14557"/>
                  </a:cubicBezTo>
                  <a:cubicBezTo>
                    <a:pt x="78" y="14855"/>
                    <a:pt x="-130" y="15282"/>
                    <a:pt x="78" y="16179"/>
                  </a:cubicBezTo>
                  <a:cubicBezTo>
                    <a:pt x="285" y="17075"/>
                    <a:pt x="908" y="18441"/>
                    <a:pt x="1220" y="19338"/>
                  </a:cubicBezTo>
                  <a:cubicBezTo>
                    <a:pt x="1532" y="20234"/>
                    <a:pt x="1532" y="20661"/>
                    <a:pt x="2882" y="21002"/>
                  </a:cubicBezTo>
                  <a:cubicBezTo>
                    <a:pt x="4232" y="21344"/>
                    <a:pt x="6932" y="21600"/>
                    <a:pt x="9424" y="21472"/>
                  </a:cubicBezTo>
                  <a:cubicBezTo>
                    <a:pt x="11916" y="21344"/>
                    <a:pt x="14201" y="20832"/>
                    <a:pt x="16485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52351" y="2066835"/>
              <a:ext cx="153608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48" fill="norm" stroke="1" extrusionOk="0">
                  <a:moveTo>
                    <a:pt x="1944" y="853"/>
                  </a:moveTo>
                  <a:cubicBezTo>
                    <a:pt x="1057" y="400"/>
                    <a:pt x="169" y="-52"/>
                    <a:pt x="21" y="5"/>
                  </a:cubicBezTo>
                  <a:cubicBezTo>
                    <a:pt x="-127" y="61"/>
                    <a:pt x="465" y="627"/>
                    <a:pt x="3424" y="2832"/>
                  </a:cubicBezTo>
                  <a:cubicBezTo>
                    <a:pt x="6383" y="5037"/>
                    <a:pt x="11709" y="8882"/>
                    <a:pt x="15111" y="12275"/>
                  </a:cubicBezTo>
                  <a:cubicBezTo>
                    <a:pt x="18514" y="15667"/>
                    <a:pt x="19994" y="18608"/>
                    <a:pt x="21473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959908" y="2100457"/>
              <a:ext cx="196851" cy="33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2101"/>
                  </a:moveTo>
                  <a:cubicBezTo>
                    <a:pt x="21600" y="1296"/>
                    <a:pt x="21600" y="491"/>
                    <a:pt x="21019" y="155"/>
                  </a:cubicBezTo>
                  <a:cubicBezTo>
                    <a:pt x="20439" y="-180"/>
                    <a:pt x="19277" y="-46"/>
                    <a:pt x="17419" y="1296"/>
                  </a:cubicBezTo>
                  <a:cubicBezTo>
                    <a:pt x="15561" y="2637"/>
                    <a:pt x="13006" y="5186"/>
                    <a:pt x="9987" y="8406"/>
                  </a:cubicBezTo>
                  <a:cubicBezTo>
                    <a:pt x="6968" y="11626"/>
                    <a:pt x="3484" y="15517"/>
                    <a:pt x="1742" y="17798"/>
                  </a:cubicBezTo>
                  <a:cubicBezTo>
                    <a:pt x="0" y="20078"/>
                    <a:pt x="0" y="20749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184275" y="2413000"/>
              <a:ext cx="1693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499658" y="24447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715558" y="2457450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141008" y="2139950"/>
              <a:ext cx="171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668"/>
                    <a:pt x="8533" y="7336"/>
                    <a:pt x="12133" y="10936"/>
                  </a:cubicBezTo>
                  <a:cubicBezTo>
                    <a:pt x="15733" y="14536"/>
                    <a:pt x="18667" y="18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166408" y="2100844"/>
              <a:ext cx="190501" cy="35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2347"/>
                  </a:moveTo>
                  <a:cubicBezTo>
                    <a:pt x="21600" y="1331"/>
                    <a:pt x="21600" y="314"/>
                    <a:pt x="20880" y="60"/>
                  </a:cubicBezTo>
                  <a:cubicBezTo>
                    <a:pt x="20160" y="-194"/>
                    <a:pt x="18720" y="314"/>
                    <a:pt x="16560" y="2347"/>
                  </a:cubicBezTo>
                  <a:cubicBezTo>
                    <a:pt x="14400" y="4380"/>
                    <a:pt x="11520" y="7938"/>
                    <a:pt x="8640" y="11368"/>
                  </a:cubicBezTo>
                  <a:cubicBezTo>
                    <a:pt x="5760" y="14799"/>
                    <a:pt x="2880" y="18102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420408" y="23812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490612" y="2413000"/>
              <a:ext cx="99051" cy="11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025" fill="norm" stroke="1" extrusionOk="0">
                  <a:moveTo>
                    <a:pt x="9000" y="3471"/>
                  </a:moveTo>
                  <a:cubicBezTo>
                    <a:pt x="6840" y="3857"/>
                    <a:pt x="4680" y="4243"/>
                    <a:pt x="2736" y="6750"/>
                  </a:cubicBezTo>
                  <a:cubicBezTo>
                    <a:pt x="792" y="9257"/>
                    <a:pt x="-936" y="13886"/>
                    <a:pt x="576" y="16971"/>
                  </a:cubicBezTo>
                  <a:cubicBezTo>
                    <a:pt x="2088" y="20057"/>
                    <a:pt x="6840" y="21600"/>
                    <a:pt x="10728" y="20829"/>
                  </a:cubicBezTo>
                  <a:cubicBezTo>
                    <a:pt x="14616" y="20057"/>
                    <a:pt x="17640" y="16971"/>
                    <a:pt x="19152" y="14079"/>
                  </a:cubicBezTo>
                  <a:cubicBezTo>
                    <a:pt x="20664" y="11186"/>
                    <a:pt x="20664" y="8486"/>
                    <a:pt x="18504" y="6171"/>
                  </a:cubicBezTo>
                  <a:cubicBezTo>
                    <a:pt x="16344" y="3857"/>
                    <a:pt x="12024" y="1929"/>
                    <a:pt x="77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763308" y="2007241"/>
              <a:ext cx="131406" cy="68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84" fill="norm" stroke="1" extrusionOk="0">
                  <a:moveTo>
                    <a:pt x="3037" y="976"/>
                  </a:moveTo>
                  <a:cubicBezTo>
                    <a:pt x="3037" y="578"/>
                    <a:pt x="3037" y="179"/>
                    <a:pt x="4050" y="46"/>
                  </a:cubicBezTo>
                  <a:cubicBezTo>
                    <a:pt x="5062" y="-87"/>
                    <a:pt x="7087" y="46"/>
                    <a:pt x="9281" y="711"/>
                  </a:cubicBezTo>
                  <a:cubicBezTo>
                    <a:pt x="11475" y="1375"/>
                    <a:pt x="13838" y="2571"/>
                    <a:pt x="13669" y="4133"/>
                  </a:cubicBezTo>
                  <a:cubicBezTo>
                    <a:pt x="13500" y="5695"/>
                    <a:pt x="10800" y="7623"/>
                    <a:pt x="8606" y="9118"/>
                  </a:cubicBezTo>
                  <a:cubicBezTo>
                    <a:pt x="6412" y="10613"/>
                    <a:pt x="4725" y="11677"/>
                    <a:pt x="3881" y="12408"/>
                  </a:cubicBezTo>
                  <a:cubicBezTo>
                    <a:pt x="3037" y="13139"/>
                    <a:pt x="3037" y="13538"/>
                    <a:pt x="4556" y="13970"/>
                  </a:cubicBezTo>
                  <a:cubicBezTo>
                    <a:pt x="6075" y="14402"/>
                    <a:pt x="9112" y="14867"/>
                    <a:pt x="12319" y="15664"/>
                  </a:cubicBezTo>
                  <a:cubicBezTo>
                    <a:pt x="15525" y="16462"/>
                    <a:pt x="18900" y="17592"/>
                    <a:pt x="20250" y="18522"/>
                  </a:cubicBezTo>
                  <a:cubicBezTo>
                    <a:pt x="21600" y="19453"/>
                    <a:pt x="20925" y="20184"/>
                    <a:pt x="18900" y="20682"/>
                  </a:cubicBezTo>
                  <a:cubicBezTo>
                    <a:pt x="16875" y="21181"/>
                    <a:pt x="13500" y="21447"/>
                    <a:pt x="10125" y="21480"/>
                  </a:cubicBezTo>
                  <a:cubicBezTo>
                    <a:pt x="6750" y="21513"/>
                    <a:pt x="3375" y="21314"/>
                    <a:pt x="0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402227" y="2488817"/>
              <a:ext cx="151782" cy="20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11" fill="norm" stroke="1" extrusionOk="0">
                  <a:moveTo>
                    <a:pt x="5239" y="1322"/>
                  </a:moveTo>
                  <a:cubicBezTo>
                    <a:pt x="4055" y="6027"/>
                    <a:pt x="2872" y="10732"/>
                    <a:pt x="2132" y="13619"/>
                  </a:cubicBezTo>
                  <a:cubicBezTo>
                    <a:pt x="1392" y="16506"/>
                    <a:pt x="1096" y="17575"/>
                    <a:pt x="949" y="18752"/>
                  </a:cubicBezTo>
                  <a:cubicBezTo>
                    <a:pt x="801" y="19928"/>
                    <a:pt x="801" y="21211"/>
                    <a:pt x="505" y="21211"/>
                  </a:cubicBezTo>
                  <a:cubicBezTo>
                    <a:pt x="209" y="21211"/>
                    <a:pt x="-383" y="19928"/>
                    <a:pt x="357" y="16934"/>
                  </a:cubicBezTo>
                  <a:cubicBezTo>
                    <a:pt x="1096" y="13940"/>
                    <a:pt x="3168" y="9235"/>
                    <a:pt x="5535" y="5920"/>
                  </a:cubicBezTo>
                  <a:cubicBezTo>
                    <a:pt x="7902" y="2605"/>
                    <a:pt x="10565" y="680"/>
                    <a:pt x="13228" y="146"/>
                  </a:cubicBezTo>
                  <a:cubicBezTo>
                    <a:pt x="15891" y="-389"/>
                    <a:pt x="18554" y="466"/>
                    <a:pt x="19885" y="4102"/>
                  </a:cubicBezTo>
                  <a:cubicBezTo>
                    <a:pt x="21217" y="7738"/>
                    <a:pt x="21217" y="14154"/>
                    <a:pt x="21217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719108" y="2545127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00" y="11040"/>
                    <a:pt x="9000" y="1783"/>
                    <a:pt x="12600" y="240"/>
                  </a:cubicBezTo>
                  <a:cubicBezTo>
                    <a:pt x="16200" y="-1303"/>
                    <a:pt x="189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731808" y="26479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043599" y="2501900"/>
              <a:ext cx="4381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7174" y="1932"/>
                    <a:pt x="13059" y="3863"/>
                    <a:pt x="9459" y="6937"/>
                  </a:cubicBezTo>
                  <a:cubicBezTo>
                    <a:pt x="5859" y="10010"/>
                    <a:pt x="2774" y="14224"/>
                    <a:pt x="1231" y="16771"/>
                  </a:cubicBezTo>
                  <a:cubicBezTo>
                    <a:pt x="-312" y="19317"/>
                    <a:pt x="-312" y="20195"/>
                    <a:pt x="717" y="20722"/>
                  </a:cubicBezTo>
                  <a:cubicBezTo>
                    <a:pt x="1745" y="21249"/>
                    <a:pt x="3802" y="21424"/>
                    <a:pt x="5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186576" y="2540000"/>
              <a:ext cx="142133" cy="19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33" fill="norm" stroke="1" extrusionOk="0">
                  <a:moveTo>
                    <a:pt x="12754" y="0"/>
                  </a:moveTo>
                  <a:cubicBezTo>
                    <a:pt x="9895" y="929"/>
                    <a:pt x="7036" y="1858"/>
                    <a:pt x="4654" y="4413"/>
                  </a:cubicBezTo>
                  <a:cubicBezTo>
                    <a:pt x="2271" y="6968"/>
                    <a:pt x="365" y="11148"/>
                    <a:pt x="48" y="14284"/>
                  </a:cubicBezTo>
                  <a:cubicBezTo>
                    <a:pt x="-270" y="17419"/>
                    <a:pt x="1001" y="19510"/>
                    <a:pt x="4177" y="20555"/>
                  </a:cubicBezTo>
                  <a:cubicBezTo>
                    <a:pt x="7354" y="21600"/>
                    <a:pt x="12436" y="21600"/>
                    <a:pt x="15930" y="19394"/>
                  </a:cubicBezTo>
                  <a:cubicBezTo>
                    <a:pt x="19424" y="17187"/>
                    <a:pt x="21330" y="12774"/>
                    <a:pt x="21330" y="9290"/>
                  </a:cubicBezTo>
                  <a:cubicBezTo>
                    <a:pt x="21330" y="5806"/>
                    <a:pt x="19424" y="3252"/>
                    <a:pt x="16565" y="2323"/>
                  </a:cubicBezTo>
                  <a:cubicBezTo>
                    <a:pt x="13706" y="1394"/>
                    <a:pt x="9895" y="2090"/>
                    <a:pt x="6083" y="2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529113" y="3302000"/>
              <a:ext cx="145546" cy="54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3" fill="norm" stroke="1" extrusionOk="0">
                  <a:moveTo>
                    <a:pt x="10255" y="0"/>
                  </a:moveTo>
                  <a:cubicBezTo>
                    <a:pt x="9629" y="2847"/>
                    <a:pt x="9003" y="5693"/>
                    <a:pt x="7438" y="8540"/>
                  </a:cubicBezTo>
                  <a:cubicBezTo>
                    <a:pt x="5873" y="11386"/>
                    <a:pt x="3368" y="14233"/>
                    <a:pt x="1960" y="16116"/>
                  </a:cubicBezTo>
                  <a:cubicBezTo>
                    <a:pt x="551" y="18000"/>
                    <a:pt x="238" y="18921"/>
                    <a:pt x="82" y="19591"/>
                  </a:cubicBezTo>
                  <a:cubicBezTo>
                    <a:pt x="-75" y="20260"/>
                    <a:pt x="-75" y="20679"/>
                    <a:pt x="708" y="21014"/>
                  </a:cubicBezTo>
                  <a:cubicBezTo>
                    <a:pt x="1490" y="21349"/>
                    <a:pt x="3055" y="21600"/>
                    <a:pt x="5873" y="21516"/>
                  </a:cubicBezTo>
                  <a:cubicBezTo>
                    <a:pt x="8690" y="21433"/>
                    <a:pt x="12760" y="21014"/>
                    <a:pt x="15577" y="20470"/>
                  </a:cubicBezTo>
                  <a:cubicBezTo>
                    <a:pt x="18395" y="19926"/>
                    <a:pt x="19960" y="19256"/>
                    <a:pt x="21525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484158" y="360045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4400"/>
                    <a:pt x="8550" y="7200"/>
                    <a:pt x="12150" y="3600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813139" y="3798479"/>
              <a:ext cx="96470" cy="27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9" fill="norm" stroke="1" extrusionOk="0">
                  <a:moveTo>
                    <a:pt x="15766" y="4818"/>
                  </a:moveTo>
                  <a:cubicBezTo>
                    <a:pt x="16236" y="4000"/>
                    <a:pt x="16705" y="3182"/>
                    <a:pt x="16940" y="2364"/>
                  </a:cubicBezTo>
                  <a:cubicBezTo>
                    <a:pt x="17175" y="1545"/>
                    <a:pt x="17175" y="727"/>
                    <a:pt x="15766" y="318"/>
                  </a:cubicBezTo>
                  <a:cubicBezTo>
                    <a:pt x="14358" y="-91"/>
                    <a:pt x="11540" y="-91"/>
                    <a:pt x="9192" y="236"/>
                  </a:cubicBezTo>
                  <a:cubicBezTo>
                    <a:pt x="6844" y="564"/>
                    <a:pt x="4966" y="1218"/>
                    <a:pt x="3323" y="2364"/>
                  </a:cubicBezTo>
                  <a:cubicBezTo>
                    <a:pt x="1679" y="3509"/>
                    <a:pt x="271" y="5145"/>
                    <a:pt x="36" y="6373"/>
                  </a:cubicBezTo>
                  <a:cubicBezTo>
                    <a:pt x="-199" y="7600"/>
                    <a:pt x="740" y="8418"/>
                    <a:pt x="2384" y="8745"/>
                  </a:cubicBezTo>
                  <a:cubicBezTo>
                    <a:pt x="4027" y="9073"/>
                    <a:pt x="6375" y="8909"/>
                    <a:pt x="8958" y="8091"/>
                  </a:cubicBezTo>
                  <a:cubicBezTo>
                    <a:pt x="11540" y="7273"/>
                    <a:pt x="14358" y="5800"/>
                    <a:pt x="16236" y="4654"/>
                  </a:cubicBezTo>
                  <a:cubicBezTo>
                    <a:pt x="18114" y="3509"/>
                    <a:pt x="19053" y="2691"/>
                    <a:pt x="19523" y="2773"/>
                  </a:cubicBezTo>
                  <a:cubicBezTo>
                    <a:pt x="19992" y="2854"/>
                    <a:pt x="19992" y="3836"/>
                    <a:pt x="20227" y="7109"/>
                  </a:cubicBezTo>
                  <a:cubicBezTo>
                    <a:pt x="20462" y="10382"/>
                    <a:pt x="20931" y="15945"/>
                    <a:pt x="21401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5004858" y="4102100"/>
              <a:ext cx="57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202716" y="3848100"/>
              <a:ext cx="10815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8494" y="0"/>
                  </a:moveTo>
                  <a:cubicBezTo>
                    <a:pt x="19740" y="1108"/>
                    <a:pt x="20987" y="2215"/>
                    <a:pt x="21194" y="3462"/>
                  </a:cubicBezTo>
                  <a:cubicBezTo>
                    <a:pt x="21402" y="4708"/>
                    <a:pt x="20571" y="6092"/>
                    <a:pt x="18287" y="8308"/>
                  </a:cubicBezTo>
                  <a:cubicBezTo>
                    <a:pt x="16002" y="10523"/>
                    <a:pt x="12264" y="13569"/>
                    <a:pt x="9564" y="15508"/>
                  </a:cubicBezTo>
                  <a:cubicBezTo>
                    <a:pt x="6864" y="17446"/>
                    <a:pt x="5202" y="18277"/>
                    <a:pt x="3748" y="18138"/>
                  </a:cubicBezTo>
                  <a:cubicBezTo>
                    <a:pt x="2294" y="18000"/>
                    <a:pt x="1048" y="16892"/>
                    <a:pt x="425" y="15646"/>
                  </a:cubicBezTo>
                  <a:cubicBezTo>
                    <a:pt x="-198" y="14400"/>
                    <a:pt x="-198" y="13015"/>
                    <a:pt x="840" y="12185"/>
                  </a:cubicBezTo>
                  <a:cubicBezTo>
                    <a:pt x="1879" y="11354"/>
                    <a:pt x="3956" y="11077"/>
                    <a:pt x="6033" y="10938"/>
                  </a:cubicBezTo>
                  <a:cubicBezTo>
                    <a:pt x="8110" y="10800"/>
                    <a:pt x="10187" y="10800"/>
                    <a:pt x="12679" y="12600"/>
                  </a:cubicBezTo>
                  <a:cubicBezTo>
                    <a:pt x="15171" y="14400"/>
                    <a:pt x="18079" y="18000"/>
                    <a:pt x="20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356225" y="3829050"/>
              <a:ext cx="9313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116"/>
                    <a:pt x="9818" y="10232"/>
                    <a:pt x="6382" y="13358"/>
                  </a:cubicBezTo>
                  <a:cubicBezTo>
                    <a:pt x="2945" y="16484"/>
                    <a:pt x="1964" y="17621"/>
                    <a:pt x="1227" y="18663"/>
                  </a:cubicBezTo>
                  <a:cubicBezTo>
                    <a:pt x="491" y="19705"/>
                    <a:pt x="0" y="20653"/>
                    <a:pt x="0" y="21126"/>
                  </a:cubicBezTo>
                  <a:cubicBezTo>
                    <a:pt x="0" y="21600"/>
                    <a:pt x="491" y="21600"/>
                    <a:pt x="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423958" y="3979829"/>
              <a:ext cx="190501" cy="13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4308"/>
                  </a:moveTo>
                  <a:cubicBezTo>
                    <a:pt x="720" y="2958"/>
                    <a:pt x="1440" y="1608"/>
                    <a:pt x="2640" y="764"/>
                  </a:cubicBezTo>
                  <a:cubicBezTo>
                    <a:pt x="3840" y="-80"/>
                    <a:pt x="5520" y="-417"/>
                    <a:pt x="6840" y="764"/>
                  </a:cubicBezTo>
                  <a:cubicBezTo>
                    <a:pt x="8160" y="1945"/>
                    <a:pt x="9120" y="4645"/>
                    <a:pt x="9240" y="6670"/>
                  </a:cubicBezTo>
                  <a:cubicBezTo>
                    <a:pt x="9360" y="8696"/>
                    <a:pt x="8640" y="10045"/>
                    <a:pt x="7800" y="11733"/>
                  </a:cubicBezTo>
                  <a:cubicBezTo>
                    <a:pt x="6960" y="13421"/>
                    <a:pt x="6000" y="15446"/>
                    <a:pt x="6960" y="17133"/>
                  </a:cubicBezTo>
                  <a:cubicBezTo>
                    <a:pt x="7920" y="18821"/>
                    <a:pt x="10800" y="20171"/>
                    <a:pt x="13560" y="20677"/>
                  </a:cubicBezTo>
                  <a:cubicBezTo>
                    <a:pt x="16320" y="21183"/>
                    <a:pt x="18960" y="20846"/>
                    <a:pt x="21600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462308" y="730250"/>
              <a:ext cx="635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924638" y="187012"/>
              <a:ext cx="90121" cy="47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06" fill="norm" stroke="1" extrusionOk="0">
                  <a:moveTo>
                    <a:pt x="18373" y="440"/>
                  </a:moveTo>
                  <a:cubicBezTo>
                    <a:pt x="16364" y="156"/>
                    <a:pt x="14354" y="-128"/>
                    <a:pt x="12596" y="61"/>
                  </a:cubicBezTo>
                  <a:cubicBezTo>
                    <a:pt x="10838" y="251"/>
                    <a:pt x="9331" y="914"/>
                    <a:pt x="7573" y="2714"/>
                  </a:cubicBezTo>
                  <a:cubicBezTo>
                    <a:pt x="5815" y="4514"/>
                    <a:pt x="3806" y="7451"/>
                    <a:pt x="2299" y="10293"/>
                  </a:cubicBezTo>
                  <a:cubicBezTo>
                    <a:pt x="792" y="13135"/>
                    <a:pt x="-213" y="15883"/>
                    <a:pt x="38" y="17730"/>
                  </a:cubicBezTo>
                  <a:cubicBezTo>
                    <a:pt x="289" y="19577"/>
                    <a:pt x="1796" y="20525"/>
                    <a:pt x="4308" y="20998"/>
                  </a:cubicBezTo>
                  <a:cubicBezTo>
                    <a:pt x="6820" y="21472"/>
                    <a:pt x="10336" y="21472"/>
                    <a:pt x="13350" y="20477"/>
                  </a:cubicBezTo>
                  <a:cubicBezTo>
                    <a:pt x="16364" y="19483"/>
                    <a:pt x="18875" y="17493"/>
                    <a:pt x="21387" y="1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833697" y="221119"/>
              <a:ext cx="358862" cy="38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89" fill="norm" stroke="1" extrusionOk="0">
                  <a:moveTo>
                    <a:pt x="4008" y="13873"/>
                  </a:moveTo>
                  <a:cubicBezTo>
                    <a:pt x="3118" y="13873"/>
                    <a:pt x="2229" y="13873"/>
                    <a:pt x="1467" y="13814"/>
                  </a:cubicBezTo>
                  <a:cubicBezTo>
                    <a:pt x="704" y="13755"/>
                    <a:pt x="69" y="13637"/>
                    <a:pt x="6" y="13342"/>
                  </a:cubicBezTo>
                  <a:cubicBezTo>
                    <a:pt x="-58" y="13047"/>
                    <a:pt x="450" y="12575"/>
                    <a:pt x="2229" y="11335"/>
                  </a:cubicBezTo>
                  <a:cubicBezTo>
                    <a:pt x="4008" y="10096"/>
                    <a:pt x="7057" y="8089"/>
                    <a:pt x="9408" y="6260"/>
                  </a:cubicBezTo>
                  <a:cubicBezTo>
                    <a:pt x="11758" y="4430"/>
                    <a:pt x="13410" y="2778"/>
                    <a:pt x="14427" y="1656"/>
                  </a:cubicBezTo>
                  <a:cubicBezTo>
                    <a:pt x="15443" y="535"/>
                    <a:pt x="15824" y="-55"/>
                    <a:pt x="16015" y="4"/>
                  </a:cubicBezTo>
                  <a:cubicBezTo>
                    <a:pt x="16206" y="63"/>
                    <a:pt x="16206" y="771"/>
                    <a:pt x="15888" y="3132"/>
                  </a:cubicBezTo>
                  <a:cubicBezTo>
                    <a:pt x="15570" y="5493"/>
                    <a:pt x="14935" y="9506"/>
                    <a:pt x="14554" y="12575"/>
                  </a:cubicBezTo>
                  <a:cubicBezTo>
                    <a:pt x="14173" y="15643"/>
                    <a:pt x="14046" y="17768"/>
                    <a:pt x="13855" y="19243"/>
                  </a:cubicBezTo>
                  <a:cubicBezTo>
                    <a:pt x="13664" y="20719"/>
                    <a:pt x="13410" y="21545"/>
                    <a:pt x="13283" y="21486"/>
                  </a:cubicBezTo>
                  <a:cubicBezTo>
                    <a:pt x="13156" y="21427"/>
                    <a:pt x="13156" y="20483"/>
                    <a:pt x="13537" y="19361"/>
                  </a:cubicBezTo>
                  <a:cubicBezTo>
                    <a:pt x="13918" y="18240"/>
                    <a:pt x="14681" y="16942"/>
                    <a:pt x="15443" y="16175"/>
                  </a:cubicBezTo>
                  <a:cubicBezTo>
                    <a:pt x="16206" y="15407"/>
                    <a:pt x="16968" y="15171"/>
                    <a:pt x="17794" y="15702"/>
                  </a:cubicBezTo>
                  <a:cubicBezTo>
                    <a:pt x="18620" y="16234"/>
                    <a:pt x="19509" y="17532"/>
                    <a:pt x="20144" y="18417"/>
                  </a:cubicBezTo>
                  <a:cubicBezTo>
                    <a:pt x="20780" y="19302"/>
                    <a:pt x="21161" y="19775"/>
                    <a:pt x="21542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243358" y="385368"/>
              <a:ext cx="336551" cy="16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16052"/>
                  </a:moveTo>
                  <a:cubicBezTo>
                    <a:pt x="1358" y="12891"/>
                    <a:pt x="2717" y="9730"/>
                    <a:pt x="3668" y="7622"/>
                  </a:cubicBezTo>
                  <a:cubicBezTo>
                    <a:pt x="4619" y="5515"/>
                    <a:pt x="5162" y="4461"/>
                    <a:pt x="5502" y="3144"/>
                  </a:cubicBezTo>
                  <a:cubicBezTo>
                    <a:pt x="5842" y="1827"/>
                    <a:pt x="5977" y="247"/>
                    <a:pt x="5706" y="115"/>
                  </a:cubicBezTo>
                  <a:cubicBezTo>
                    <a:pt x="5434" y="-17"/>
                    <a:pt x="4755" y="1300"/>
                    <a:pt x="4008" y="4330"/>
                  </a:cubicBezTo>
                  <a:cubicBezTo>
                    <a:pt x="3260" y="7359"/>
                    <a:pt x="2445" y="12100"/>
                    <a:pt x="2174" y="15130"/>
                  </a:cubicBezTo>
                  <a:cubicBezTo>
                    <a:pt x="1902" y="18159"/>
                    <a:pt x="2174" y="19476"/>
                    <a:pt x="2649" y="20266"/>
                  </a:cubicBezTo>
                  <a:cubicBezTo>
                    <a:pt x="3125" y="21057"/>
                    <a:pt x="3804" y="21320"/>
                    <a:pt x="5230" y="19344"/>
                  </a:cubicBezTo>
                  <a:cubicBezTo>
                    <a:pt x="6657" y="17369"/>
                    <a:pt x="8830" y="13154"/>
                    <a:pt x="10257" y="10125"/>
                  </a:cubicBezTo>
                  <a:cubicBezTo>
                    <a:pt x="11683" y="7096"/>
                    <a:pt x="12362" y="5252"/>
                    <a:pt x="12634" y="5120"/>
                  </a:cubicBezTo>
                  <a:cubicBezTo>
                    <a:pt x="12906" y="4988"/>
                    <a:pt x="12770" y="6569"/>
                    <a:pt x="12566" y="8676"/>
                  </a:cubicBezTo>
                  <a:cubicBezTo>
                    <a:pt x="12362" y="10783"/>
                    <a:pt x="12091" y="13418"/>
                    <a:pt x="11955" y="15393"/>
                  </a:cubicBezTo>
                  <a:cubicBezTo>
                    <a:pt x="11819" y="17369"/>
                    <a:pt x="11819" y="18686"/>
                    <a:pt x="12023" y="18686"/>
                  </a:cubicBezTo>
                  <a:cubicBezTo>
                    <a:pt x="12226" y="18686"/>
                    <a:pt x="12634" y="17369"/>
                    <a:pt x="13245" y="14603"/>
                  </a:cubicBezTo>
                  <a:cubicBezTo>
                    <a:pt x="13857" y="11837"/>
                    <a:pt x="14672" y="7622"/>
                    <a:pt x="15419" y="4857"/>
                  </a:cubicBezTo>
                  <a:cubicBezTo>
                    <a:pt x="16166" y="2091"/>
                    <a:pt x="16845" y="774"/>
                    <a:pt x="17525" y="247"/>
                  </a:cubicBezTo>
                  <a:cubicBezTo>
                    <a:pt x="18204" y="-280"/>
                    <a:pt x="18883" y="-17"/>
                    <a:pt x="19562" y="1564"/>
                  </a:cubicBezTo>
                  <a:cubicBezTo>
                    <a:pt x="20242" y="3144"/>
                    <a:pt x="20921" y="6042"/>
                    <a:pt x="21260" y="9071"/>
                  </a:cubicBezTo>
                  <a:cubicBezTo>
                    <a:pt x="21600" y="12100"/>
                    <a:pt x="21600" y="15261"/>
                    <a:pt x="21600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971443" y="205618"/>
              <a:ext cx="154566" cy="38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66" fill="norm" stroke="1" extrusionOk="0">
                  <a:moveTo>
                    <a:pt x="299" y="5471"/>
                  </a:moveTo>
                  <a:cubicBezTo>
                    <a:pt x="883" y="8156"/>
                    <a:pt x="1466" y="10842"/>
                    <a:pt x="2050" y="13294"/>
                  </a:cubicBezTo>
                  <a:cubicBezTo>
                    <a:pt x="2634" y="15746"/>
                    <a:pt x="3218" y="17964"/>
                    <a:pt x="3218" y="19365"/>
                  </a:cubicBezTo>
                  <a:cubicBezTo>
                    <a:pt x="3218" y="20766"/>
                    <a:pt x="2634" y="21350"/>
                    <a:pt x="2050" y="21116"/>
                  </a:cubicBezTo>
                  <a:cubicBezTo>
                    <a:pt x="1466" y="20883"/>
                    <a:pt x="883" y="19832"/>
                    <a:pt x="445" y="17322"/>
                  </a:cubicBezTo>
                  <a:cubicBezTo>
                    <a:pt x="7" y="14812"/>
                    <a:pt x="-285" y="10842"/>
                    <a:pt x="445" y="7865"/>
                  </a:cubicBezTo>
                  <a:cubicBezTo>
                    <a:pt x="1174" y="4887"/>
                    <a:pt x="2926" y="2902"/>
                    <a:pt x="5991" y="1618"/>
                  </a:cubicBezTo>
                  <a:cubicBezTo>
                    <a:pt x="9056" y="334"/>
                    <a:pt x="13434" y="-250"/>
                    <a:pt x="16499" y="100"/>
                  </a:cubicBezTo>
                  <a:cubicBezTo>
                    <a:pt x="19564" y="451"/>
                    <a:pt x="21315" y="1735"/>
                    <a:pt x="21023" y="3603"/>
                  </a:cubicBezTo>
                  <a:cubicBezTo>
                    <a:pt x="20731" y="5471"/>
                    <a:pt x="18396" y="7923"/>
                    <a:pt x="16353" y="9441"/>
                  </a:cubicBezTo>
                  <a:cubicBezTo>
                    <a:pt x="14310" y="10959"/>
                    <a:pt x="12558" y="11542"/>
                    <a:pt x="10807" y="11893"/>
                  </a:cubicBezTo>
                  <a:cubicBezTo>
                    <a:pt x="9056" y="12243"/>
                    <a:pt x="7304" y="12360"/>
                    <a:pt x="5845" y="12243"/>
                  </a:cubicBezTo>
                  <a:cubicBezTo>
                    <a:pt x="4385" y="12126"/>
                    <a:pt x="3218" y="11776"/>
                    <a:pt x="3072" y="11834"/>
                  </a:cubicBezTo>
                  <a:cubicBezTo>
                    <a:pt x="2926" y="11893"/>
                    <a:pt x="3801" y="12360"/>
                    <a:pt x="7012" y="13411"/>
                  </a:cubicBezTo>
                  <a:cubicBezTo>
                    <a:pt x="10223" y="14461"/>
                    <a:pt x="15769" y="16096"/>
                    <a:pt x="21315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9189508" y="370015"/>
              <a:ext cx="152401" cy="11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8876"/>
                  </a:moveTo>
                  <a:cubicBezTo>
                    <a:pt x="3300" y="16476"/>
                    <a:pt x="6600" y="14076"/>
                    <a:pt x="8850" y="11676"/>
                  </a:cubicBezTo>
                  <a:cubicBezTo>
                    <a:pt x="11100" y="9276"/>
                    <a:pt x="12300" y="6876"/>
                    <a:pt x="12900" y="4676"/>
                  </a:cubicBezTo>
                  <a:cubicBezTo>
                    <a:pt x="13500" y="2476"/>
                    <a:pt x="13500" y="476"/>
                    <a:pt x="12600" y="76"/>
                  </a:cubicBezTo>
                  <a:cubicBezTo>
                    <a:pt x="11700" y="-324"/>
                    <a:pt x="9900" y="876"/>
                    <a:pt x="8250" y="3276"/>
                  </a:cubicBezTo>
                  <a:cubicBezTo>
                    <a:pt x="6600" y="5676"/>
                    <a:pt x="5100" y="9276"/>
                    <a:pt x="4350" y="12076"/>
                  </a:cubicBezTo>
                  <a:cubicBezTo>
                    <a:pt x="3600" y="14876"/>
                    <a:pt x="3600" y="16876"/>
                    <a:pt x="6600" y="18276"/>
                  </a:cubicBezTo>
                  <a:cubicBezTo>
                    <a:pt x="9600" y="19676"/>
                    <a:pt x="15600" y="20476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9380008" y="368299"/>
              <a:ext cx="50330" cy="34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4" fill="norm" stroke="1" extrusionOk="0">
                  <a:moveTo>
                    <a:pt x="18900" y="0"/>
                  </a:moveTo>
                  <a:cubicBezTo>
                    <a:pt x="14400" y="1309"/>
                    <a:pt x="9900" y="2618"/>
                    <a:pt x="9900" y="4909"/>
                  </a:cubicBezTo>
                  <a:cubicBezTo>
                    <a:pt x="9900" y="7200"/>
                    <a:pt x="14400" y="10473"/>
                    <a:pt x="17100" y="12829"/>
                  </a:cubicBezTo>
                  <a:cubicBezTo>
                    <a:pt x="19800" y="15185"/>
                    <a:pt x="20700" y="16625"/>
                    <a:pt x="21150" y="17804"/>
                  </a:cubicBezTo>
                  <a:cubicBezTo>
                    <a:pt x="21600" y="18982"/>
                    <a:pt x="21600" y="19898"/>
                    <a:pt x="19800" y="20553"/>
                  </a:cubicBezTo>
                  <a:cubicBezTo>
                    <a:pt x="18000" y="21207"/>
                    <a:pt x="14400" y="21600"/>
                    <a:pt x="11700" y="21469"/>
                  </a:cubicBezTo>
                  <a:cubicBezTo>
                    <a:pt x="9000" y="21338"/>
                    <a:pt x="7200" y="20684"/>
                    <a:pt x="5400" y="19440"/>
                  </a:cubicBezTo>
                  <a:cubicBezTo>
                    <a:pt x="3600" y="18196"/>
                    <a:pt x="1800" y="16364"/>
                    <a:pt x="0" y="14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9424458" y="2730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499014" y="306519"/>
              <a:ext cx="63436" cy="16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375" fill="norm" stroke="1" extrusionOk="0">
                  <a:moveTo>
                    <a:pt x="4574" y="10575"/>
                  </a:moveTo>
                  <a:cubicBezTo>
                    <a:pt x="8624" y="8083"/>
                    <a:pt x="12674" y="5590"/>
                    <a:pt x="15711" y="3652"/>
                  </a:cubicBezTo>
                  <a:cubicBezTo>
                    <a:pt x="18749" y="1713"/>
                    <a:pt x="20774" y="329"/>
                    <a:pt x="20099" y="52"/>
                  </a:cubicBezTo>
                  <a:cubicBezTo>
                    <a:pt x="19424" y="-225"/>
                    <a:pt x="16049" y="606"/>
                    <a:pt x="11999" y="2544"/>
                  </a:cubicBezTo>
                  <a:cubicBezTo>
                    <a:pt x="7949" y="4483"/>
                    <a:pt x="3224" y="7529"/>
                    <a:pt x="1199" y="10713"/>
                  </a:cubicBezTo>
                  <a:cubicBezTo>
                    <a:pt x="-826" y="13898"/>
                    <a:pt x="-151" y="17221"/>
                    <a:pt x="2212" y="19021"/>
                  </a:cubicBezTo>
                  <a:cubicBezTo>
                    <a:pt x="4574" y="20821"/>
                    <a:pt x="8624" y="21098"/>
                    <a:pt x="12674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602933" y="322724"/>
              <a:ext cx="145376" cy="13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950" fill="norm" stroke="1" extrusionOk="0">
                  <a:moveTo>
                    <a:pt x="17244" y="2205"/>
                  </a:moveTo>
                  <a:cubicBezTo>
                    <a:pt x="16027" y="855"/>
                    <a:pt x="14810" y="-495"/>
                    <a:pt x="11920" y="180"/>
                  </a:cubicBezTo>
                  <a:cubicBezTo>
                    <a:pt x="9030" y="855"/>
                    <a:pt x="4467" y="3555"/>
                    <a:pt x="2033" y="6930"/>
                  </a:cubicBezTo>
                  <a:cubicBezTo>
                    <a:pt x="-401" y="10305"/>
                    <a:pt x="-705" y="14355"/>
                    <a:pt x="1425" y="17055"/>
                  </a:cubicBezTo>
                  <a:cubicBezTo>
                    <a:pt x="3554" y="19755"/>
                    <a:pt x="8118" y="21105"/>
                    <a:pt x="11768" y="20936"/>
                  </a:cubicBezTo>
                  <a:cubicBezTo>
                    <a:pt x="15419" y="20768"/>
                    <a:pt x="18157" y="19080"/>
                    <a:pt x="20895" y="1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819070" y="95250"/>
              <a:ext cx="9433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2753" y="0"/>
                  </a:moveTo>
                  <a:cubicBezTo>
                    <a:pt x="10353" y="0"/>
                    <a:pt x="7953" y="0"/>
                    <a:pt x="5793" y="836"/>
                  </a:cubicBezTo>
                  <a:cubicBezTo>
                    <a:pt x="3633" y="1671"/>
                    <a:pt x="1713" y="3343"/>
                    <a:pt x="753" y="6236"/>
                  </a:cubicBezTo>
                  <a:cubicBezTo>
                    <a:pt x="-207" y="9129"/>
                    <a:pt x="-207" y="13243"/>
                    <a:pt x="513" y="15879"/>
                  </a:cubicBezTo>
                  <a:cubicBezTo>
                    <a:pt x="1233" y="18514"/>
                    <a:pt x="2673" y="19671"/>
                    <a:pt x="6273" y="20379"/>
                  </a:cubicBezTo>
                  <a:cubicBezTo>
                    <a:pt x="9873" y="21086"/>
                    <a:pt x="15633" y="21343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792758" y="26035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100"/>
                    <a:pt x="8800" y="12600"/>
                    <a:pt x="12400" y="9000"/>
                  </a:cubicBezTo>
                  <a:cubicBezTo>
                    <a:pt x="16000" y="5400"/>
                    <a:pt x="18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434108" y="95250"/>
              <a:ext cx="635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563"/>
                    <a:pt x="12960" y="5125"/>
                    <a:pt x="10440" y="8359"/>
                  </a:cubicBezTo>
                  <a:cubicBezTo>
                    <a:pt x="7920" y="11593"/>
                    <a:pt x="7200" y="15498"/>
                    <a:pt x="5760" y="17817"/>
                  </a:cubicBezTo>
                  <a:cubicBezTo>
                    <a:pt x="4320" y="20136"/>
                    <a:pt x="2160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415058" y="123355"/>
              <a:ext cx="280681" cy="37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4" fill="norm" stroke="1" extrusionOk="0">
                  <a:moveTo>
                    <a:pt x="0" y="13390"/>
                  </a:moveTo>
                  <a:cubicBezTo>
                    <a:pt x="322" y="12780"/>
                    <a:pt x="645" y="12169"/>
                    <a:pt x="1934" y="11498"/>
                  </a:cubicBezTo>
                  <a:cubicBezTo>
                    <a:pt x="3224" y="10827"/>
                    <a:pt x="5481" y="10095"/>
                    <a:pt x="8060" y="8813"/>
                  </a:cubicBezTo>
                  <a:cubicBezTo>
                    <a:pt x="10639" y="7532"/>
                    <a:pt x="13540" y="5702"/>
                    <a:pt x="15233" y="4542"/>
                  </a:cubicBezTo>
                  <a:cubicBezTo>
                    <a:pt x="16925" y="3383"/>
                    <a:pt x="17409" y="2895"/>
                    <a:pt x="18296" y="2102"/>
                  </a:cubicBezTo>
                  <a:cubicBezTo>
                    <a:pt x="19182" y="1308"/>
                    <a:pt x="20472" y="210"/>
                    <a:pt x="21036" y="27"/>
                  </a:cubicBezTo>
                  <a:cubicBezTo>
                    <a:pt x="21600" y="-156"/>
                    <a:pt x="21439" y="576"/>
                    <a:pt x="20713" y="2651"/>
                  </a:cubicBezTo>
                  <a:cubicBezTo>
                    <a:pt x="19988" y="4725"/>
                    <a:pt x="18699" y="8142"/>
                    <a:pt x="17812" y="11498"/>
                  </a:cubicBezTo>
                  <a:cubicBezTo>
                    <a:pt x="16925" y="14854"/>
                    <a:pt x="16442" y="18149"/>
                    <a:pt x="15958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709275" y="374650"/>
              <a:ext cx="93642" cy="13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319" fill="norm" stroke="1" extrusionOk="0">
                  <a:moveTo>
                    <a:pt x="10570" y="0"/>
                  </a:moveTo>
                  <a:cubicBezTo>
                    <a:pt x="6893" y="4320"/>
                    <a:pt x="3217" y="8640"/>
                    <a:pt x="1378" y="11797"/>
                  </a:cubicBezTo>
                  <a:cubicBezTo>
                    <a:pt x="-460" y="14954"/>
                    <a:pt x="-460" y="16948"/>
                    <a:pt x="1378" y="18609"/>
                  </a:cubicBezTo>
                  <a:cubicBezTo>
                    <a:pt x="3217" y="20271"/>
                    <a:pt x="6893" y="21600"/>
                    <a:pt x="10800" y="21268"/>
                  </a:cubicBezTo>
                  <a:cubicBezTo>
                    <a:pt x="14706" y="20935"/>
                    <a:pt x="18842" y="18942"/>
                    <a:pt x="19991" y="15785"/>
                  </a:cubicBezTo>
                  <a:cubicBezTo>
                    <a:pt x="21140" y="12628"/>
                    <a:pt x="19302" y="8308"/>
                    <a:pt x="15625" y="5815"/>
                  </a:cubicBezTo>
                  <a:cubicBezTo>
                    <a:pt x="11949" y="3323"/>
                    <a:pt x="6434" y="2658"/>
                    <a:pt x="919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" name="Drawing"/>
          <p:cNvGrpSpPr/>
          <p:nvPr/>
        </p:nvGrpSpPr>
        <p:grpSpPr>
          <a:xfrm>
            <a:off x="819150" y="1720849"/>
            <a:ext cx="11182350" cy="7009174"/>
            <a:chOff x="0" y="0"/>
            <a:chExt cx="11182350" cy="7009172"/>
          </a:xfrm>
        </p:grpSpPr>
        <p:sp>
          <p:nvSpPr>
            <p:cNvPr id="1820" name="Line"/>
            <p:cNvSpPr/>
            <p:nvPr/>
          </p:nvSpPr>
          <p:spPr>
            <a:xfrm>
              <a:off x="819149" y="137583"/>
              <a:ext cx="44451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5"/>
                  </a:moveTo>
                  <a:cubicBezTo>
                    <a:pt x="20571" y="543"/>
                    <a:pt x="19543" y="0"/>
                    <a:pt x="19029" y="0"/>
                  </a:cubicBezTo>
                  <a:cubicBezTo>
                    <a:pt x="18514" y="0"/>
                    <a:pt x="18514" y="543"/>
                    <a:pt x="18000" y="2822"/>
                  </a:cubicBezTo>
                  <a:cubicBezTo>
                    <a:pt x="17486" y="5102"/>
                    <a:pt x="16457" y="9118"/>
                    <a:pt x="13371" y="12537"/>
                  </a:cubicBezTo>
                  <a:cubicBezTo>
                    <a:pt x="10286" y="15956"/>
                    <a:pt x="5143" y="187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78056" y="31750"/>
              <a:ext cx="59669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133" y="21600"/>
                  </a:moveTo>
                  <a:cubicBezTo>
                    <a:pt x="753" y="20974"/>
                    <a:pt x="372" y="20348"/>
                    <a:pt x="144" y="19643"/>
                  </a:cubicBezTo>
                  <a:cubicBezTo>
                    <a:pt x="-84" y="18939"/>
                    <a:pt x="-160" y="18157"/>
                    <a:pt x="829" y="16826"/>
                  </a:cubicBezTo>
                  <a:cubicBezTo>
                    <a:pt x="1817" y="15496"/>
                    <a:pt x="3871" y="13617"/>
                    <a:pt x="6229" y="11661"/>
                  </a:cubicBezTo>
                  <a:cubicBezTo>
                    <a:pt x="8586" y="9704"/>
                    <a:pt x="11248" y="7670"/>
                    <a:pt x="13834" y="5713"/>
                  </a:cubicBezTo>
                  <a:cubicBezTo>
                    <a:pt x="16420" y="3757"/>
                    <a:pt x="18930" y="1878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23949" y="39370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5200" y="10800"/>
                  </a:cubicBezTo>
                  <a:cubicBezTo>
                    <a:pt x="8800" y="7200"/>
                    <a:pt x="15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521512" y="25146"/>
              <a:ext cx="135838" cy="48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13" fill="norm" stroke="1" extrusionOk="0">
                  <a:moveTo>
                    <a:pt x="4378" y="1408"/>
                  </a:moveTo>
                  <a:cubicBezTo>
                    <a:pt x="5375" y="756"/>
                    <a:pt x="6372" y="104"/>
                    <a:pt x="7037" y="11"/>
                  </a:cubicBezTo>
                  <a:cubicBezTo>
                    <a:pt x="7701" y="-82"/>
                    <a:pt x="8034" y="384"/>
                    <a:pt x="7369" y="2292"/>
                  </a:cubicBezTo>
                  <a:cubicBezTo>
                    <a:pt x="6704" y="4201"/>
                    <a:pt x="5043" y="7552"/>
                    <a:pt x="3548" y="10671"/>
                  </a:cubicBezTo>
                  <a:cubicBezTo>
                    <a:pt x="2052" y="13790"/>
                    <a:pt x="723" y="16677"/>
                    <a:pt x="224" y="18446"/>
                  </a:cubicBezTo>
                  <a:cubicBezTo>
                    <a:pt x="-274" y="20215"/>
                    <a:pt x="58" y="20866"/>
                    <a:pt x="1221" y="21192"/>
                  </a:cubicBezTo>
                  <a:cubicBezTo>
                    <a:pt x="2384" y="21518"/>
                    <a:pt x="4378" y="21518"/>
                    <a:pt x="7868" y="20959"/>
                  </a:cubicBezTo>
                  <a:cubicBezTo>
                    <a:pt x="11357" y="20401"/>
                    <a:pt x="16341" y="19284"/>
                    <a:pt x="21326" y="18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473199" y="24130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600"/>
                    <a:pt x="8471" y="9600"/>
                    <a:pt x="12071" y="6000"/>
                  </a:cubicBezTo>
                  <a:cubicBezTo>
                    <a:pt x="15671" y="2400"/>
                    <a:pt x="186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733550" y="217915"/>
              <a:ext cx="330200" cy="22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8728"/>
                  </a:moveTo>
                  <a:cubicBezTo>
                    <a:pt x="2215" y="7936"/>
                    <a:pt x="4431" y="7143"/>
                    <a:pt x="5954" y="6152"/>
                  </a:cubicBezTo>
                  <a:cubicBezTo>
                    <a:pt x="7477" y="5161"/>
                    <a:pt x="8308" y="3972"/>
                    <a:pt x="8792" y="2883"/>
                  </a:cubicBezTo>
                  <a:cubicBezTo>
                    <a:pt x="9277" y="1793"/>
                    <a:pt x="9415" y="802"/>
                    <a:pt x="9138" y="306"/>
                  </a:cubicBezTo>
                  <a:cubicBezTo>
                    <a:pt x="8862" y="-189"/>
                    <a:pt x="8169" y="-189"/>
                    <a:pt x="6923" y="1099"/>
                  </a:cubicBezTo>
                  <a:cubicBezTo>
                    <a:pt x="5677" y="2387"/>
                    <a:pt x="3877" y="4963"/>
                    <a:pt x="2838" y="7936"/>
                  </a:cubicBezTo>
                  <a:cubicBezTo>
                    <a:pt x="1800" y="10908"/>
                    <a:pt x="1523" y="14277"/>
                    <a:pt x="1662" y="16457"/>
                  </a:cubicBezTo>
                  <a:cubicBezTo>
                    <a:pt x="1800" y="18637"/>
                    <a:pt x="2354" y="19628"/>
                    <a:pt x="3669" y="20321"/>
                  </a:cubicBezTo>
                  <a:cubicBezTo>
                    <a:pt x="4985" y="21015"/>
                    <a:pt x="7062" y="21411"/>
                    <a:pt x="10177" y="19330"/>
                  </a:cubicBezTo>
                  <a:cubicBezTo>
                    <a:pt x="13292" y="17250"/>
                    <a:pt x="17446" y="12692"/>
                    <a:pt x="21600" y="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999898" y="190500"/>
              <a:ext cx="120055" cy="25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45" fill="norm" stroke="1" extrusionOk="0">
                  <a:moveTo>
                    <a:pt x="14339" y="2160"/>
                  </a:moveTo>
                  <a:cubicBezTo>
                    <a:pt x="13241" y="1440"/>
                    <a:pt x="12143" y="720"/>
                    <a:pt x="10678" y="360"/>
                  </a:cubicBezTo>
                  <a:cubicBezTo>
                    <a:pt x="9214" y="0"/>
                    <a:pt x="7383" y="0"/>
                    <a:pt x="5553" y="0"/>
                  </a:cubicBezTo>
                  <a:cubicBezTo>
                    <a:pt x="3722" y="0"/>
                    <a:pt x="1892" y="0"/>
                    <a:pt x="793" y="540"/>
                  </a:cubicBezTo>
                  <a:cubicBezTo>
                    <a:pt x="-305" y="1080"/>
                    <a:pt x="-671" y="2160"/>
                    <a:pt x="2441" y="4590"/>
                  </a:cubicBezTo>
                  <a:cubicBezTo>
                    <a:pt x="5553" y="7020"/>
                    <a:pt x="12143" y="10800"/>
                    <a:pt x="15987" y="13140"/>
                  </a:cubicBezTo>
                  <a:cubicBezTo>
                    <a:pt x="19831" y="15480"/>
                    <a:pt x="20929" y="16380"/>
                    <a:pt x="20746" y="17550"/>
                  </a:cubicBezTo>
                  <a:cubicBezTo>
                    <a:pt x="20563" y="18720"/>
                    <a:pt x="19098" y="20160"/>
                    <a:pt x="17085" y="20880"/>
                  </a:cubicBezTo>
                  <a:cubicBezTo>
                    <a:pt x="15071" y="21600"/>
                    <a:pt x="12509" y="21600"/>
                    <a:pt x="10861" y="21060"/>
                  </a:cubicBezTo>
                  <a:cubicBezTo>
                    <a:pt x="9214" y="20520"/>
                    <a:pt x="8482" y="19440"/>
                    <a:pt x="7749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286363" y="0"/>
              <a:ext cx="94887" cy="43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72" fill="norm" stroke="1" extrusionOk="0">
                  <a:moveTo>
                    <a:pt x="4146" y="0"/>
                  </a:moveTo>
                  <a:cubicBezTo>
                    <a:pt x="3207" y="2790"/>
                    <a:pt x="2267" y="5581"/>
                    <a:pt x="1328" y="8526"/>
                  </a:cubicBezTo>
                  <a:cubicBezTo>
                    <a:pt x="389" y="11472"/>
                    <a:pt x="-550" y="14572"/>
                    <a:pt x="389" y="16743"/>
                  </a:cubicBezTo>
                  <a:cubicBezTo>
                    <a:pt x="1328" y="18913"/>
                    <a:pt x="4146" y="20153"/>
                    <a:pt x="6728" y="20825"/>
                  </a:cubicBezTo>
                  <a:cubicBezTo>
                    <a:pt x="9311" y="21497"/>
                    <a:pt x="11659" y="21600"/>
                    <a:pt x="14007" y="21342"/>
                  </a:cubicBezTo>
                  <a:cubicBezTo>
                    <a:pt x="16354" y="21083"/>
                    <a:pt x="18702" y="20463"/>
                    <a:pt x="2105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247900" y="254000"/>
              <a:ext cx="273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84544" y="635000"/>
              <a:ext cx="1522106" cy="7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79" fill="norm" stroke="1" extrusionOk="0">
                  <a:moveTo>
                    <a:pt x="513" y="19800"/>
                  </a:moveTo>
                  <a:cubicBezTo>
                    <a:pt x="273" y="20400"/>
                    <a:pt x="33" y="21000"/>
                    <a:pt x="3" y="21300"/>
                  </a:cubicBezTo>
                  <a:cubicBezTo>
                    <a:pt x="-27" y="21600"/>
                    <a:pt x="153" y="21600"/>
                    <a:pt x="738" y="20700"/>
                  </a:cubicBezTo>
                  <a:cubicBezTo>
                    <a:pt x="1323" y="19800"/>
                    <a:pt x="2313" y="18000"/>
                    <a:pt x="3363" y="15900"/>
                  </a:cubicBezTo>
                  <a:cubicBezTo>
                    <a:pt x="4413" y="13800"/>
                    <a:pt x="5523" y="11400"/>
                    <a:pt x="6663" y="9000"/>
                  </a:cubicBezTo>
                  <a:cubicBezTo>
                    <a:pt x="7803" y="6600"/>
                    <a:pt x="8973" y="4200"/>
                    <a:pt x="10158" y="2700"/>
                  </a:cubicBezTo>
                  <a:cubicBezTo>
                    <a:pt x="11343" y="1200"/>
                    <a:pt x="12543" y="600"/>
                    <a:pt x="13833" y="300"/>
                  </a:cubicBezTo>
                  <a:cubicBezTo>
                    <a:pt x="15123" y="0"/>
                    <a:pt x="16503" y="0"/>
                    <a:pt x="17808" y="0"/>
                  </a:cubicBezTo>
                  <a:cubicBezTo>
                    <a:pt x="19113" y="0"/>
                    <a:pt x="20343" y="0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90599" y="698500"/>
              <a:ext cx="13843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0" y="19309"/>
                    <a:pt x="2180" y="17018"/>
                    <a:pt x="3352" y="15055"/>
                  </a:cubicBezTo>
                  <a:cubicBezTo>
                    <a:pt x="4525" y="13091"/>
                    <a:pt x="5780" y="11455"/>
                    <a:pt x="7018" y="10145"/>
                  </a:cubicBezTo>
                  <a:cubicBezTo>
                    <a:pt x="8257" y="8836"/>
                    <a:pt x="9479" y="7855"/>
                    <a:pt x="10717" y="6873"/>
                  </a:cubicBezTo>
                  <a:cubicBezTo>
                    <a:pt x="11956" y="5891"/>
                    <a:pt x="13211" y="4909"/>
                    <a:pt x="14598" y="3927"/>
                  </a:cubicBezTo>
                  <a:cubicBezTo>
                    <a:pt x="15985" y="2945"/>
                    <a:pt x="17505" y="1964"/>
                    <a:pt x="18694" y="1309"/>
                  </a:cubicBezTo>
                  <a:cubicBezTo>
                    <a:pt x="19883" y="655"/>
                    <a:pt x="20741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09599" y="1297123"/>
              <a:ext cx="298451" cy="49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1525"/>
                  </a:moveTo>
                  <a:cubicBezTo>
                    <a:pt x="1226" y="19125"/>
                    <a:pt x="2451" y="16725"/>
                    <a:pt x="3983" y="13817"/>
                  </a:cubicBezTo>
                  <a:cubicBezTo>
                    <a:pt x="5515" y="10910"/>
                    <a:pt x="7353" y="7494"/>
                    <a:pt x="8885" y="5187"/>
                  </a:cubicBezTo>
                  <a:cubicBezTo>
                    <a:pt x="10417" y="2879"/>
                    <a:pt x="11643" y="1679"/>
                    <a:pt x="12715" y="940"/>
                  </a:cubicBezTo>
                  <a:cubicBezTo>
                    <a:pt x="13787" y="202"/>
                    <a:pt x="14706" y="-75"/>
                    <a:pt x="15396" y="17"/>
                  </a:cubicBezTo>
                  <a:cubicBezTo>
                    <a:pt x="16085" y="110"/>
                    <a:pt x="16545" y="571"/>
                    <a:pt x="17157" y="2417"/>
                  </a:cubicBezTo>
                  <a:cubicBezTo>
                    <a:pt x="17770" y="4263"/>
                    <a:pt x="18536" y="7494"/>
                    <a:pt x="19302" y="10633"/>
                  </a:cubicBezTo>
                  <a:cubicBezTo>
                    <a:pt x="20068" y="13771"/>
                    <a:pt x="20834" y="16817"/>
                    <a:pt x="21600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52923" y="1581150"/>
              <a:ext cx="242427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21600"/>
                  </a:moveTo>
                  <a:cubicBezTo>
                    <a:pt x="472" y="19938"/>
                    <a:pt x="-273" y="18277"/>
                    <a:pt x="99" y="16338"/>
                  </a:cubicBezTo>
                  <a:cubicBezTo>
                    <a:pt x="472" y="14400"/>
                    <a:pt x="1961" y="12185"/>
                    <a:pt x="5686" y="9415"/>
                  </a:cubicBezTo>
                  <a:cubicBezTo>
                    <a:pt x="9410" y="6646"/>
                    <a:pt x="15368" y="3323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62767" y="1511300"/>
              <a:ext cx="127382" cy="1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458" fill="norm" stroke="1" extrusionOk="0">
                  <a:moveTo>
                    <a:pt x="15822" y="1364"/>
                  </a:moveTo>
                  <a:cubicBezTo>
                    <a:pt x="14108" y="682"/>
                    <a:pt x="12394" y="0"/>
                    <a:pt x="9651" y="0"/>
                  </a:cubicBezTo>
                  <a:cubicBezTo>
                    <a:pt x="6908" y="0"/>
                    <a:pt x="3136" y="682"/>
                    <a:pt x="1251" y="1705"/>
                  </a:cubicBezTo>
                  <a:cubicBezTo>
                    <a:pt x="-635" y="2728"/>
                    <a:pt x="-635" y="4093"/>
                    <a:pt x="2965" y="6594"/>
                  </a:cubicBezTo>
                  <a:cubicBezTo>
                    <a:pt x="6565" y="9095"/>
                    <a:pt x="13765" y="12733"/>
                    <a:pt x="17365" y="15120"/>
                  </a:cubicBezTo>
                  <a:cubicBezTo>
                    <a:pt x="20965" y="17507"/>
                    <a:pt x="20965" y="18644"/>
                    <a:pt x="20279" y="19554"/>
                  </a:cubicBezTo>
                  <a:cubicBezTo>
                    <a:pt x="19594" y="20463"/>
                    <a:pt x="18222" y="21145"/>
                    <a:pt x="15822" y="21373"/>
                  </a:cubicBezTo>
                  <a:cubicBezTo>
                    <a:pt x="13422" y="21600"/>
                    <a:pt x="9994" y="21373"/>
                    <a:pt x="7765" y="20691"/>
                  </a:cubicBezTo>
                  <a:cubicBezTo>
                    <a:pt x="5536" y="20008"/>
                    <a:pt x="4508" y="18872"/>
                    <a:pt x="3479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123949" y="1502107"/>
              <a:ext cx="127001" cy="21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1600" y="1555"/>
                  </a:moveTo>
                  <a:cubicBezTo>
                    <a:pt x="18000" y="920"/>
                    <a:pt x="14400" y="285"/>
                    <a:pt x="11700" y="73"/>
                  </a:cubicBezTo>
                  <a:cubicBezTo>
                    <a:pt x="9000" y="-139"/>
                    <a:pt x="7200" y="73"/>
                    <a:pt x="5760" y="1237"/>
                  </a:cubicBezTo>
                  <a:cubicBezTo>
                    <a:pt x="4320" y="2402"/>
                    <a:pt x="3240" y="4520"/>
                    <a:pt x="4320" y="7379"/>
                  </a:cubicBezTo>
                  <a:cubicBezTo>
                    <a:pt x="5400" y="10237"/>
                    <a:pt x="8640" y="13837"/>
                    <a:pt x="10260" y="16167"/>
                  </a:cubicBezTo>
                  <a:cubicBezTo>
                    <a:pt x="11880" y="18496"/>
                    <a:pt x="11880" y="19555"/>
                    <a:pt x="10800" y="20296"/>
                  </a:cubicBezTo>
                  <a:cubicBezTo>
                    <a:pt x="9720" y="21037"/>
                    <a:pt x="7560" y="21461"/>
                    <a:pt x="5580" y="20932"/>
                  </a:cubicBezTo>
                  <a:cubicBezTo>
                    <a:pt x="3600" y="20402"/>
                    <a:pt x="1800" y="18920"/>
                    <a:pt x="0" y="17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305106" y="1517650"/>
              <a:ext cx="11729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45" y="0"/>
                  </a:moveTo>
                  <a:cubicBezTo>
                    <a:pt x="160" y="5867"/>
                    <a:pt x="-226" y="11733"/>
                    <a:pt x="160" y="15333"/>
                  </a:cubicBezTo>
                  <a:cubicBezTo>
                    <a:pt x="545" y="18933"/>
                    <a:pt x="1703" y="20267"/>
                    <a:pt x="3245" y="20800"/>
                  </a:cubicBezTo>
                  <a:cubicBezTo>
                    <a:pt x="4788" y="21333"/>
                    <a:pt x="6717" y="21067"/>
                    <a:pt x="8260" y="20267"/>
                  </a:cubicBezTo>
                  <a:cubicBezTo>
                    <a:pt x="9803" y="19467"/>
                    <a:pt x="10960" y="18133"/>
                    <a:pt x="12888" y="15600"/>
                  </a:cubicBezTo>
                  <a:cubicBezTo>
                    <a:pt x="14817" y="13067"/>
                    <a:pt x="17517" y="9333"/>
                    <a:pt x="18867" y="8133"/>
                  </a:cubicBezTo>
                  <a:cubicBezTo>
                    <a:pt x="20217" y="6933"/>
                    <a:pt x="20217" y="8267"/>
                    <a:pt x="20410" y="10933"/>
                  </a:cubicBezTo>
                  <a:cubicBezTo>
                    <a:pt x="20603" y="13600"/>
                    <a:pt x="20988" y="17600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485899" y="1522703"/>
              <a:ext cx="191724" cy="18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3" fill="norm" stroke="1" extrusionOk="0">
                  <a:moveTo>
                    <a:pt x="0" y="5973"/>
                  </a:moveTo>
                  <a:cubicBezTo>
                    <a:pt x="0" y="4760"/>
                    <a:pt x="0" y="3546"/>
                    <a:pt x="237" y="3667"/>
                  </a:cubicBezTo>
                  <a:cubicBezTo>
                    <a:pt x="475" y="3789"/>
                    <a:pt x="949" y="5245"/>
                    <a:pt x="1305" y="7672"/>
                  </a:cubicBezTo>
                  <a:cubicBezTo>
                    <a:pt x="1662" y="10099"/>
                    <a:pt x="1899" y="13497"/>
                    <a:pt x="3086" y="12405"/>
                  </a:cubicBezTo>
                  <a:cubicBezTo>
                    <a:pt x="4273" y="11312"/>
                    <a:pt x="6409" y="5730"/>
                    <a:pt x="8070" y="2818"/>
                  </a:cubicBezTo>
                  <a:cubicBezTo>
                    <a:pt x="9732" y="-94"/>
                    <a:pt x="10919" y="-337"/>
                    <a:pt x="11631" y="270"/>
                  </a:cubicBezTo>
                  <a:cubicBezTo>
                    <a:pt x="12343" y="876"/>
                    <a:pt x="12580" y="2333"/>
                    <a:pt x="12699" y="3667"/>
                  </a:cubicBezTo>
                  <a:cubicBezTo>
                    <a:pt x="12818" y="5002"/>
                    <a:pt x="12818" y="6216"/>
                    <a:pt x="12699" y="7551"/>
                  </a:cubicBezTo>
                  <a:cubicBezTo>
                    <a:pt x="12580" y="8885"/>
                    <a:pt x="12343" y="10342"/>
                    <a:pt x="12462" y="10463"/>
                  </a:cubicBezTo>
                  <a:cubicBezTo>
                    <a:pt x="12580" y="10584"/>
                    <a:pt x="13055" y="9371"/>
                    <a:pt x="13767" y="8157"/>
                  </a:cubicBezTo>
                  <a:cubicBezTo>
                    <a:pt x="14479" y="6944"/>
                    <a:pt x="15429" y="5730"/>
                    <a:pt x="16497" y="4760"/>
                  </a:cubicBezTo>
                  <a:cubicBezTo>
                    <a:pt x="17565" y="3789"/>
                    <a:pt x="18752" y="3061"/>
                    <a:pt x="19701" y="3546"/>
                  </a:cubicBezTo>
                  <a:cubicBezTo>
                    <a:pt x="20651" y="4032"/>
                    <a:pt x="21363" y="5730"/>
                    <a:pt x="21481" y="8885"/>
                  </a:cubicBezTo>
                  <a:cubicBezTo>
                    <a:pt x="21600" y="12041"/>
                    <a:pt x="21125" y="16652"/>
                    <a:pt x="20651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754716" y="1473308"/>
              <a:ext cx="102395" cy="29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518" fill="norm" stroke="1" extrusionOk="0">
                  <a:moveTo>
                    <a:pt x="4849" y="6605"/>
                  </a:moveTo>
                  <a:cubicBezTo>
                    <a:pt x="3527" y="10866"/>
                    <a:pt x="2204" y="15128"/>
                    <a:pt x="1322" y="17773"/>
                  </a:cubicBezTo>
                  <a:cubicBezTo>
                    <a:pt x="441" y="20417"/>
                    <a:pt x="0" y="21446"/>
                    <a:pt x="0" y="19536"/>
                  </a:cubicBezTo>
                  <a:cubicBezTo>
                    <a:pt x="0" y="17626"/>
                    <a:pt x="441" y="12777"/>
                    <a:pt x="2424" y="9103"/>
                  </a:cubicBezTo>
                  <a:cubicBezTo>
                    <a:pt x="4408" y="5430"/>
                    <a:pt x="7935" y="2932"/>
                    <a:pt x="10800" y="1536"/>
                  </a:cubicBezTo>
                  <a:cubicBezTo>
                    <a:pt x="13665" y="140"/>
                    <a:pt x="15869" y="-154"/>
                    <a:pt x="17633" y="66"/>
                  </a:cubicBezTo>
                  <a:cubicBezTo>
                    <a:pt x="19396" y="287"/>
                    <a:pt x="20718" y="1022"/>
                    <a:pt x="21159" y="2344"/>
                  </a:cubicBezTo>
                  <a:cubicBezTo>
                    <a:pt x="21600" y="3666"/>
                    <a:pt x="21159" y="5577"/>
                    <a:pt x="19837" y="6899"/>
                  </a:cubicBezTo>
                  <a:cubicBezTo>
                    <a:pt x="18514" y="8222"/>
                    <a:pt x="16310" y="8956"/>
                    <a:pt x="14106" y="9397"/>
                  </a:cubicBezTo>
                  <a:cubicBezTo>
                    <a:pt x="11902" y="9838"/>
                    <a:pt x="9698" y="9985"/>
                    <a:pt x="8376" y="9617"/>
                  </a:cubicBezTo>
                  <a:cubicBezTo>
                    <a:pt x="7053" y="9250"/>
                    <a:pt x="6612" y="8368"/>
                    <a:pt x="6171" y="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971386" y="1244600"/>
              <a:ext cx="28864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40" fill="norm" stroke="1" extrusionOk="0">
                  <a:moveTo>
                    <a:pt x="2525" y="0"/>
                  </a:moveTo>
                  <a:cubicBezTo>
                    <a:pt x="2525" y="2940"/>
                    <a:pt x="2525" y="5879"/>
                    <a:pt x="1753" y="9266"/>
                  </a:cubicBezTo>
                  <a:cubicBezTo>
                    <a:pt x="982" y="12653"/>
                    <a:pt x="-561" y="16488"/>
                    <a:pt x="210" y="18724"/>
                  </a:cubicBezTo>
                  <a:cubicBezTo>
                    <a:pt x="982" y="20961"/>
                    <a:pt x="4068" y="21600"/>
                    <a:pt x="7925" y="21536"/>
                  </a:cubicBezTo>
                  <a:cubicBezTo>
                    <a:pt x="11782" y="21472"/>
                    <a:pt x="16410" y="20705"/>
                    <a:pt x="2103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915583" y="1333500"/>
              <a:ext cx="19261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8836"/>
                  </a:moveTo>
                  <a:cubicBezTo>
                    <a:pt x="1187" y="8673"/>
                    <a:pt x="0" y="8509"/>
                    <a:pt x="0" y="8345"/>
                  </a:cubicBezTo>
                  <a:cubicBezTo>
                    <a:pt x="0" y="8182"/>
                    <a:pt x="1187" y="8018"/>
                    <a:pt x="3560" y="8100"/>
                  </a:cubicBezTo>
                  <a:cubicBezTo>
                    <a:pt x="5934" y="8182"/>
                    <a:pt x="9495" y="8509"/>
                    <a:pt x="11868" y="9982"/>
                  </a:cubicBezTo>
                  <a:cubicBezTo>
                    <a:pt x="14242" y="11455"/>
                    <a:pt x="15429" y="14073"/>
                    <a:pt x="15903" y="15873"/>
                  </a:cubicBezTo>
                  <a:cubicBezTo>
                    <a:pt x="16378" y="17673"/>
                    <a:pt x="16141" y="18655"/>
                    <a:pt x="15666" y="19636"/>
                  </a:cubicBezTo>
                  <a:cubicBezTo>
                    <a:pt x="15191" y="20618"/>
                    <a:pt x="14479" y="21600"/>
                    <a:pt x="14004" y="21600"/>
                  </a:cubicBezTo>
                  <a:cubicBezTo>
                    <a:pt x="13530" y="21600"/>
                    <a:pt x="13292" y="20618"/>
                    <a:pt x="13648" y="17591"/>
                  </a:cubicBezTo>
                  <a:cubicBezTo>
                    <a:pt x="14004" y="14564"/>
                    <a:pt x="14954" y="9491"/>
                    <a:pt x="16378" y="6218"/>
                  </a:cubicBezTo>
                  <a:cubicBezTo>
                    <a:pt x="17802" y="2945"/>
                    <a:pt x="19701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125895" y="1420671"/>
              <a:ext cx="124444" cy="14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093" fill="norm" stroke="1" extrusionOk="0">
                  <a:moveTo>
                    <a:pt x="14036" y="252"/>
                  </a:moveTo>
                  <a:cubicBezTo>
                    <a:pt x="11911" y="-56"/>
                    <a:pt x="9787" y="-365"/>
                    <a:pt x="7485" y="1178"/>
                  </a:cubicBezTo>
                  <a:cubicBezTo>
                    <a:pt x="5184" y="2721"/>
                    <a:pt x="2705" y="6115"/>
                    <a:pt x="1288" y="9201"/>
                  </a:cubicBezTo>
                  <a:cubicBezTo>
                    <a:pt x="-128" y="12286"/>
                    <a:pt x="-482" y="15064"/>
                    <a:pt x="757" y="17224"/>
                  </a:cubicBezTo>
                  <a:cubicBezTo>
                    <a:pt x="1997" y="19384"/>
                    <a:pt x="4829" y="20926"/>
                    <a:pt x="8016" y="21081"/>
                  </a:cubicBezTo>
                  <a:cubicBezTo>
                    <a:pt x="11203" y="21235"/>
                    <a:pt x="14744" y="20001"/>
                    <a:pt x="17223" y="17686"/>
                  </a:cubicBezTo>
                  <a:cubicBezTo>
                    <a:pt x="19702" y="15372"/>
                    <a:pt x="21118" y="11978"/>
                    <a:pt x="20764" y="8892"/>
                  </a:cubicBezTo>
                  <a:cubicBezTo>
                    <a:pt x="20410" y="5806"/>
                    <a:pt x="18285" y="3029"/>
                    <a:pt x="16161" y="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298700" y="1384300"/>
              <a:ext cx="17145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4510"/>
                    <a:pt x="2667" y="9020"/>
                    <a:pt x="3333" y="12224"/>
                  </a:cubicBezTo>
                  <a:cubicBezTo>
                    <a:pt x="4000" y="15429"/>
                    <a:pt x="4000" y="17327"/>
                    <a:pt x="3733" y="18870"/>
                  </a:cubicBezTo>
                  <a:cubicBezTo>
                    <a:pt x="3467" y="20413"/>
                    <a:pt x="2933" y="21600"/>
                    <a:pt x="2667" y="21600"/>
                  </a:cubicBezTo>
                  <a:cubicBezTo>
                    <a:pt x="2400" y="21600"/>
                    <a:pt x="2400" y="20413"/>
                    <a:pt x="3333" y="17684"/>
                  </a:cubicBezTo>
                  <a:cubicBezTo>
                    <a:pt x="4267" y="14954"/>
                    <a:pt x="6133" y="10681"/>
                    <a:pt x="8000" y="7714"/>
                  </a:cubicBezTo>
                  <a:cubicBezTo>
                    <a:pt x="9867" y="4747"/>
                    <a:pt x="11733" y="3086"/>
                    <a:pt x="13733" y="2730"/>
                  </a:cubicBezTo>
                  <a:cubicBezTo>
                    <a:pt x="15733" y="2374"/>
                    <a:pt x="17867" y="3323"/>
                    <a:pt x="19200" y="6409"/>
                  </a:cubicBezTo>
                  <a:cubicBezTo>
                    <a:pt x="20533" y="9495"/>
                    <a:pt x="21067" y="14716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96899" y="1663700"/>
              <a:ext cx="21526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5" y="20550"/>
                    <a:pt x="1529" y="19500"/>
                    <a:pt x="2294" y="18450"/>
                  </a:cubicBezTo>
                  <a:cubicBezTo>
                    <a:pt x="3058" y="17400"/>
                    <a:pt x="3823" y="16350"/>
                    <a:pt x="4588" y="15300"/>
                  </a:cubicBezTo>
                  <a:cubicBezTo>
                    <a:pt x="5352" y="14250"/>
                    <a:pt x="6117" y="13200"/>
                    <a:pt x="6945" y="12225"/>
                  </a:cubicBezTo>
                  <a:cubicBezTo>
                    <a:pt x="7773" y="11250"/>
                    <a:pt x="8665" y="10350"/>
                    <a:pt x="9568" y="9450"/>
                  </a:cubicBezTo>
                  <a:cubicBezTo>
                    <a:pt x="10471" y="8550"/>
                    <a:pt x="11384" y="7650"/>
                    <a:pt x="12276" y="6825"/>
                  </a:cubicBezTo>
                  <a:cubicBezTo>
                    <a:pt x="13168" y="6000"/>
                    <a:pt x="14039" y="5250"/>
                    <a:pt x="14846" y="4575"/>
                  </a:cubicBezTo>
                  <a:cubicBezTo>
                    <a:pt x="15653" y="3900"/>
                    <a:pt x="16396" y="3300"/>
                    <a:pt x="17140" y="2700"/>
                  </a:cubicBezTo>
                  <a:cubicBezTo>
                    <a:pt x="17883" y="2100"/>
                    <a:pt x="18627" y="1500"/>
                    <a:pt x="19370" y="1050"/>
                  </a:cubicBezTo>
                  <a:cubicBezTo>
                    <a:pt x="20113" y="600"/>
                    <a:pt x="20857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959100" y="14097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990850" y="15176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754222" y="1162990"/>
              <a:ext cx="208178" cy="49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48" fill="norm" stroke="1" extrusionOk="0">
                  <a:moveTo>
                    <a:pt x="21458" y="2165"/>
                  </a:moveTo>
                  <a:cubicBezTo>
                    <a:pt x="19494" y="1430"/>
                    <a:pt x="17531" y="694"/>
                    <a:pt x="15349" y="327"/>
                  </a:cubicBezTo>
                  <a:cubicBezTo>
                    <a:pt x="13167" y="-41"/>
                    <a:pt x="10767" y="-41"/>
                    <a:pt x="8913" y="51"/>
                  </a:cubicBezTo>
                  <a:cubicBezTo>
                    <a:pt x="7058" y="143"/>
                    <a:pt x="5749" y="327"/>
                    <a:pt x="4876" y="648"/>
                  </a:cubicBezTo>
                  <a:cubicBezTo>
                    <a:pt x="4003" y="970"/>
                    <a:pt x="3567" y="1430"/>
                    <a:pt x="3894" y="1843"/>
                  </a:cubicBezTo>
                  <a:cubicBezTo>
                    <a:pt x="4222" y="2257"/>
                    <a:pt x="5313" y="2625"/>
                    <a:pt x="6949" y="3819"/>
                  </a:cubicBezTo>
                  <a:cubicBezTo>
                    <a:pt x="8585" y="5014"/>
                    <a:pt x="10767" y="7036"/>
                    <a:pt x="11858" y="8323"/>
                  </a:cubicBezTo>
                  <a:cubicBezTo>
                    <a:pt x="12949" y="9610"/>
                    <a:pt x="12949" y="10162"/>
                    <a:pt x="11967" y="10805"/>
                  </a:cubicBezTo>
                  <a:cubicBezTo>
                    <a:pt x="10985" y="11448"/>
                    <a:pt x="9022" y="12184"/>
                    <a:pt x="7494" y="12597"/>
                  </a:cubicBezTo>
                  <a:cubicBezTo>
                    <a:pt x="5967" y="13011"/>
                    <a:pt x="4876" y="13103"/>
                    <a:pt x="3785" y="13011"/>
                  </a:cubicBezTo>
                  <a:cubicBezTo>
                    <a:pt x="2694" y="12919"/>
                    <a:pt x="1603" y="12643"/>
                    <a:pt x="1603" y="12322"/>
                  </a:cubicBezTo>
                  <a:cubicBezTo>
                    <a:pt x="1603" y="12000"/>
                    <a:pt x="2694" y="11632"/>
                    <a:pt x="3894" y="11402"/>
                  </a:cubicBezTo>
                  <a:cubicBezTo>
                    <a:pt x="5094" y="11173"/>
                    <a:pt x="6403" y="11081"/>
                    <a:pt x="7494" y="11173"/>
                  </a:cubicBezTo>
                  <a:cubicBezTo>
                    <a:pt x="8585" y="11265"/>
                    <a:pt x="9458" y="11540"/>
                    <a:pt x="9894" y="11908"/>
                  </a:cubicBezTo>
                  <a:cubicBezTo>
                    <a:pt x="10331" y="12276"/>
                    <a:pt x="10331" y="12735"/>
                    <a:pt x="9022" y="13838"/>
                  </a:cubicBezTo>
                  <a:cubicBezTo>
                    <a:pt x="7713" y="14941"/>
                    <a:pt x="5094" y="16688"/>
                    <a:pt x="3349" y="17790"/>
                  </a:cubicBezTo>
                  <a:cubicBezTo>
                    <a:pt x="1603" y="18893"/>
                    <a:pt x="731" y="19353"/>
                    <a:pt x="294" y="19813"/>
                  </a:cubicBezTo>
                  <a:cubicBezTo>
                    <a:pt x="-142" y="20272"/>
                    <a:pt x="-142" y="20732"/>
                    <a:pt x="622" y="21053"/>
                  </a:cubicBezTo>
                  <a:cubicBezTo>
                    <a:pt x="1385" y="21375"/>
                    <a:pt x="2913" y="21559"/>
                    <a:pt x="5531" y="21375"/>
                  </a:cubicBezTo>
                  <a:cubicBezTo>
                    <a:pt x="8149" y="21191"/>
                    <a:pt x="11858" y="20640"/>
                    <a:pt x="15567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032250" y="1295400"/>
              <a:ext cx="1841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926"/>
                    <a:pt x="8441" y="9853"/>
                    <a:pt x="11421" y="13358"/>
                  </a:cubicBezTo>
                  <a:cubicBezTo>
                    <a:pt x="14400" y="16863"/>
                    <a:pt x="16138" y="18947"/>
                    <a:pt x="17628" y="20084"/>
                  </a:cubicBezTo>
                  <a:cubicBezTo>
                    <a:pt x="19117" y="21221"/>
                    <a:pt x="20359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076700" y="1282700"/>
              <a:ext cx="1460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904" y="1229"/>
                  </a:cubicBezTo>
                  <a:cubicBezTo>
                    <a:pt x="15339" y="2459"/>
                    <a:pt x="13774" y="4917"/>
                    <a:pt x="10957" y="8517"/>
                  </a:cubicBezTo>
                  <a:cubicBezTo>
                    <a:pt x="8139" y="12117"/>
                    <a:pt x="4070" y="16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222749" y="14668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406899" y="1511300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711699" y="15113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181599" y="1200150"/>
              <a:ext cx="14794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0" y="0"/>
                  </a:moveTo>
                  <a:cubicBezTo>
                    <a:pt x="4563" y="3820"/>
                    <a:pt x="9127" y="7641"/>
                    <a:pt x="12777" y="10873"/>
                  </a:cubicBezTo>
                  <a:cubicBezTo>
                    <a:pt x="16428" y="14106"/>
                    <a:pt x="19166" y="16751"/>
                    <a:pt x="20383" y="18441"/>
                  </a:cubicBezTo>
                  <a:cubicBezTo>
                    <a:pt x="21600" y="20131"/>
                    <a:pt x="21296" y="20865"/>
                    <a:pt x="20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200649" y="1219200"/>
              <a:ext cx="1651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338" y="1440"/>
                  </a:cubicBezTo>
                  <a:cubicBezTo>
                    <a:pt x="13846" y="2880"/>
                    <a:pt x="10246" y="5760"/>
                    <a:pt x="7477" y="8352"/>
                  </a:cubicBezTo>
                  <a:cubicBezTo>
                    <a:pt x="4708" y="10944"/>
                    <a:pt x="2769" y="13248"/>
                    <a:pt x="1662" y="15408"/>
                  </a:cubicBezTo>
                  <a:cubicBezTo>
                    <a:pt x="554" y="17568"/>
                    <a:pt x="277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404791" y="1430866"/>
              <a:ext cx="10701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3624" y="6557"/>
                  </a:moveTo>
                  <a:cubicBezTo>
                    <a:pt x="3200" y="8486"/>
                    <a:pt x="2777" y="10414"/>
                    <a:pt x="1930" y="12536"/>
                  </a:cubicBezTo>
                  <a:cubicBezTo>
                    <a:pt x="1083" y="14657"/>
                    <a:pt x="-188" y="16971"/>
                    <a:pt x="24" y="17357"/>
                  </a:cubicBezTo>
                  <a:cubicBezTo>
                    <a:pt x="236" y="17743"/>
                    <a:pt x="1930" y="16200"/>
                    <a:pt x="3836" y="13500"/>
                  </a:cubicBezTo>
                  <a:cubicBezTo>
                    <a:pt x="5741" y="10800"/>
                    <a:pt x="7859" y="6943"/>
                    <a:pt x="9765" y="4243"/>
                  </a:cubicBezTo>
                  <a:cubicBezTo>
                    <a:pt x="11671" y="1543"/>
                    <a:pt x="13365" y="0"/>
                    <a:pt x="14847" y="0"/>
                  </a:cubicBezTo>
                  <a:cubicBezTo>
                    <a:pt x="16330" y="0"/>
                    <a:pt x="17600" y="1543"/>
                    <a:pt x="18659" y="5400"/>
                  </a:cubicBezTo>
                  <a:cubicBezTo>
                    <a:pt x="19718" y="9257"/>
                    <a:pt x="20565" y="15429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594349" y="1144446"/>
              <a:ext cx="92935" cy="48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35" fill="norm" stroke="1" extrusionOk="0">
                  <a:moveTo>
                    <a:pt x="8452" y="1356"/>
                  </a:moveTo>
                  <a:cubicBezTo>
                    <a:pt x="7983" y="882"/>
                    <a:pt x="7513" y="409"/>
                    <a:pt x="8452" y="172"/>
                  </a:cubicBezTo>
                  <a:cubicBezTo>
                    <a:pt x="9391" y="-65"/>
                    <a:pt x="11739" y="-65"/>
                    <a:pt x="13852" y="219"/>
                  </a:cubicBezTo>
                  <a:cubicBezTo>
                    <a:pt x="15965" y="503"/>
                    <a:pt x="17843" y="1072"/>
                    <a:pt x="18313" y="2067"/>
                  </a:cubicBezTo>
                  <a:cubicBezTo>
                    <a:pt x="18783" y="3061"/>
                    <a:pt x="17843" y="4482"/>
                    <a:pt x="16200" y="5619"/>
                  </a:cubicBezTo>
                  <a:cubicBezTo>
                    <a:pt x="14557" y="6756"/>
                    <a:pt x="12209" y="7609"/>
                    <a:pt x="12209" y="8651"/>
                  </a:cubicBezTo>
                  <a:cubicBezTo>
                    <a:pt x="12209" y="9693"/>
                    <a:pt x="14557" y="10924"/>
                    <a:pt x="16904" y="12298"/>
                  </a:cubicBezTo>
                  <a:cubicBezTo>
                    <a:pt x="19252" y="13672"/>
                    <a:pt x="21600" y="15188"/>
                    <a:pt x="20191" y="16609"/>
                  </a:cubicBezTo>
                  <a:cubicBezTo>
                    <a:pt x="18783" y="18030"/>
                    <a:pt x="13617" y="19356"/>
                    <a:pt x="9626" y="20161"/>
                  </a:cubicBezTo>
                  <a:cubicBezTo>
                    <a:pt x="5635" y="20967"/>
                    <a:pt x="2817" y="21251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979518" y="1356030"/>
              <a:ext cx="306982" cy="11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615" fill="norm" stroke="1" extrusionOk="0">
                  <a:moveTo>
                    <a:pt x="3238" y="20615"/>
                  </a:moveTo>
                  <a:cubicBezTo>
                    <a:pt x="2356" y="20615"/>
                    <a:pt x="1474" y="20615"/>
                    <a:pt x="813" y="19870"/>
                  </a:cubicBezTo>
                  <a:cubicBezTo>
                    <a:pt x="152" y="19125"/>
                    <a:pt x="-289" y="17636"/>
                    <a:pt x="225" y="13912"/>
                  </a:cubicBezTo>
                  <a:cubicBezTo>
                    <a:pt x="740" y="10187"/>
                    <a:pt x="2209" y="4229"/>
                    <a:pt x="3678" y="1622"/>
                  </a:cubicBezTo>
                  <a:cubicBezTo>
                    <a:pt x="5148" y="-985"/>
                    <a:pt x="6617" y="-240"/>
                    <a:pt x="7866" y="2367"/>
                  </a:cubicBezTo>
                  <a:cubicBezTo>
                    <a:pt x="9115" y="4974"/>
                    <a:pt x="10144" y="9443"/>
                    <a:pt x="11025" y="12608"/>
                  </a:cubicBezTo>
                  <a:cubicBezTo>
                    <a:pt x="11907" y="15774"/>
                    <a:pt x="12642" y="17636"/>
                    <a:pt x="13376" y="18567"/>
                  </a:cubicBezTo>
                  <a:cubicBezTo>
                    <a:pt x="14111" y="19498"/>
                    <a:pt x="14846" y="19498"/>
                    <a:pt x="16168" y="16705"/>
                  </a:cubicBezTo>
                  <a:cubicBezTo>
                    <a:pt x="17491" y="13912"/>
                    <a:pt x="19401" y="8325"/>
                    <a:pt x="21311" y="2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032499" y="11366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032499" y="10604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134099" y="116205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543"/>
                    <a:pt x="7200" y="3086"/>
                    <a:pt x="3600" y="6686"/>
                  </a:cubicBezTo>
                  <a:cubicBezTo>
                    <a:pt x="0" y="10286"/>
                    <a:pt x="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146799" y="1055096"/>
              <a:ext cx="1905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0" y="7962"/>
                    <a:pt x="0" y="-678"/>
                    <a:pt x="3600" y="42"/>
                  </a:cubicBezTo>
                  <a:cubicBezTo>
                    <a:pt x="7200" y="762"/>
                    <a:pt x="144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189309" y="998696"/>
              <a:ext cx="132381" cy="25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5" fill="norm" stroke="1" extrusionOk="0">
                  <a:moveTo>
                    <a:pt x="13472" y="10918"/>
                  </a:moveTo>
                  <a:cubicBezTo>
                    <a:pt x="12459" y="10216"/>
                    <a:pt x="11447" y="9514"/>
                    <a:pt x="10097" y="9162"/>
                  </a:cubicBezTo>
                  <a:cubicBezTo>
                    <a:pt x="8746" y="8811"/>
                    <a:pt x="7059" y="8811"/>
                    <a:pt x="5203" y="10128"/>
                  </a:cubicBezTo>
                  <a:cubicBezTo>
                    <a:pt x="3346" y="11445"/>
                    <a:pt x="1321" y="14079"/>
                    <a:pt x="478" y="15835"/>
                  </a:cubicBezTo>
                  <a:cubicBezTo>
                    <a:pt x="-366" y="17592"/>
                    <a:pt x="-29" y="18470"/>
                    <a:pt x="984" y="19084"/>
                  </a:cubicBezTo>
                  <a:cubicBezTo>
                    <a:pt x="1996" y="19699"/>
                    <a:pt x="3684" y="20050"/>
                    <a:pt x="6890" y="18382"/>
                  </a:cubicBezTo>
                  <a:cubicBezTo>
                    <a:pt x="10097" y="16714"/>
                    <a:pt x="14822" y="13026"/>
                    <a:pt x="17522" y="9953"/>
                  </a:cubicBezTo>
                  <a:cubicBezTo>
                    <a:pt x="20222" y="6879"/>
                    <a:pt x="20897" y="4421"/>
                    <a:pt x="21065" y="2753"/>
                  </a:cubicBezTo>
                  <a:cubicBezTo>
                    <a:pt x="21234" y="1084"/>
                    <a:pt x="20897" y="206"/>
                    <a:pt x="20053" y="31"/>
                  </a:cubicBezTo>
                  <a:cubicBezTo>
                    <a:pt x="19209" y="-145"/>
                    <a:pt x="17859" y="382"/>
                    <a:pt x="16678" y="2928"/>
                  </a:cubicBezTo>
                  <a:cubicBezTo>
                    <a:pt x="15497" y="5475"/>
                    <a:pt x="14484" y="10040"/>
                    <a:pt x="14990" y="13465"/>
                  </a:cubicBezTo>
                  <a:cubicBezTo>
                    <a:pt x="15497" y="16889"/>
                    <a:pt x="17522" y="19172"/>
                    <a:pt x="19547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765660" y="1101638"/>
              <a:ext cx="248974" cy="39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80" fill="norm" stroke="1" extrusionOk="0">
                  <a:moveTo>
                    <a:pt x="3043" y="6281"/>
                  </a:moveTo>
                  <a:cubicBezTo>
                    <a:pt x="2860" y="10013"/>
                    <a:pt x="2677" y="13745"/>
                    <a:pt x="2585" y="15894"/>
                  </a:cubicBezTo>
                  <a:cubicBezTo>
                    <a:pt x="2494" y="18042"/>
                    <a:pt x="2494" y="18608"/>
                    <a:pt x="2219" y="19343"/>
                  </a:cubicBezTo>
                  <a:cubicBezTo>
                    <a:pt x="1945" y="20078"/>
                    <a:pt x="1395" y="20983"/>
                    <a:pt x="938" y="21152"/>
                  </a:cubicBezTo>
                  <a:cubicBezTo>
                    <a:pt x="480" y="21322"/>
                    <a:pt x="114" y="20757"/>
                    <a:pt x="23" y="18551"/>
                  </a:cubicBezTo>
                  <a:cubicBezTo>
                    <a:pt x="-69" y="16346"/>
                    <a:pt x="114" y="12501"/>
                    <a:pt x="572" y="9448"/>
                  </a:cubicBezTo>
                  <a:cubicBezTo>
                    <a:pt x="1029" y="6394"/>
                    <a:pt x="1762" y="4132"/>
                    <a:pt x="2402" y="2662"/>
                  </a:cubicBezTo>
                  <a:cubicBezTo>
                    <a:pt x="3043" y="1192"/>
                    <a:pt x="3592" y="514"/>
                    <a:pt x="4233" y="344"/>
                  </a:cubicBezTo>
                  <a:cubicBezTo>
                    <a:pt x="4873" y="174"/>
                    <a:pt x="5606" y="514"/>
                    <a:pt x="6338" y="1984"/>
                  </a:cubicBezTo>
                  <a:cubicBezTo>
                    <a:pt x="7070" y="3454"/>
                    <a:pt x="7802" y="6055"/>
                    <a:pt x="8534" y="8882"/>
                  </a:cubicBezTo>
                  <a:cubicBezTo>
                    <a:pt x="9267" y="11709"/>
                    <a:pt x="9999" y="14763"/>
                    <a:pt x="10639" y="16629"/>
                  </a:cubicBezTo>
                  <a:cubicBezTo>
                    <a:pt x="11280" y="18495"/>
                    <a:pt x="11829" y="19173"/>
                    <a:pt x="12562" y="19399"/>
                  </a:cubicBezTo>
                  <a:cubicBezTo>
                    <a:pt x="13294" y="19626"/>
                    <a:pt x="14209" y="19399"/>
                    <a:pt x="15216" y="18042"/>
                  </a:cubicBezTo>
                  <a:cubicBezTo>
                    <a:pt x="16223" y="16685"/>
                    <a:pt x="17321" y="14197"/>
                    <a:pt x="18328" y="11144"/>
                  </a:cubicBezTo>
                  <a:cubicBezTo>
                    <a:pt x="19334" y="8091"/>
                    <a:pt x="20250" y="4472"/>
                    <a:pt x="20799" y="2380"/>
                  </a:cubicBezTo>
                  <a:cubicBezTo>
                    <a:pt x="21348" y="287"/>
                    <a:pt x="21531" y="-278"/>
                    <a:pt x="21531" y="118"/>
                  </a:cubicBezTo>
                  <a:cubicBezTo>
                    <a:pt x="21531" y="514"/>
                    <a:pt x="21348" y="1871"/>
                    <a:pt x="21165" y="3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046383" y="1308100"/>
              <a:ext cx="98426" cy="16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46" fill="norm" stroke="1" extrusionOk="0">
                  <a:moveTo>
                    <a:pt x="12600" y="6732"/>
                  </a:moveTo>
                  <a:cubicBezTo>
                    <a:pt x="11250" y="5610"/>
                    <a:pt x="9900" y="4488"/>
                    <a:pt x="8100" y="4068"/>
                  </a:cubicBezTo>
                  <a:cubicBezTo>
                    <a:pt x="6300" y="3647"/>
                    <a:pt x="4050" y="3927"/>
                    <a:pt x="2475" y="4769"/>
                  </a:cubicBezTo>
                  <a:cubicBezTo>
                    <a:pt x="900" y="5610"/>
                    <a:pt x="0" y="7013"/>
                    <a:pt x="0" y="9397"/>
                  </a:cubicBezTo>
                  <a:cubicBezTo>
                    <a:pt x="0" y="11782"/>
                    <a:pt x="900" y="15148"/>
                    <a:pt x="3375" y="17392"/>
                  </a:cubicBezTo>
                  <a:cubicBezTo>
                    <a:pt x="5850" y="19636"/>
                    <a:pt x="9900" y="20758"/>
                    <a:pt x="13050" y="21179"/>
                  </a:cubicBezTo>
                  <a:cubicBezTo>
                    <a:pt x="16200" y="21600"/>
                    <a:pt x="18450" y="21319"/>
                    <a:pt x="19800" y="19216"/>
                  </a:cubicBezTo>
                  <a:cubicBezTo>
                    <a:pt x="21150" y="17112"/>
                    <a:pt x="21600" y="13184"/>
                    <a:pt x="19350" y="9678"/>
                  </a:cubicBezTo>
                  <a:cubicBezTo>
                    <a:pt x="17100" y="6171"/>
                    <a:pt x="12150" y="3086"/>
                    <a:pt x="7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194549" y="1293739"/>
              <a:ext cx="114301" cy="21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64"/>
                  </a:moveTo>
                  <a:cubicBezTo>
                    <a:pt x="2000" y="-45"/>
                    <a:pt x="4000" y="-255"/>
                    <a:pt x="6200" y="898"/>
                  </a:cubicBezTo>
                  <a:cubicBezTo>
                    <a:pt x="8400" y="2052"/>
                    <a:pt x="10800" y="4568"/>
                    <a:pt x="12200" y="7714"/>
                  </a:cubicBezTo>
                  <a:cubicBezTo>
                    <a:pt x="13600" y="10860"/>
                    <a:pt x="14000" y="14634"/>
                    <a:pt x="13000" y="17151"/>
                  </a:cubicBezTo>
                  <a:cubicBezTo>
                    <a:pt x="12000" y="19667"/>
                    <a:pt x="9600" y="20926"/>
                    <a:pt x="7600" y="21135"/>
                  </a:cubicBezTo>
                  <a:cubicBezTo>
                    <a:pt x="5600" y="21345"/>
                    <a:pt x="4000" y="20506"/>
                    <a:pt x="3400" y="17885"/>
                  </a:cubicBezTo>
                  <a:cubicBezTo>
                    <a:pt x="2800" y="15263"/>
                    <a:pt x="3200" y="10860"/>
                    <a:pt x="6400" y="7609"/>
                  </a:cubicBezTo>
                  <a:cubicBezTo>
                    <a:pt x="9600" y="4359"/>
                    <a:pt x="15600" y="2262"/>
                    <a:pt x="21600" y="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467599" y="1397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77308" y="2819400"/>
              <a:ext cx="252942" cy="45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7" fill="norm" stroke="1" extrusionOk="0">
                  <a:moveTo>
                    <a:pt x="2070" y="0"/>
                  </a:moveTo>
                  <a:cubicBezTo>
                    <a:pt x="1350" y="402"/>
                    <a:pt x="630" y="804"/>
                    <a:pt x="270" y="1909"/>
                  </a:cubicBezTo>
                  <a:cubicBezTo>
                    <a:pt x="-90" y="3014"/>
                    <a:pt x="-90" y="4822"/>
                    <a:pt x="270" y="7133"/>
                  </a:cubicBezTo>
                  <a:cubicBezTo>
                    <a:pt x="630" y="9444"/>
                    <a:pt x="1350" y="12257"/>
                    <a:pt x="2250" y="14517"/>
                  </a:cubicBezTo>
                  <a:cubicBezTo>
                    <a:pt x="3150" y="16778"/>
                    <a:pt x="4230" y="18486"/>
                    <a:pt x="5130" y="19540"/>
                  </a:cubicBezTo>
                  <a:cubicBezTo>
                    <a:pt x="6030" y="20595"/>
                    <a:pt x="6750" y="20997"/>
                    <a:pt x="7560" y="21248"/>
                  </a:cubicBezTo>
                  <a:cubicBezTo>
                    <a:pt x="8370" y="21500"/>
                    <a:pt x="9270" y="21600"/>
                    <a:pt x="10800" y="20897"/>
                  </a:cubicBezTo>
                  <a:cubicBezTo>
                    <a:pt x="12330" y="20193"/>
                    <a:pt x="14490" y="18687"/>
                    <a:pt x="16380" y="16225"/>
                  </a:cubicBezTo>
                  <a:cubicBezTo>
                    <a:pt x="18270" y="13764"/>
                    <a:pt x="19890" y="10348"/>
                    <a:pt x="20700" y="7987"/>
                  </a:cubicBezTo>
                  <a:cubicBezTo>
                    <a:pt x="21510" y="5626"/>
                    <a:pt x="21510" y="4320"/>
                    <a:pt x="21510" y="3366"/>
                  </a:cubicBezTo>
                  <a:cubicBezTo>
                    <a:pt x="21510" y="2411"/>
                    <a:pt x="21510" y="1808"/>
                    <a:pt x="21060" y="1457"/>
                  </a:cubicBezTo>
                  <a:cubicBezTo>
                    <a:pt x="20610" y="1105"/>
                    <a:pt x="19710" y="1005"/>
                    <a:pt x="19170" y="1306"/>
                  </a:cubicBezTo>
                  <a:cubicBezTo>
                    <a:pt x="18630" y="1607"/>
                    <a:pt x="18450" y="2311"/>
                    <a:pt x="18630" y="2964"/>
                  </a:cubicBezTo>
                  <a:cubicBezTo>
                    <a:pt x="18810" y="3617"/>
                    <a:pt x="19350" y="4220"/>
                    <a:pt x="19890" y="4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02416" y="2965010"/>
              <a:ext cx="79055" cy="25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8" h="21216" fill="norm" stroke="1" extrusionOk="0">
                  <a:moveTo>
                    <a:pt x="15609" y="6411"/>
                  </a:moveTo>
                  <a:cubicBezTo>
                    <a:pt x="15609" y="5349"/>
                    <a:pt x="15609" y="4286"/>
                    <a:pt x="15069" y="3224"/>
                  </a:cubicBezTo>
                  <a:cubicBezTo>
                    <a:pt x="14529" y="2162"/>
                    <a:pt x="13449" y="1099"/>
                    <a:pt x="11559" y="480"/>
                  </a:cubicBezTo>
                  <a:cubicBezTo>
                    <a:pt x="9669" y="-140"/>
                    <a:pt x="6969" y="-317"/>
                    <a:pt x="4269" y="922"/>
                  </a:cubicBezTo>
                  <a:cubicBezTo>
                    <a:pt x="1569" y="2162"/>
                    <a:pt x="-1131" y="4817"/>
                    <a:pt x="489" y="7385"/>
                  </a:cubicBezTo>
                  <a:cubicBezTo>
                    <a:pt x="2109" y="9952"/>
                    <a:pt x="8049" y="12431"/>
                    <a:pt x="12099" y="14024"/>
                  </a:cubicBezTo>
                  <a:cubicBezTo>
                    <a:pt x="16149" y="15617"/>
                    <a:pt x="18309" y="16326"/>
                    <a:pt x="19389" y="17211"/>
                  </a:cubicBezTo>
                  <a:cubicBezTo>
                    <a:pt x="20469" y="18096"/>
                    <a:pt x="20469" y="19158"/>
                    <a:pt x="19119" y="19867"/>
                  </a:cubicBezTo>
                  <a:cubicBezTo>
                    <a:pt x="17769" y="20575"/>
                    <a:pt x="15069" y="20929"/>
                    <a:pt x="12369" y="21106"/>
                  </a:cubicBezTo>
                  <a:cubicBezTo>
                    <a:pt x="9669" y="21283"/>
                    <a:pt x="6969" y="21283"/>
                    <a:pt x="5349" y="20840"/>
                  </a:cubicBezTo>
                  <a:cubicBezTo>
                    <a:pt x="3729" y="20398"/>
                    <a:pt x="3189" y="19513"/>
                    <a:pt x="2649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28070" y="2979310"/>
              <a:ext cx="145080" cy="19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0827" fill="norm" stroke="1" extrusionOk="0">
                  <a:moveTo>
                    <a:pt x="8075" y="11902"/>
                  </a:moveTo>
                  <a:cubicBezTo>
                    <a:pt x="10813" y="9676"/>
                    <a:pt x="13551" y="7449"/>
                    <a:pt x="14920" y="5779"/>
                  </a:cubicBezTo>
                  <a:cubicBezTo>
                    <a:pt x="16289" y="4109"/>
                    <a:pt x="16289" y="2995"/>
                    <a:pt x="16137" y="1882"/>
                  </a:cubicBezTo>
                  <a:cubicBezTo>
                    <a:pt x="15984" y="768"/>
                    <a:pt x="15680" y="-345"/>
                    <a:pt x="13246" y="100"/>
                  </a:cubicBezTo>
                  <a:cubicBezTo>
                    <a:pt x="10813" y="546"/>
                    <a:pt x="6249" y="2550"/>
                    <a:pt x="3359" y="5333"/>
                  </a:cubicBezTo>
                  <a:cubicBezTo>
                    <a:pt x="469" y="8117"/>
                    <a:pt x="-748" y="11680"/>
                    <a:pt x="469" y="14575"/>
                  </a:cubicBezTo>
                  <a:cubicBezTo>
                    <a:pt x="1686" y="17469"/>
                    <a:pt x="5337" y="19696"/>
                    <a:pt x="9139" y="20476"/>
                  </a:cubicBezTo>
                  <a:cubicBezTo>
                    <a:pt x="12942" y="21255"/>
                    <a:pt x="16897" y="20587"/>
                    <a:pt x="20852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174749" y="2711600"/>
              <a:ext cx="95251" cy="5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2585"/>
                  </a:moveTo>
                  <a:cubicBezTo>
                    <a:pt x="21120" y="2067"/>
                    <a:pt x="20640" y="1549"/>
                    <a:pt x="19680" y="1073"/>
                  </a:cubicBezTo>
                  <a:cubicBezTo>
                    <a:pt x="18720" y="598"/>
                    <a:pt x="17280" y="166"/>
                    <a:pt x="15360" y="37"/>
                  </a:cubicBezTo>
                  <a:cubicBezTo>
                    <a:pt x="13440" y="-93"/>
                    <a:pt x="11040" y="80"/>
                    <a:pt x="8640" y="1160"/>
                  </a:cubicBezTo>
                  <a:cubicBezTo>
                    <a:pt x="6240" y="2240"/>
                    <a:pt x="3840" y="4227"/>
                    <a:pt x="2640" y="6949"/>
                  </a:cubicBezTo>
                  <a:cubicBezTo>
                    <a:pt x="1440" y="9670"/>
                    <a:pt x="1440" y="13126"/>
                    <a:pt x="1200" y="15675"/>
                  </a:cubicBezTo>
                  <a:cubicBezTo>
                    <a:pt x="960" y="18224"/>
                    <a:pt x="480" y="19865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104899" y="30353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200"/>
                    <a:pt x="4950" y="10800"/>
                    <a:pt x="8550" y="7200"/>
                  </a:cubicBezTo>
                  <a:cubicBezTo>
                    <a:pt x="12150" y="3600"/>
                    <a:pt x="168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296682" y="2751288"/>
              <a:ext cx="316218" cy="40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5" fill="norm" stroke="1" extrusionOk="0">
                  <a:moveTo>
                    <a:pt x="2505" y="13817"/>
                  </a:moveTo>
                  <a:cubicBezTo>
                    <a:pt x="1641" y="14722"/>
                    <a:pt x="777" y="15626"/>
                    <a:pt x="345" y="16757"/>
                  </a:cubicBezTo>
                  <a:cubicBezTo>
                    <a:pt x="-87" y="17888"/>
                    <a:pt x="-87" y="19245"/>
                    <a:pt x="201" y="20150"/>
                  </a:cubicBezTo>
                  <a:cubicBezTo>
                    <a:pt x="489" y="21055"/>
                    <a:pt x="1065" y="21507"/>
                    <a:pt x="2001" y="21450"/>
                  </a:cubicBezTo>
                  <a:cubicBezTo>
                    <a:pt x="2937" y="21394"/>
                    <a:pt x="4233" y="20828"/>
                    <a:pt x="5097" y="20263"/>
                  </a:cubicBezTo>
                  <a:cubicBezTo>
                    <a:pt x="5961" y="19698"/>
                    <a:pt x="6393" y="19132"/>
                    <a:pt x="6825" y="18510"/>
                  </a:cubicBezTo>
                  <a:cubicBezTo>
                    <a:pt x="7257" y="17888"/>
                    <a:pt x="7689" y="17210"/>
                    <a:pt x="7977" y="17210"/>
                  </a:cubicBezTo>
                  <a:cubicBezTo>
                    <a:pt x="8265" y="17210"/>
                    <a:pt x="8409" y="17888"/>
                    <a:pt x="8481" y="18510"/>
                  </a:cubicBezTo>
                  <a:cubicBezTo>
                    <a:pt x="8553" y="19132"/>
                    <a:pt x="8553" y="19698"/>
                    <a:pt x="8913" y="20150"/>
                  </a:cubicBezTo>
                  <a:cubicBezTo>
                    <a:pt x="9273" y="20602"/>
                    <a:pt x="9993" y="20942"/>
                    <a:pt x="10641" y="20942"/>
                  </a:cubicBezTo>
                  <a:cubicBezTo>
                    <a:pt x="11289" y="20942"/>
                    <a:pt x="11865" y="20602"/>
                    <a:pt x="13017" y="19132"/>
                  </a:cubicBezTo>
                  <a:cubicBezTo>
                    <a:pt x="14169" y="17662"/>
                    <a:pt x="15897" y="15061"/>
                    <a:pt x="17409" y="12234"/>
                  </a:cubicBezTo>
                  <a:cubicBezTo>
                    <a:pt x="18921" y="9406"/>
                    <a:pt x="20217" y="6353"/>
                    <a:pt x="20865" y="4487"/>
                  </a:cubicBezTo>
                  <a:cubicBezTo>
                    <a:pt x="21513" y="2621"/>
                    <a:pt x="21513" y="1943"/>
                    <a:pt x="21513" y="1321"/>
                  </a:cubicBezTo>
                  <a:cubicBezTo>
                    <a:pt x="21513" y="699"/>
                    <a:pt x="21513" y="133"/>
                    <a:pt x="21153" y="20"/>
                  </a:cubicBezTo>
                  <a:cubicBezTo>
                    <a:pt x="20793" y="-93"/>
                    <a:pt x="20073" y="246"/>
                    <a:pt x="19281" y="1603"/>
                  </a:cubicBezTo>
                  <a:cubicBezTo>
                    <a:pt x="18489" y="2960"/>
                    <a:pt x="17625" y="5335"/>
                    <a:pt x="17337" y="8162"/>
                  </a:cubicBezTo>
                  <a:cubicBezTo>
                    <a:pt x="17049" y="10990"/>
                    <a:pt x="17337" y="14269"/>
                    <a:pt x="18057" y="16418"/>
                  </a:cubicBezTo>
                  <a:cubicBezTo>
                    <a:pt x="18777" y="18567"/>
                    <a:pt x="19929" y="19584"/>
                    <a:pt x="21081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247336" y="2857500"/>
              <a:ext cx="235514" cy="26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7" fill="norm" stroke="1" extrusionOk="0">
                  <a:moveTo>
                    <a:pt x="629" y="7258"/>
                  </a:moveTo>
                  <a:cubicBezTo>
                    <a:pt x="244" y="10022"/>
                    <a:pt x="-142" y="12787"/>
                    <a:pt x="51" y="15120"/>
                  </a:cubicBezTo>
                  <a:cubicBezTo>
                    <a:pt x="244" y="17453"/>
                    <a:pt x="1015" y="19354"/>
                    <a:pt x="1883" y="20390"/>
                  </a:cubicBezTo>
                  <a:cubicBezTo>
                    <a:pt x="2751" y="21427"/>
                    <a:pt x="3715" y="21600"/>
                    <a:pt x="4969" y="20477"/>
                  </a:cubicBezTo>
                  <a:cubicBezTo>
                    <a:pt x="6222" y="19354"/>
                    <a:pt x="7765" y="16934"/>
                    <a:pt x="8537" y="15293"/>
                  </a:cubicBezTo>
                  <a:cubicBezTo>
                    <a:pt x="9308" y="13651"/>
                    <a:pt x="9308" y="12787"/>
                    <a:pt x="9501" y="12960"/>
                  </a:cubicBezTo>
                  <a:cubicBezTo>
                    <a:pt x="9694" y="13133"/>
                    <a:pt x="10079" y="14342"/>
                    <a:pt x="10658" y="15293"/>
                  </a:cubicBezTo>
                  <a:cubicBezTo>
                    <a:pt x="11237" y="16243"/>
                    <a:pt x="12008" y="16934"/>
                    <a:pt x="12876" y="17366"/>
                  </a:cubicBezTo>
                  <a:cubicBezTo>
                    <a:pt x="13744" y="17798"/>
                    <a:pt x="14708" y="17971"/>
                    <a:pt x="15672" y="18058"/>
                  </a:cubicBezTo>
                  <a:cubicBezTo>
                    <a:pt x="16637" y="18144"/>
                    <a:pt x="17601" y="18144"/>
                    <a:pt x="18565" y="15120"/>
                  </a:cubicBezTo>
                  <a:cubicBezTo>
                    <a:pt x="19529" y="12096"/>
                    <a:pt x="20494" y="6048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533650" y="2781300"/>
              <a:ext cx="1397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4500"/>
                    <a:pt x="2618" y="9000"/>
                    <a:pt x="3273" y="12150"/>
                  </a:cubicBezTo>
                  <a:cubicBezTo>
                    <a:pt x="3927" y="15300"/>
                    <a:pt x="3927" y="17100"/>
                    <a:pt x="3764" y="18450"/>
                  </a:cubicBezTo>
                  <a:cubicBezTo>
                    <a:pt x="3600" y="19800"/>
                    <a:pt x="3273" y="20700"/>
                    <a:pt x="2782" y="20700"/>
                  </a:cubicBezTo>
                  <a:cubicBezTo>
                    <a:pt x="2291" y="20700"/>
                    <a:pt x="1636" y="19800"/>
                    <a:pt x="1800" y="18540"/>
                  </a:cubicBezTo>
                  <a:cubicBezTo>
                    <a:pt x="1964" y="17280"/>
                    <a:pt x="2945" y="15660"/>
                    <a:pt x="4255" y="14670"/>
                  </a:cubicBezTo>
                  <a:cubicBezTo>
                    <a:pt x="5564" y="13680"/>
                    <a:pt x="7200" y="13320"/>
                    <a:pt x="8509" y="13500"/>
                  </a:cubicBezTo>
                  <a:cubicBezTo>
                    <a:pt x="9818" y="13680"/>
                    <a:pt x="10800" y="14400"/>
                    <a:pt x="11945" y="15660"/>
                  </a:cubicBezTo>
                  <a:cubicBezTo>
                    <a:pt x="13091" y="16920"/>
                    <a:pt x="14400" y="18720"/>
                    <a:pt x="16036" y="19800"/>
                  </a:cubicBezTo>
                  <a:cubicBezTo>
                    <a:pt x="17673" y="20880"/>
                    <a:pt x="19636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705100" y="2898147"/>
              <a:ext cx="292100" cy="14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0" fill="norm" stroke="1" extrusionOk="0">
                  <a:moveTo>
                    <a:pt x="0" y="12239"/>
                  </a:moveTo>
                  <a:cubicBezTo>
                    <a:pt x="157" y="10739"/>
                    <a:pt x="313" y="9239"/>
                    <a:pt x="1096" y="6989"/>
                  </a:cubicBezTo>
                  <a:cubicBezTo>
                    <a:pt x="1878" y="4739"/>
                    <a:pt x="3287" y="1739"/>
                    <a:pt x="3600" y="839"/>
                  </a:cubicBezTo>
                  <a:cubicBezTo>
                    <a:pt x="3913" y="-61"/>
                    <a:pt x="3130" y="1139"/>
                    <a:pt x="2426" y="3989"/>
                  </a:cubicBezTo>
                  <a:cubicBezTo>
                    <a:pt x="1722" y="6839"/>
                    <a:pt x="1096" y="11339"/>
                    <a:pt x="861" y="14339"/>
                  </a:cubicBezTo>
                  <a:cubicBezTo>
                    <a:pt x="626" y="17339"/>
                    <a:pt x="783" y="18839"/>
                    <a:pt x="1643" y="19739"/>
                  </a:cubicBezTo>
                  <a:cubicBezTo>
                    <a:pt x="2504" y="20639"/>
                    <a:pt x="4070" y="20939"/>
                    <a:pt x="5400" y="19739"/>
                  </a:cubicBezTo>
                  <a:cubicBezTo>
                    <a:pt x="6730" y="18539"/>
                    <a:pt x="7826" y="15839"/>
                    <a:pt x="8609" y="12839"/>
                  </a:cubicBezTo>
                  <a:cubicBezTo>
                    <a:pt x="9391" y="9839"/>
                    <a:pt x="9861" y="6539"/>
                    <a:pt x="10096" y="5639"/>
                  </a:cubicBezTo>
                  <a:cubicBezTo>
                    <a:pt x="10330" y="4739"/>
                    <a:pt x="10330" y="6239"/>
                    <a:pt x="10174" y="8489"/>
                  </a:cubicBezTo>
                  <a:cubicBezTo>
                    <a:pt x="10017" y="10739"/>
                    <a:pt x="9704" y="13739"/>
                    <a:pt x="9470" y="15989"/>
                  </a:cubicBezTo>
                  <a:cubicBezTo>
                    <a:pt x="9235" y="18239"/>
                    <a:pt x="9078" y="19739"/>
                    <a:pt x="9078" y="19589"/>
                  </a:cubicBezTo>
                  <a:cubicBezTo>
                    <a:pt x="9078" y="19439"/>
                    <a:pt x="9235" y="17639"/>
                    <a:pt x="10096" y="14189"/>
                  </a:cubicBezTo>
                  <a:cubicBezTo>
                    <a:pt x="10957" y="10739"/>
                    <a:pt x="12522" y="5639"/>
                    <a:pt x="13696" y="2789"/>
                  </a:cubicBezTo>
                  <a:cubicBezTo>
                    <a:pt x="14870" y="-61"/>
                    <a:pt x="15652" y="-661"/>
                    <a:pt x="16826" y="689"/>
                  </a:cubicBezTo>
                  <a:cubicBezTo>
                    <a:pt x="18000" y="2039"/>
                    <a:pt x="19565" y="5339"/>
                    <a:pt x="20426" y="8339"/>
                  </a:cubicBezTo>
                  <a:cubicBezTo>
                    <a:pt x="21287" y="11339"/>
                    <a:pt x="21443" y="14039"/>
                    <a:pt x="21600" y="1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33399" y="3333750"/>
              <a:ext cx="260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" y="20463"/>
                    <a:pt x="878" y="19326"/>
                    <a:pt x="1370" y="18189"/>
                  </a:cubicBezTo>
                  <a:cubicBezTo>
                    <a:pt x="1861" y="17053"/>
                    <a:pt x="2406" y="15916"/>
                    <a:pt x="2968" y="14779"/>
                  </a:cubicBezTo>
                  <a:cubicBezTo>
                    <a:pt x="3530" y="13642"/>
                    <a:pt x="4109" y="12505"/>
                    <a:pt x="4750" y="11179"/>
                  </a:cubicBezTo>
                  <a:cubicBezTo>
                    <a:pt x="5391" y="9853"/>
                    <a:pt x="6094" y="8337"/>
                    <a:pt x="6814" y="6821"/>
                  </a:cubicBezTo>
                  <a:cubicBezTo>
                    <a:pt x="7534" y="5305"/>
                    <a:pt x="8271" y="3789"/>
                    <a:pt x="9026" y="2653"/>
                  </a:cubicBezTo>
                  <a:cubicBezTo>
                    <a:pt x="9781" y="1516"/>
                    <a:pt x="10554" y="758"/>
                    <a:pt x="11292" y="379"/>
                  </a:cubicBezTo>
                  <a:cubicBezTo>
                    <a:pt x="12029" y="0"/>
                    <a:pt x="12732" y="0"/>
                    <a:pt x="13417" y="0"/>
                  </a:cubicBezTo>
                  <a:cubicBezTo>
                    <a:pt x="14101" y="0"/>
                    <a:pt x="14769" y="0"/>
                    <a:pt x="15383" y="379"/>
                  </a:cubicBezTo>
                  <a:cubicBezTo>
                    <a:pt x="15998" y="758"/>
                    <a:pt x="16560" y="1516"/>
                    <a:pt x="17183" y="2653"/>
                  </a:cubicBezTo>
                  <a:cubicBezTo>
                    <a:pt x="17807" y="3789"/>
                    <a:pt x="18492" y="5305"/>
                    <a:pt x="19124" y="6442"/>
                  </a:cubicBezTo>
                  <a:cubicBezTo>
                    <a:pt x="19756" y="7579"/>
                    <a:pt x="20336" y="8337"/>
                    <a:pt x="20740" y="8337"/>
                  </a:cubicBezTo>
                  <a:cubicBezTo>
                    <a:pt x="21143" y="8337"/>
                    <a:pt x="21372" y="7579"/>
                    <a:pt x="2160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384550" y="288925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422650" y="3111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233197" y="2997200"/>
              <a:ext cx="427703" cy="21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86" fill="norm" stroke="1" extrusionOk="0">
                  <a:moveTo>
                    <a:pt x="6118" y="4320"/>
                  </a:moveTo>
                  <a:cubicBezTo>
                    <a:pt x="6434" y="6994"/>
                    <a:pt x="6751" y="9669"/>
                    <a:pt x="6224" y="12651"/>
                  </a:cubicBezTo>
                  <a:cubicBezTo>
                    <a:pt x="5697" y="15634"/>
                    <a:pt x="4327" y="18926"/>
                    <a:pt x="3168" y="20263"/>
                  </a:cubicBezTo>
                  <a:cubicBezTo>
                    <a:pt x="2009" y="21600"/>
                    <a:pt x="1061" y="20983"/>
                    <a:pt x="481" y="19234"/>
                  </a:cubicBezTo>
                  <a:cubicBezTo>
                    <a:pt x="-98" y="17486"/>
                    <a:pt x="-309" y="14606"/>
                    <a:pt x="745" y="11931"/>
                  </a:cubicBezTo>
                  <a:cubicBezTo>
                    <a:pt x="1798" y="9257"/>
                    <a:pt x="4116" y="6789"/>
                    <a:pt x="7014" y="5143"/>
                  </a:cubicBezTo>
                  <a:cubicBezTo>
                    <a:pt x="9911" y="3497"/>
                    <a:pt x="13389" y="2674"/>
                    <a:pt x="15865" y="1954"/>
                  </a:cubicBezTo>
                  <a:cubicBezTo>
                    <a:pt x="18341" y="1234"/>
                    <a:pt x="19816" y="617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041899" y="30988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067299" y="2965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067299" y="2994892"/>
              <a:ext cx="110203" cy="20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14" fill="norm" stroke="1" extrusionOk="0">
                  <a:moveTo>
                    <a:pt x="18340" y="2246"/>
                  </a:moveTo>
                  <a:cubicBezTo>
                    <a:pt x="16709" y="1578"/>
                    <a:pt x="15079" y="910"/>
                    <a:pt x="12634" y="465"/>
                  </a:cubicBezTo>
                  <a:cubicBezTo>
                    <a:pt x="10189" y="20"/>
                    <a:pt x="6928" y="-203"/>
                    <a:pt x="5094" y="242"/>
                  </a:cubicBezTo>
                  <a:cubicBezTo>
                    <a:pt x="3260" y="688"/>
                    <a:pt x="2853" y="1801"/>
                    <a:pt x="4891" y="4251"/>
                  </a:cubicBezTo>
                  <a:cubicBezTo>
                    <a:pt x="6928" y="6700"/>
                    <a:pt x="11411" y="10486"/>
                    <a:pt x="14468" y="12824"/>
                  </a:cubicBezTo>
                  <a:cubicBezTo>
                    <a:pt x="17525" y="15162"/>
                    <a:pt x="19155" y="16053"/>
                    <a:pt x="20174" y="17166"/>
                  </a:cubicBezTo>
                  <a:cubicBezTo>
                    <a:pt x="21192" y="18279"/>
                    <a:pt x="21600" y="19616"/>
                    <a:pt x="20785" y="20395"/>
                  </a:cubicBezTo>
                  <a:cubicBezTo>
                    <a:pt x="19970" y="21174"/>
                    <a:pt x="17932" y="21397"/>
                    <a:pt x="14264" y="21063"/>
                  </a:cubicBezTo>
                  <a:cubicBezTo>
                    <a:pt x="10596" y="20729"/>
                    <a:pt x="5298" y="19838"/>
                    <a:pt x="0" y="18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588470" y="3022600"/>
              <a:ext cx="177330" cy="18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28" fill="norm" stroke="1" extrusionOk="0">
                  <a:moveTo>
                    <a:pt x="3029" y="0"/>
                  </a:moveTo>
                  <a:cubicBezTo>
                    <a:pt x="2000" y="4469"/>
                    <a:pt x="972" y="8938"/>
                    <a:pt x="457" y="11793"/>
                  </a:cubicBezTo>
                  <a:cubicBezTo>
                    <a:pt x="-57" y="14648"/>
                    <a:pt x="-57" y="15890"/>
                    <a:pt x="72" y="17255"/>
                  </a:cubicBezTo>
                  <a:cubicBezTo>
                    <a:pt x="200" y="18621"/>
                    <a:pt x="457" y="20110"/>
                    <a:pt x="1229" y="20855"/>
                  </a:cubicBezTo>
                  <a:cubicBezTo>
                    <a:pt x="2000" y="21600"/>
                    <a:pt x="3286" y="21600"/>
                    <a:pt x="4829" y="19862"/>
                  </a:cubicBezTo>
                  <a:cubicBezTo>
                    <a:pt x="6372" y="18124"/>
                    <a:pt x="8172" y="14648"/>
                    <a:pt x="9329" y="12166"/>
                  </a:cubicBezTo>
                  <a:cubicBezTo>
                    <a:pt x="10486" y="9683"/>
                    <a:pt x="11000" y="8193"/>
                    <a:pt x="11643" y="6579"/>
                  </a:cubicBezTo>
                  <a:cubicBezTo>
                    <a:pt x="12286" y="4966"/>
                    <a:pt x="13057" y="3228"/>
                    <a:pt x="13314" y="3600"/>
                  </a:cubicBezTo>
                  <a:cubicBezTo>
                    <a:pt x="13572" y="3972"/>
                    <a:pt x="13314" y="6455"/>
                    <a:pt x="13186" y="8441"/>
                  </a:cubicBezTo>
                  <a:cubicBezTo>
                    <a:pt x="13057" y="10428"/>
                    <a:pt x="13057" y="11917"/>
                    <a:pt x="13443" y="13283"/>
                  </a:cubicBezTo>
                  <a:cubicBezTo>
                    <a:pt x="13829" y="14648"/>
                    <a:pt x="14600" y="15890"/>
                    <a:pt x="16014" y="16014"/>
                  </a:cubicBezTo>
                  <a:cubicBezTo>
                    <a:pt x="17429" y="16138"/>
                    <a:pt x="19486" y="15145"/>
                    <a:pt x="21543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804370" y="3031411"/>
              <a:ext cx="75730" cy="15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56" fill="norm" stroke="1" extrusionOk="0">
                  <a:moveTo>
                    <a:pt x="5267" y="2319"/>
                  </a:moveTo>
                  <a:cubicBezTo>
                    <a:pt x="4067" y="7645"/>
                    <a:pt x="2867" y="12971"/>
                    <a:pt x="2267" y="16374"/>
                  </a:cubicBezTo>
                  <a:cubicBezTo>
                    <a:pt x="1667" y="19777"/>
                    <a:pt x="1667" y="21256"/>
                    <a:pt x="1367" y="21256"/>
                  </a:cubicBezTo>
                  <a:cubicBezTo>
                    <a:pt x="1067" y="21256"/>
                    <a:pt x="467" y="19777"/>
                    <a:pt x="167" y="16670"/>
                  </a:cubicBezTo>
                  <a:cubicBezTo>
                    <a:pt x="-133" y="13563"/>
                    <a:pt x="-133" y="8829"/>
                    <a:pt x="1067" y="5722"/>
                  </a:cubicBezTo>
                  <a:cubicBezTo>
                    <a:pt x="2267" y="2615"/>
                    <a:pt x="4667" y="1135"/>
                    <a:pt x="7367" y="396"/>
                  </a:cubicBezTo>
                  <a:cubicBezTo>
                    <a:pt x="10067" y="-344"/>
                    <a:pt x="13067" y="-344"/>
                    <a:pt x="15467" y="3059"/>
                  </a:cubicBezTo>
                  <a:cubicBezTo>
                    <a:pt x="17867" y="6461"/>
                    <a:pt x="19667" y="13267"/>
                    <a:pt x="21467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983816" y="2889250"/>
              <a:ext cx="118535" cy="27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929" y="0"/>
                  </a:moveTo>
                  <a:cubicBezTo>
                    <a:pt x="2700" y="5035"/>
                    <a:pt x="3471" y="10069"/>
                    <a:pt x="3857" y="12992"/>
                  </a:cubicBezTo>
                  <a:cubicBezTo>
                    <a:pt x="4243" y="15916"/>
                    <a:pt x="4243" y="16728"/>
                    <a:pt x="3664" y="17946"/>
                  </a:cubicBezTo>
                  <a:cubicBezTo>
                    <a:pt x="3086" y="19164"/>
                    <a:pt x="1929" y="20788"/>
                    <a:pt x="1157" y="21194"/>
                  </a:cubicBezTo>
                  <a:cubicBezTo>
                    <a:pt x="386" y="21600"/>
                    <a:pt x="0" y="20788"/>
                    <a:pt x="0" y="18839"/>
                  </a:cubicBezTo>
                  <a:cubicBezTo>
                    <a:pt x="0" y="16890"/>
                    <a:pt x="386" y="13805"/>
                    <a:pt x="1157" y="11774"/>
                  </a:cubicBezTo>
                  <a:cubicBezTo>
                    <a:pt x="1929" y="9744"/>
                    <a:pt x="3086" y="8770"/>
                    <a:pt x="4821" y="8039"/>
                  </a:cubicBezTo>
                  <a:cubicBezTo>
                    <a:pt x="6557" y="7308"/>
                    <a:pt x="8871" y="6821"/>
                    <a:pt x="10800" y="6983"/>
                  </a:cubicBezTo>
                  <a:cubicBezTo>
                    <a:pt x="12729" y="7146"/>
                    <a:pt x="14271" y="7958"/>
                    <a:pt x="15043" y="9338"/>
                  </a:cubicBezTo>
                  <a:cubicBezTo>
                    <a:pt x="15814" y="10719"/>
                    <a:pt x="15814" y="12668"/>
                    <a:pt x="15043" y="13967"/>
                  </a:cubicBezTo>
                  <a:cubicBezTo>
                    <a:pt x="14271" y="15266"/>
                    <a:pt x="12729" y="15916"/>
                    <a:pt x="10800" y="16241"/>
                  </a:cubicBezTo>
                  <a:cubicBezTo>
                    <a:pt x="8871" y="16565"/>
                    <a:pt x="6557" y="16565"/>
                    <a:pt x="6171" y="16809"/>
                  </a:cubicBezTo>
                  <a:cubicBezTo>
                    <a:pt x="5786" y="17053"/>
                    <a:pt x="7329" y="17540"/>
                    <a:pt x="10221" y="17946"/>
                  </a:cubicBezTo>
                  <a:cubicBezTo>
                    <a:pt x="13114" y="18352"/>
                    <a:pt x="17357" y="18677"/>
                    <a:pt x="21600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153512" y="2982383"/>
              <a:ext cx="84305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3147" y="6412"/>
                  </a:moveTo>
                  <a:cubicBezTo>
                    <a:pt x="2067" y="9788"/>
                    <a:pt x="987" y="13162"/>
                    <a:pt x="447" y="15862"/>
                  </a:cubicBezTo>
                  <a:cubicBezTo>
                    <a:pt x="-93" y="18563"/>
                    <a:pt x="-93" y="20588"/>
                    <a:pt x="177" y="20419"/>
                  </a:cubicBezTo>
                  <a:cubicBezTo>
                    <a:pt x="447" y="20250"/>
                    <a:pt x="987" y="17887"/>
                    <a:pt x="2337" y="14681"/>
                  </a:cubicBezTo>
                  <a:cubicBezTo>
                    <a:pt x="3687" y="11475"/>
                    <a:pt x="5847" y="7425"/>
                    <a:pt x="8817" y="4556"/>
                  </a:cubicBezTo>
                  <a:cubicBezTo>
                    <a:pt x="11787" y="1687"/>
                    <a:pt x="15567" y="0"/>
                    <a:pt x="17997" y="0"/>
                  </a:cubicBezTo>
                  <a:cubicBezTo>
                    <a:pt x="20427" y="0"/>
                    <a:pt x="21507" y="1687"/>
                    <a:pt x="21507" y="5569"/>
                  </a:cubicBezTo>
                  <a:cubicBezTo>
                    <a:pt x="21507" y="9450"/>
                    <a:pt x="20427" y="15525"/>
                    <a:pt x="19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6322082" y="2998911"/>
              <a:ext cx="64696" cy="12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0988" fill="norm" stroke="1" extrusionOk="0">
                  <a:moveTo>
                    <a:pt x="6878" y="2949"/>
                  </a:moveTo>
                  <a:cubicBezTo>
                    <a:pt x="4178" y="7269"/>
                    <a:pt x="1478" y="11589"/>
                    <a:pt x="465" y="14649"/>
                  </a:cubicBezTo>
                  <a:cubicBezTo>
                    <a:pt x="-547" y="17709"/>
                    <a:pt x="128" y="19509"/>
                    <a:pt x="2153" y="20409"/>
                  </a:cubicBezTo>
                  <a:cubicBezTo>
                    <a:pt x="4178" y="21309"/>
                    <a:pt x="7553" y="21309"/>
                    <a:pt x="10928" y="19329"/>
                  </a:cubicBezTo>
                  <a:cubicBezTo>
                    <a:pt x="14303" y="17349"/>
                    <a:pt x="17678" y="13389"/>
                    <a:pt x="19366" y="10149"/>
                  </a:cubicBezTo>
                  <a:cubicBezTo>
                    <a:pt x="21053" y="6909"/>
                    <a:pt x="21053" y="4389"/>
                    <a:pt x="19366" y="2589"/>
                  </a:cubicBezTo>
                  <a:cubicBezTo>
                    <a:pt x="17678" y="789"/>
                    <a:pt x="14303" y="-291"/>
                    <a:pt x="12615" y="69"/>
                  </a:cubicBezTo>
                  <a:cubicBezTo>
                    <a:pt x="10928" y="429"/>
                    <a:pt x="10928" y="2229"/>
                    <a:pt x="11941" y="3849"/>
                  </a:cubicBezTo>
                  <a:cubicBezTo>
                    <a:pt x="12953" y="5469"/>
                    <a:pt x="14978" y="6909"/>
                    <a:pt x="17003" y="8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439477" y="2997200"/>
              <a:ext cx="148503" cy="13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19" fill="norm" stroke="1" extrusionOk="0">
                  <a:moveTo>
                    <a:pt x="818" y="6171"/>
                  </a:moveTo>
                  <a:cubicBezTo>
                    <a:pt x="518" y="7886"/>
                    <a:pt x="218" y="9600"/>
                    <a:pt x="68" y="11314"/>
                  </a:cubicBezTo>
                  <a:cubicBezTo>
                    <a:pt x="-82" y="13029"/>
                    <a:pt x="-82" y="14743"/>
                    <a:pt x="1118" y="15600"/>
                  </a:cubicBezTo>
                  <a:cubicBezTo>
                    <a:pt x="2318" y="16457"/>
                    <a:pt x="4718" y="16457"/>
                    <a:pt x="6218" y="17314"/>
                  </a:cubicBezTo>
                  <a:cubicBezTo>
                    <a:pt x="7718" y="18171"/>
                    <a:pt x="8318" y="19886"/>
                    <a:pt x="9668" y="20743"/>
                  </a:cubicBezTo>
                  <a:cubicBezTo>
                    <a:pt x="11018" y="21600"/>
                    <a:pt x="13118" y="21600"/>
                    <a:pt x="15368" y="20057"/>
                  </a:cubicBezTo>
                  <a:cubicBezTo>
                    <a:pt x="17618" y="18514"/>
                    <a:pt x="20018" y="15429"/>
                    <a:pt x="20768" y="11829"/>
                  </a:cubicBezTo>
                  <a:cubicBezTo>
                    <a:pt x="21518" y="8229"/>
                    <a:pt x="20618" y="4114"/>
                    <a:pt x="197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6642099" y="3000286"/>
              <a:ext cx="11430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3859"/>
                  </a:moveTo>
                  <a:cubicBezTo>
                    <a:pt x="0" y="7520"/>
                    <a:pt x="0" y="11181"/>
                    <a:pt x="0" y="14110"/>
                  </a:cubicBezTo>
                  <a:cubicBezTo>
                    <a:pt x="0" y="17039"/>
                    <a:pt x="0" y="19235"/>
                    <a:pt x="0" y="19235"/>
                  </a:cubicBezTo>
                  <a:cubicBezTo>
                    <a:pt x="0" y="19235"/>
                    <a:pt x="0" y="17039"/>
                    <a:pt x="1400" y="13927"/>
                  </a:cubicBezTo>
                  <a:cubicBezTo>
                    <a:pt x="2800" y="10815"/>
                    <a:pt x="5600" y="6788"/>
                    <a:pt x="8200" y="4042"/>
                  </a:cubicBezTo>
                  <a:cubicBezTo>
                    <a:pt x="10800" y="1296"/>
                    <a:pt x="13200" y="-168"/>
                    <a:pt x="15000" y="15"/>
                  </a:cubicBezTo>
                  <a:cubicBezTo>
                    <a:pt x="16800" y="198"/>
                    <a:pt x="18000" y="2029"/>
                    <a:pt x="19000" y="5873"/>
                  </a:cubicBezTo>
                  <a:cubicBezTo>
                    <a:pt x="20000" y="9717"/>
                    <a:pt x="20800" y="15574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065219" y="3578800"/>
              <a:ext cx="172287" cy="34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184" fill="norm" stroke="1" extrusionOk="0">
                  <a:moveTo>
                    <a:pt x="7967" y="9030"/>
                  </a:moveTo>
                  <a:cubicBezTo>
                    <a:pt x="6167" y="12758"/>
                    <a:pt x="4367" y="16487"/>
                    <a:pt x="3081" y="18608"/>
                  </a:cubicBezTo>
                  <a:cubicBezTo>
                    <a:pt x="1795" y="20730"/>
                    <a:pt x="1024" y="21244"/>
                    <a:pt x="509" y="21180"/>
                  </a:cubicBezTo>
                  <a:cubicBezTo>
                    <a:pt x="-5" y="21115"/>
                    <a:pt x="-262" y="20473"/>
                    <a:pt x="381" y="18094"/>
                  </a:cubicBezTo>
                  <a:cubicBezTo>
                    <a:pt x="1024" y="15715"/>
                    <a:pt x="2567" y="11601"/>
                    <a:pt x="4495" y="8323"/>
                  </a:cubicBezTo>
                  <a:cubicBezTo>
                    <a:pt x="6424" y="5044"/>
                    <a:pt x="8738" y="2601"/>
                    <a:pt x="10538" y="1251"/>
                  </a:cubicBezTo>
                  <a:cubicBezTo>
                    <a:pt x="12338" y="-99"/>
                    <a:pt x="13624" y="-356"/>
                    <a:pt x="15424" y="480"/>
                  </a:cubicBezTo>
                  <a:cubicBezTo>
                    <a:pt x="17224" y="1315"/>
                    <a:pt x="19538" y="3244"/>
                    <a:pt x="20438" y="6523"/>
                  </a:cubicBezTo>
                  <a:cubicBezTo>
                    <a:pt x="21338" y="9801"/>
                    <a:pt x="20824" y="14430"/>
                    <a:pt x="20309" y="19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130799" y="37401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457"/>
                    <a:pt x="1309" y="11314"/>
                    <a:pt x="4091" y="8229"/>
                  </a:cubicBezTo>
                  <a:cubicBezTo>
                    <a:pt x="6873" y="5143"/>
                    <a:pt x="11782" y="4114"/>
                    <a:pt x="15055" y="3086"/>
                  </a:cubicBezTo>
                  <a:cubicBezTo>
                    <a:pt x="18327" y="2057"/>
                    <a:pt x="199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347062" y="3587750"/>
              <a:ext cx="183788" cy="24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13" fill="norm" stroke="1" extrusionOk="0">
                  <a:moveTo>
                    <a:pt x="2191" y="7139"/>
                  </a:moveTo>
                  <a:cubicBezTo>
                    <a:pt x="1695" y="10983"/>
                    <a:pt x="1198" y="14827"/>
                    <a:pt x="950" y="17481"/>
                  </a:cubicBezTo>
                  <a:cubicBezTo>
                    <a:pt x="702" y="20136"/>
                    <a:pt x="702" y="21600"/>
                    <a:pt x="578" y="21508"/>
                  </a:cubicBezTo>
                  <a:cubicBezTo>
                    <a:pt x="454" y="21417"/>
                    <a:pt x="205" y="19769"/>
                    <a:pt x="81" y="17207"/>
                  </a:cubicBezTo>
                  <a:cubicBezTo>
                    <a:pt x="-43" y="14644"/>
                    <a:pt x="-43" y="11166"/>
                    <a:pt x="205" y="8695"/>
                  </a:cubicBezTo>
                  <a:cubicBezTo>
                    <a:pt x="454" y="6224"/>
                    <a:pt x="950" y="4759"/>
                    <a:pt x="1571" y="4576"/>
                  </a:cubicBezTo>
                  <a:cubicBezTo>
                    <a:pt x="2191" y="4393"/>
                    <a:pt x="2936" y="5492"/>
                    <a:pt x="4674" y="7963"/>
                  </a:cubicBezTo>
                  <a:cubicBezTo>
                    <a:pt x="6412" y="10434"/>
                    <a:pt x="9143" y="14278"/>
                    <a:pt x="11378" y="16475"/>
                  </a:cubicBezTo>
                  <a:cubicBezTo>
                    <a:pt x="13612" y="18671"/>
                    <a:pt x="15350" y="19220"/>
                    <a:pt x="16591" y="18946"/>
                  </a:cubicBezTo>
                  <a:cubicBezTo>
                    <a:pt x="17833" y="18671"/>
                    <a:pt x="18578" y="17573"/>
                    <a:pt x="19074" y="14827"/>
                  </a:cubicBezTo>
                  <a:cubicBezTo>
                    <a:pt x="19571" y="12081"/>
                    <a:pt x="19819" y="7688"/>
                    <a:pt x="20191" y="4942"/>
                  </a:cubicBezTo>
                  <a:cubicBezTo>
                    <a:pt x="20564" y="2197"/>
                    <a:pt x="21060" y="1098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599477" y="3644900"/>
              <a:ext cx="13923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18"/>
                    <a:pt x="1783" y="10036"/>
                    <a:pt x="240" y="13636"/>
                  </a:cubicBezTo>
                  <a:cubicBezTo>
                    <a:pt x="-1303" y="17236"/>
                    <a:pt x="4868" y="1941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511799" y="3577478"/>
              <a:ext cx="192835" cy="32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36" fill="norm" stroke="1" extrusionOk="0">
                  <a:moveTo>
                    <a:pt x="12542" y="1930"/>
                  </a:moveTo>
                  <a:cubicBezTo>
                    <a:pt x="12774" y="1094"/>
                    <a:pt x="13006" y="258"/>
                    <a:pt x="13587" y="49"/>
                  </a:cubicBezTo>
                  <a:cubicBezTo>
                    <a:pt x="14168" y="-160"/>
                    <a:pt x="15097" y="258"/>
                    <a:pt x="16606" y="2070"/>
                  </a:cubicBezTo>
                  <a:cubicBezTo>
                    <a:pt x="18116" y="3881"/>
                    <a:pt x="20206" y="7086"/>
                    <a:pt x="20903" y="10083"/>
                  </a:cubicBezTo>
                  <a:cubicBezTo>
                    <a:pt x="21600" y="13079"/>
                    <a:pt x="20903" y="15866"/>
                    <a:pt x="18465" y="17817"/>
                  </a:cubicBezTo>
                  <a:cubicBezTo>
                    <a:pt x="16026" y="19768"/>
                    <a:pt x="11845" y="20883"/>
                    <a:pt x="8477" y="21161"/>
                  </a:cubicBezTo>
                  <a:cubicBezTo>
                    <a:pt x="5110" y="21440"/>
                    <a:pt x="2555" y="20883"/>
                    <a:pt x="0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384393" y="4316125"/>
              <a:ext cx="219357" cy="19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09" fill="norm" stroke="1" extrusionOk="0">
                  <a:moveTo>
                    <a:pt x="1586" y="1599"/>
                  </a:moveTo>
                  <a:cubicBezTo>
                    <a:pt x="1378" y="5780"/>
                    <a:pt x="1170" y="9961"/>
                    <a:pt x="962" y="12748"/>
                  </a:cubicBezTo>
                  <a:cubicBezTo>
                    <a:pt x="755" y="15535"/>
                    <a:pt x="547" y="16928"/>
                    <a:pt x="339" y="16928"/>
                  </a:cubicBezTo>
                  <a:cubicBezTo>
                    <a:pt x="132" y="16928"/>
                    <a:pt x="-76" y="15535"/>
                    <a:pt x="28" y="13444"/>
                  </a:cubicBezTo>
                  <a:cubicBezTo>
                    <a:pt x="132" y="11354"/>
                    <a:pt x="547" y="8567"/>
                    <a:pt x="2624" y="6012"/>
                  </a:cubicBezTo>
                  <a:cubicBezTo>
                    <a:pt x="4701" y="3457"/>
                    <a:pt x="8439" y="1135"/>
                    <a:pt x="11347" y="322"/>
                  </a:cubicBezTo>
                  <a:cubicBezTo>
                    <a:pt x="14255" y="-491"/>
                    <a:pt x="16332" y="206"/>
                    <a:pt x="17578" y="2761"/>
                  </a:cubicBezTo>
                  <a:cubicBezTo>
                    <a:pt x="18824" y="5315"/>
                    <a:pt x="19239" y="9728"/>
                    <a:pt x="19759" y="13096"/>
                  </a:cubicBezTo>
                  <a:cubicBezTo>
                    <a:pt x="20278" y="16464"/>
                    <a:pt x="20901" y="18786"/>
                    <a:pt x="21524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137149" y="43751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124955" y="4260850"/>
              <a:ext cx="3124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21600"/>
                  </a:moveTo>
                  <a:cubicBezTo>
                    <a:pt x="2536" y="16615"/>
                    <a:pt x="1096" y="11631"/>
                    <a:pt x="376" y="7477"/>
                  </a:cubicBezTo>
                  <a:cubicBezTo>
                    <a:pt x="-344" y="3323"/>
                    <a:pt x="-344" y="0"/>
                    <a:pt x="3256" y="0"/>
                  </a:cubicBezTo>
                  <a:cubicBezTo>
                    <a:pt x="6856" y="0"/>
                    <a:pt x="14056" y="3323"/>
                    <a:pt x="21256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194299" y="4274996"/>
              <a:ext cx="103140" cy="20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61" fill="norm" stroke="1" extrusionOk="0">
                  <a:moveTo>
                    <a:pt x="20736" y="3740"/>
                  </a:moveTo>
                  <a:cubicBezTo>
                    <a:pt x="17280" y="2444"/>
                    <a:pt x="13824" y="1148"/>
                    <a:pt x="10584" y="500"/>
                  </a:cubicBezTo>
                  <a:cubicBezTo>
                    <a:pt x="7344" y="-148"/>
                    <a:pt x="4320" y="-148"/>
                    <a:pt x="3024" y="392"/>
                  </a:cubicBezTo>
                  <a:cubicBezTo>
                    <a:pt x="1728" y="932"/>
                    <a:pt x="2160" y="2012"/>
                    <a:pt x="5400" y="4820"/>
                  </a:cubicBezTo>
                  <a:cubicBezTo>
                    <a:pt x="8640" y="7628"/>
                    <a:pt x="14688" y="12164"/>
                    <a:pt x="17928" y="15080"/>
                  </a:cubicBezTo>
                  <a:cubicBezTo>
                    <a:pt x="21168" y="17996"/>
                    <a:pt x="21600" y="19292"/>
                    <a:pt x="20520" y="20156"/>
                  </a:cubicBezTo>
                  <a:cubicBezTo>
                    <a:pt x="19440" y="21020"/>
                    <a:pt x="16848" y="21452"/>
                    <a:pt x="13176" y="21344"/>
                  </a:cubicBezTo>
                  <a:cubicBezTo>
                    <a:pt x="9504" y="21236"/>
                    <a:pt x="4752" y="20588"/>
                    <a:pt x="0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820579" y="4325457"/>
              <a:ext cx="182849" cy="14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995" fill="norm" stroke="1" extrusionOk="0">
                  <a:moveTo>
                    <a:pt x="275" y="2579"/>
                  </a:moveTo>
                  <a:cubicBezTo>
                    <a:pt x="766" y="7751"/>
                    <a:pt x="1257" y="12923"/>
                    <a:pt x="1257" y="16269"/>
                  </a:cubicBezTo>
                  <a:cubicBezTo>
                    <a:pt x="1257" y="19616"/>
                    <a:pt x="766" y="21137"/>
                    <a:pt x="398" y="20985"/>
                  </a:cubicBezTo>
                  <a:cubicBezTo>
                    <a:pt x="29" y="20833"/>
                    <a:pt x="-216" y="19007"/>
                    <a:pt x="275" y="15357"/>
                  </a:cubicBezTo>
                  <a:cubicBezTo>
                    <a:pt x="766" y="11706"/>
                    <a:pt x="1993" y="6230"/>
                    <a:pt x="3220" y="3188"/>
                  </a:cubicBezTo>
                  <a:cubicBezTo>
                    <a:pt x="4448" y="145"/>
                    <a:pt x="5675" y="-463"/>
                    <a:pt x="6779" y="298"/>
                  </a:cubicBezTo>
                  <a:cubicBezTo>
                    <a:pt x="7884" y="1058"/>
                    <a:pt x="8866" y="3188"/>
                    <a:pt x="9357" y="5013"/>
                  </a:cubicBezTo>
                  <a:cubicBezTo>
                    <a:pt x="9848" y="6838"/>
                    <a:pt x="9848" y="8360"/>
                    <a:pt x="9725" y="9881"/>
                  </a:cubicBezTo>
                  <a:cubicBezTo>
                    <a:pt x="9602" y="11402"/>
                    <a:pt x="9357" y="12923"/>
                    <a:pt x="9357" y="12619"/>
                  </a:cubicBezTo>
                  <a:cubicBezTo>
                    <a:pt x="9357" y="12314"/>
                    <a:pt x="9602" y="10185"/>
                    <a:pt x="10093" y="8360"/>
                  </a:cubicBezTo>
                  <a:cubicBezTo>
                    <a:pt x="10584" y="6534"/>
                    <a:pt x="11320" y="5013"/>
                    <a:pt x="12793" y="3948"/>
                  </a:cubicBezTo>
                  <a:cubicBezTo>
                    <a:pt x="14266" y="2883"/>
                    <a:pt x="16475" y="2275"/>
                    <a:pt x="18070" y="3948"/>
                  </a:cubicBezTo>
                  <a:cubicBezTo>
                    <a:pt x="19666" y="5622"/>
                    <a:pt x="20648" y="9576"/>
                    <a:pt x="21016" y="12314"/>
                  </a:cubicBezTo>
                  <a:cubicBezTo>
                    <a:pt x="21384" y="15052"/>
                    <a:pt x="21139" y="16574"/>
                    <a:pt x="20893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658339" y="4281346"/>
              <a:ext cx="89402" cy="20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1237" fill="norm" stroke="1" extrusionOk="0">
                  <a:moveTo>
                    <a:pt x="17169" y="3092"/>
                  </a:moveTo>
                  <a:cubicBezTo>
                    <a:pt x="16209" y="2012"/>
                    <a:pt x="15249" y="932"/>
                    <a:pt x="13089" y="392"/>
                  </a:cubicBezTo>
                  <a:cubicBezTo>
                    <a:pt x="10929" y="-148"/>
                    <a:pt x="7569" y="-148"/>
                    <a:pt x="4689" y="500"/>
                  </a:cubicBezTo>
                  <a:cubicBezTo>
                    <a:pt x="1809" y="1148"/>
                    <a:pt x="-591" y="2444"/>
                    <a:pt x="129" y="4496"/>
                  </a:cubicBezTo>
                  <a:cubicBezTo>
                    <a:pt x="849" y="6548"/>
                    <a:pt x="4689" y="9356"/>
                    <a:pt x="8769" y="11624"/>
                  </a:cubicBezTo>
                  <a:cubicBezTo>
                    <a:pt x="12849" y="13892"/>
                    <a:pt x="17169" y="15620"/>
                    <a:pt x="19089" y="17024"/>
                  </a:cubicBezTo>
                  <a:cubicBezTo>
                    <a:pt x="21009" y="18428"/>
                    <a:pt x="20529" y="19508"/>
                    <a:pt x="18129" y="20264"/>
                  </a:cubicBezTo>
                  <a:cubicBezTo>
                    <a:pt x="15729" y="21020"/>
                    <a:pt x="11409" y="21452"/>
                    <a:pt x="9009" y="21128"/>
                  </a:cubicBezTo>
                  <a:cubicBezTo>
                    <a:pt x="6609" y="20804"/>
                    <a:pt x="6129" y="19724"/>
                    <a:pt x="5649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056253" y="4158120"/>
              <a:ext cx="420748" cy="33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5" fill="norm" stroke="1" extrusionOk="0">
                  <a:moveTo>
                    <a:pt x="5268" y="15462"/>
                  </a:moveTo>
                  <a:cubicBezTo>
                    <a:pt x="5052" y="14787"/>
                    <a:pt x="4836" y="14112"/>
                    <a:pt x="4566" y="13370"/>
                  </a:cubicBezTo>
                  <a:cubicBezTo>
                    <a:pt x="4296" y="12627"/>
                    <a:pt x="3972" y="11817"/>
                    <a:pt x="3216" y="12020"/>
                  </a:cubicBezTo>
                  <a:cubicBezTo>
                    <a:pt x="2460" y="12222"/>
                    <a:pt x="1272" y="13437"/>
                    <a:pt x="624" y="14517"/>
                  </a:cubicBezTo>
                  <a:cubicBezTo>
                    <a:pt x="-24" y="15597"/>
                    <a:pt x="-132" y="16542"/>
                    <a:pt x="138" y="17082"/>
                  </a:cubicBezTo>
                  <a:cubicBezTo>
                    <a:pt x="408" y="17622"/>
                    <a:pt x="1056" y="17757"/>
                    <a:pt x="1704" y="17284"/>
                  </a:cubicBezTo>
                  <a:cubicBezTo>
                    <a:pt x="2352" y="16812"/>
                    <a:pt x="3000" y="15732"/>
                    <a:pt x="3486" y="14720"/>
                  </a:cubicBezTo>
                  <a:cubicBezTo>
                    <a:pt x="3972" y="13707"/>
                    <a:pt x="4296" y="12762"/>
                    <a:pt x="4404" y="12627"/>
                  </a:cubicBezTo>
                  <a:cubicBezTo>
                    <a:pt x="4512" y="12492"/>
                    <a:pt x="4404" y="13167"/>
                    <a:pt x="4350" y="13842"/>
                  </a:cubicBezTo>
                  <a:cubicBezTo>
                    <a:pt x="4296" y="14517"/>
                    <a:pt x="4296" y="15192"/>
                    <a:pt x="4404" y="15867"/>
                  </a:cubicBezTo>
                  <a:cubicBezTo>
                    <a:pt x="4512" y="16542"/>
                    <a:pt x="4728" y="17217"/>
                    <a:pt x="5106" y="17555"/>
                  </a:cubicBezTo>
                  <a:cubicBezTo>
                    <a:pt x="5484" y="17892"/>
                    <a:pt x="6024" y="17892"/>
                    <a:pt x="6780" y="16947"/>
                  </a:cubicBezTo>
                  <a:cubicBezTo>
                    <a:pt x="7536" y="16002"/>
                    <a:pt x="8508" y="14112"/>
                    <a:pt x="9426" y="11412"/>
                  </a:cubicBezTo>
                  <a:cubicBezTo>
                    <a:pt x="10344" y="8712"/>
                    <a:pt x="11208" y="5202"/>
                    <a:pt x="11640" y="3042"/>
                  </a:cubicBezTo>
                  <a:cubicBezTo>
                    <a:pt x="12072" y="882"/>
                    <a:pt x="12072" y="72"/>
                    <a:pt x="11856" y="5"/>
                  </a:cubicBezTo>
                  <a:cubicBezTo>
                    <a:pt x="11640" y="-63"/>
                    <a:pt x="11208" y="612"/>
                    <a:pt x="10560" y="2975"/>
                  </a:cubicBezTo>
                  <a:cubicBezTo>
                    <a:pt x="9912" y="5337"/>
                    <a:pt x="9048" y="9387"/>
                    <a:pt x="8670" y="12425"/>
                  </a:cubicBezTo>
                  <a:cubicBezTo>
                    <a:pt x="8292" y="15462"/>
                    <a:pt x="8400" y="17487"/>
                    <a:pt x="8724" y="18837"/>
                  </a:cubicBezTo>
                  <a:cubicBezTo>
                    <a:pt x="9048" y="20187"/>
                    <a:pt x="9588" y="20862"/>
                    <a:pt x="10182" y="21200"/>
                  </a:cubicBezTo>
                  <a:cubicBezTo>
                    <a:pt x="10776" y="21537"/>
                    <a:pt x="11424" y="21537"/>
                    <a:pt x="12450" y="20390"/>
                  </a:cubicBezTo>
                  <a:cubicBezTo>
                    <a:pt x="13476" y="19242"/>
                    <a:pt x="14880" y="16947"/>
                    <a:pt x="16014" y="13572"/>
                  </a:cubicBezTo>
                  <a:cubicBezTo>
                    <a:pt x="17148" y="10197"/>
                    <a:pt x="18012" y="5742"/>
                    <a:pt x="18444" y="3177"/>
                  </a:cubicBezTo>
                  <a:cubicBezTo>
                    <a:pt x="18876" y="612"/>
                    <a:pt x="18876" y="-63"/>
                    <a:pt x="18714" y="5"/>
                  </a:cubicBezTo>
                  <a:cubicBezTo>
                    <a:pt x="18552" y="72"/>
                    <a:pt x="18228" y="882"/>
                    <a:pt x="18012" y="3110"/>
                  </a:cubicBezTo>
                  <a:cubicBezTo>
                    <a:pt x="17796" y="5337"/>
                    <a:pt x="17688" y="8982"/>
                    <a:pt x="18012" y="11885"/>
                  </a:cubicBezTo>
                  <a:cubicBezTo>
                    <a:pt x="18336" y="14787"/>
                    <a:pt x="19092" y="16947"/>
                    <a:pt x="19740" y="18094"/>
                  </a:cubicBezTo>
                  <a:cubicBezTo>
                    <a:pt x="20388" y="19242"/>
                    <a:pt x="20928" y="19377"/>
                    <a:pt x="21468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0" y="4959350"/>
              <a:ext cx="111823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60"/>
                  </a:moveTo>
                  <a:cubicBezTo>
                    <a:pt x="86" y="9760"/>
                    <a:pt x="172" y="8960"/>
                    <a:pt x="298" y="8560"/>
                  </a:cubicBezTo>
                  <a:cubicBezTo>
                    <a:pt x="425" y="8160"/>
                    <a:pt x="593" y="8160"/>
                    <a:pt x="754" y="8160"/>
                  </a:cubicBezTo>
                  <a:cubicBezTo>
                    <a:pt x="916" y="8160"/>
                    <a:pt x="1071" y="8160"/>
                    <a:pt x="1220" y="8240"/>
                  </a:cubicBezTo>
                  <a:cubicBezTo>
                    <a:pt x="1370" y="8320"/>
                    <a:pt x="1513" y="8480"/>
                    <a:pt x="1668" y="8560"/>
                  </a:cubicBezTo>
                  <a:cubicBezTo>
                    <a:pt x="1824" y="8640"/>
                    <a:pt x="1991" y="8640"/>
                    <a:pt x="2153" y="8560"/>
                  </a:cubicBezTo>
                  <a:cubicBezTo>
                    <a:pt x="2314" y="8480"/>
                    <a:pt x="2470" y="8320"/>
                    <a:pt x="2629" y="8080"/>
                  </a:cubicBezTo>
                  <a:cubicBezTo>
                    <a:pt x="2788" y="7840"/>
                    <a:pt x="2952" y="7520"/>
                    <a:pt x="3124" y="7280"/>
                  </a:cubicBezTo>
                  <a:cubicBezTo>
                    <a:pt x="3295" y="7040"/>
                    <a:pt x="3475" y="6880"/>
                    <a:pt x="3631" y="6720"/>
                  </a:cubicBezTo>
                  <a:cubicBezTo>
                    <a:pt x="3786" y="6560"/>
                    <a:pt x="3917" y="6400"/>
                    <a:pt x="4046" y="6240"/>
                  </a:cubicBezTo>
                  <a:cubicBezTo>
                    <a:pt x="4174" y="6080"/>
                    <a:pt x="4301" y="5920"/>
                    <a:pt x="4469" y="5760"/>
                  </a:cubicBezTo>
                  <a:cubicBezTo>
                    <a:pt x="4636" y="5600"/>
                    <a:pt x="4845" y="5440"/>
                    <a:pt x="5029" y="5280"/>
                  </a:cubicBezTo>
                  <a:cubicBezTo>
                    <a:pt x="5213" y="5120"/>
                    <a:pt x="5372" y="4960"/>
                    <a:pt x="5530" y="4800"/>
                  </a:cubicBezTo>
                  <a:cubicBezTo>
                    <a:pt x="5687" y="4640"/>
                    <a:pt x="5843" y="4480"/>
                    <a:pt x="6004" y="4320"/>
                  </a:cubicBezTo>
                  <a:cubicBezTo>
                    <a:pt x="6166" y="4160"/>
                    <a:pt x="6333" y="4000"/>
                    <a:pt x="6501" y="3840"/>
                  </a:cubicBezTo>
                  <a:cubicBezTo>
                    <a:pt x="6668" y="3680"/>
                    <a:pt x="6836" y="3520"/>
                    <a:pt x="7010" y="3360"/>
                  </a:cubicBezTo>
                  <a:cubicBezTo>
                    <a:pt x="7184" y="3200"/>
                    <a:pt x="7364" y="3040"/>
                    <a:pt x="7501" y="2960"/>
                  </a:cubicBezTo>
                  <a:cubicBezTo>
                    <a:pt x="7637" y="2880"/>
                    <a:pt x="7732" y="2880"/>
                    <a:pt x="7821" y="2880"/>
                  </a:cubicBezTo>
                  <a:cubicBezTo>
                    <a:pt x="7911" y="2880"/>
                    <a:pt x="7997" y="2880"/>
                    <a:pt x="8095" y="2800"/>
                  </a:cubicBezTo>
                  <a:cubicBezTo>
                    <a:pt x="8194" y="2720"/>
                    <a:pt x="8304" y="2560"/>
                    <a:pt x="8402" y="2480"/>
                  </a:cubicBezTo>
                  <a:cubicBezTo>
                    <a:pt x="8500" y="2400"/>
                    <a:pt x="8586" y="2400"/>
                    <a:pt x="8680" y="2400"/>
                  </a:cubicBezTo>
                  <a:cubicBezTo>
                    <a:pt x="8774" y="2400"/>
                    <a:pt x="8876" y="2400"/>
                    <a:pt x="8976" y="2320"/>
                  </a:cubicBezTo>
                  <a:cubicBezTo>
                    <a:pt x="9077" y="2240"/>
                    <a:pt x="9175" y="2080"/>
                    <a:pt x="9273" y="2000"/>
                  </a:cubicBezTo>
                  <a:cubicBezTo>
                    <a:pt x="9371" y="1920"/>
                    <a:pt x="9469" y="1920"/>
                    <a:pt x="9567" y="1920"/>
                  </a:cubicBezTo>
                  <a:cubicBezTo>
                    <a:pt x="9665" y="1920"/>
                    <a:pt x="9764" y="1920"/>
                    <a:pt x="9870" y="1920"/>
                  </a:cubicBezTo>
                  <a:cubicBezTo>
                    <a:pt x="9976" y="1920"/>
                    <a:pt x="10091" y="1920"/>
                    <a:pt x="10191" y="1920"/>
                  </a:cubicBezTo>
                  <a:cubicBezTo>
                    <a:pt x="10291" y="1920"/>
                    <a:pt x="10377" y="1920"/>
                    <a:pt x="10475" y="1840"/>
                  </a:cubicBezTo>
                  <a:cubicBezTo>
                    <a:pt x="10573" y="1760"/>
                    <a:pt x="10683" y="1600"/>
                    <a:pt x="10851" y="1440"/>
                  </a:cubicBezTo>
                  <a:cubicBezTo>
                    <a:pt x="11019" y="1280"/>
                    <a:pt x="11244" y="1120"/>
                    <a:pt x="11462" y="1040"/>
                  </a:cubicBezTo>
                  <a:cubicBezTo>
                    <a:pt x="11681" y="960"/>
                    <a:pt x="11894" y="960"/>
                    <a:pt x="12053" y="880"/>
                  </a:cubicBezTo>
                  <a:cubicBezTo>
                    <a:pt x="12213" y="800"/>
                    <a:pt x="12319" y="640"/>
                    <a:pt x="12421" y="560"/>
                  </a:cubicBezTo>
                  <a:cubicBezTo>
                    <a:pt x="12523" y="480"/>
                    <a:pt x="12621" y="480"/>
                    <a:pt x="12728" y="480"/>
                  </a:cubicBezTo>
                  <a:cubicBezTo>
                    <a:pt x="12834" y="480"/>
                    <a:pt x="12949" y="480"/>
                    <a:pt x="13057" y="400"/>
                  </a:cubicBezTo>
                  <a:cubicBezTo>
                    <a:pt x="13165" y="320"/>
                    <a:pt x="13267" y="160"/>
                    <a:pt x="13437" y="80"/>
                  </a:cubicBezTo>
                  <a:cubicBezTo>
                    <a:pt x="13607" y="0"/>
                    <a:pt x="13844" y="0"/>
                    <a:pt x="14010" y="0"/>
                  </a:cubicBezTo>
                  <a:cubicBezTo>
                    <a:pt x="14175" y="0"/>
                    <a:pt x="14269" y="0"/>
                    <a:pt x="14375" y="0"/>
                  </a:cubicBezTo>
                  <a:cubicBezTo>
                    <a:pt x="14482" y="0"/>
                    <a:pt x="14600" y="0"/>
                    <a:pt x="14723" y="80"/>
                  </a:cubicBezTo>
                  <a:cubicBezTo>
                    <a:pt x="14846" y="160"/>
                    <a:pt x="14972" y="320"/>
                    <a:pt x="15095" y="480"/>
                  </a:cubicBezTo>
                  <a:cubicBezTo>
                    <a:pt x="15218" y="640"/>
                    <a:pt x="15336" y="800"/>
                    <a:pt x="15451" y="880"/>
                  </a:cubicBezTo>
                  <a:cubicBezTo>
                    <a:pt x="15565" y="960"/>
                    <a:pt x="15676" y="960"/>
                    <a:pt x="15792" y="1120"/>
                  </a:cubicBezTo>
                  <a:cubicBezTo>
                    <a:pt x="15909" y="1280"/>
                    <a:pt x="16031" y="1600"/>
                    <a:pt x="16152" y="1840"/>
                  </a:cubicBezTo>
                  <a:cubicBezTo>
                    <a:pt x="16273" y="2080"/>
                    <a:pt x="16391" y="2240"/>
                    <a:pt x="16504" y="2400"/>
                  </a:cubicBezTo>
                  <a:cubicBezTo>
                    <a:pt x="16616" y="2560"/>
                    <a:pt x="16722" y="2720"/>
                    <a:pt x="16835" y="2960"/>
                  </a:cubicBezTo>
                  <a:cubicBezTo>
                    <a:pt x="16947" y="3200"/>
                    <a:pt x="17066" y="3520"/>
                    <a:pt x="17242" y="4000"/>
                  </a:cubicBezTo>
                  <a:cubicBezTo>
                    <a:pt x="17417" y="4480"/>
                    <a:pt x="17650" y="5120"/>
                    <a:pt x="17869" y="5760"/>
                  </a:cubicBezTo>
                  <a:cubicBezTo>
                    <a:pt x="18088" y="6400"/>
                    <a:pt x="18292" y="7040"/>
                    <a:pt x="18452" y="7520"/>
                  </a:cubicBezTo>
                  <a:cubicBezTo>
                    <a:pt x="18611" y="8000"/>
                    <a:pt x="18726" y="8320"/>
                    <a:pt x="18891" y="8960"/>
                  </a:cubicBezTo>
                  <a:cubicBezTo>
                    <a:pt x="19057" y="9600"/>
                    <a:pt x="19274" y="10560"/>
                    <a:pt x="19478" y="11440"/>
                  </a:cubicBezTo>
                  <a:cubicBezTo>
                    <a:pt x="19682" y="12320"/>
                    <a:pt x="19875" y="13120"/>
                    <a:pt x="20059" y="14000"/>
                  </a:cubicBezTo>
                  <a:cubicBezTo>
                    <a:pt x="20243" y="14880"/>
                    <a:pt x="20418" y="15840"/>
                    <a:pt x="20631" y="16880"/>
                  </a:cubicBezTo>
                  <a:cubicBezTo>
                    <a:pt x="20844" y="17920"/>
                    <a:pt x="21093" y="19040"/>
                    <a:pt x="21261" y="19840"/>
                  </a:cubicBezTo>
                  <a:cubicBezTo>
                    <a:pt x="21428" y="20640"/>
                    <a:pt x="21514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20996" y="5250812"/>
              <a:ext cx="254357" cy="38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79" fill="norm" stroke="1" extrusionOk="0">
                  <a:moveTo>
                    <a:pt x="9670" y="3205"/>
                  </a:moveTo>
                  <a:cubicBezTo>
                    <a:pt x="9493" y="2148"/>
                    <a:pt x="9316" y="1092"/>
                    <a:pt x="8785" y="740"/>
                  </a:cubicBezTo>
                  <a:cubicBezTo>
                    <a:pt x="8253" y="387"/>
                    <a:pt x="7368" y="740"/>
                    <a:pt x="5863" y="2324"/>
                  </a:cubicBezTo>
                  <a:cubicBezTo>
                    <a:pt x="4358" y="3909"/>
                    <a:pt x="2234" y="6726"/>
                    <a:pt x="1083" y="9661"/>
                  </a:cubicBezTo>
                  <a:cubicBezTo>
                    <a:pt x="-68" y="12596"/>
                    <a:pt x="-245" y="15648"/>
                    <a:pt x="286" y="17644"/>
                  </a:cubicBezTo>
                  <a:cubicBezTo>
                    <a:pt x="817" y="19640"/>
                    <a:pt x="2057" y="20579"/>
                    <a:pt x="3916" y="20931"/>
                  </a:cubicBezTo>
                  <a:cubicBezTo>
                    <a:pt x="5775" y="21283"/>
                    <a:pt x="8253" y="21048"/>
                    <a:pt x="11086" y="19757"/>
                  </a:cubicBezTo>
                  <a:cubicBezTo>
                    <a:pt x="13919" y="18466"/>
                    <a:pt x="17106" y="16118"/>
                    <a:pt x="18965" y="13476"/>
                  </a:cubicBezTo>
                  <a:cubicBezTo>
                    <a:pt x="20824" y="10835"/>
                    <a:pt x="21355" y="7900"/>
                    <a:pt x="21266" y="5670"/>
                  </a:cubicBezTo>
                  <a:cubicBezTo>
                    <a:pt x="21178" y="3440"/>
                    <a:pt x="20470" y="1913"/>
                    <a:pt x="19142" y="974"/>
                  </a:cubicBezTo>
                  <a:cubicBezTo>
                    <a:pt x="17814" y="35"/>
                    <a:pt x="15866" y="-317"/>
                    <a:pt x="14185" y="329"/>
                  </a:cubicBezTo>
                  <a:cubicBezTo>
                    <a:pt x="12503" y="974"/>
                    <a:pt x="11086" y="2618"/>
                    <a:pt x="9670" y="4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08555" y="5392378"/>
              <a:ext cx="132845" cy="20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59" fill="norm" stroke="1" extrusionOk="0">
                  <a:moveTo>
                    <a:pt x="947" y="5059"/>
                  </a:moveTo>
                  <a:cubicBezTo>
                    <a:pt x="947" y="7651"/>
                    <a:pt x="947" y="10243"/>
                    <a:pt x="775" y="12403"/>
                  </a:cubicBezTo>
                  <a:cubicBezTo>
                    <a:pt x="604" y="14563"/>
                    <a:pt x="261" y="16291"/>
                    <a:pt x="89" y="16507"/>
                  </a:cubicBezTo>
                  <a:cubicBezTo>
                    <a:pt x="-82" y="16723"/>
                    <a:pt x="-82" y="15427"/>
                    <a:pt x="775" y="13051"/>
                  </a:cubicBezTo>
                  <a:cubicBezTo>
                    <a:pt x="1632" y="10675"/>
                    <a:pt x="3347" y="7219"/>
                    <a:pt x="5232" y="4735"/>
                  </a:cubicBezTo>
                  <a:cubicBezTo>
                    <a:pt x="7118" y="2251"/>
                    <a:pt x="9175" y="739"/>
                    <a:pt x="11061" y="199"/>
                  </a:cubicBezTo>
                  <a:cubicBezTo>
                    <a:pt x="12947" y="-341"/>
                    <a:pt x="14661" y="91"/>
                    <a:pt x="16032" y="3115"/>
                  </a:cubicBezTo>
                  <a:cubicBezTo>
                    <a:pt x="17404" y="6139"/>
                    <a:pt x="18432" y="11755"/>
                    <a:pt x="19289" y="15211"/>
                  </a:cubicBezTo>
                  <a:cubicBezTo>
                    <a:pt x="20147" y="18667"/>
                    <a:pt x="20832" y="19963"/>
                    <a:pt x="21518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130299" y="5381473"/>
              <a:ext cx="107951" cy="18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9017"/>
                  </a:moveTo>
                  <a:cubicBezTo>
                    <a:pt x="2118" y="9257"/>
                    <a:pt x="4235" y="9497"/>
                    <a:pt x="7412" y="8657"/>
                  </a:cubicBezTo>
                  <a:cubicBezTo>
                    <a:pt x="10588" y="7817"/>
                    <a:pt x="14824" y="5897"/>
                    <a:pt x="17153" y="4097"/>
                  </a:cubicBezTo>
                  <a:cubicBezTo>
                    <a:pt x="19482" y="2297"/>
                    <a:pt x="19906" y="617"/>
                    <a:pt x="19059" y="137"/>
                  </a:cubicBezTo>
                  <a:cubicBezTo>
                    <a:pt x="18212" y="-343"/>
                    <a:pt x="16094" y="377"/>
                    <a:pt x="12706" y="3257"/>
                  </a:cubicBezTo>
                  <a:cubicBezTo>
                    <a:pt x="9318" y="6137"/>
                    <a:pt x="4659" y="11177"/>
                    <a:pt x="2329" y="14297"/>
                  </a:cubicBezTo>
                  <a:cubicBezTo>
                    <a:pt x="0" y="17417"/>
                    <a:pt x="0" y="18617"/>
                    <a:pt x="1059" y="19457"/>
                  </a:cubicBezTo>
                  <a:cubicBezTo>
                    <a:pt x="2118" y="20297"/>
                    <a:pt x="4235" y="20777"/>
                    <a:pt x="7835" y="21017"/>
                  </a:cubicBezTo>
                  <a:cubicBezTo>
                    <a:pt x="11435" y="21257"/>
                    <a:pt x="16518" y="21257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365249" y="54483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620246" y="5349208"/>
              <a:ext cx="132354" cy="23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67" fill="norm" stroke="1" extrusionOk="0">
                  <a:moveTo>
                    <a:pt x="21439" y="4891"/>
                  </a:moveTo>
                  <a:cubicBezTo>
                    <a:pt x="19382" y="3186"/>
                    <a:pt x="17325" y="1480"/>
                    <a:pt x="14582" y="628"/>
                  </a:cubicBezTo>
                  <a:cubicBezTo>
                    <a:pt x="11839" y="-225"/>
                    <a:pt x="8410" y="-225"/>
                    <a:pt x="5496" y="722"/>
                  </a:cubicBezTo>
                  <a:cubicBezTo>
                    <a:pt x="2582" y="1670"/>
                    <a:pt x="182" y="3564"/>
                    <a:pt x="10" y="5270"/>
                  </a:cubicBezTo>
                  <a:cubicBezTo>
                    <a:pt x="-161" y="6975"/>
                    <a:pt x="1896" y="8491"/>
                    <a:pt x="5153" y="10196"/>
                  </a:cubicBezTo>
                  <a:cubicBezTo>
                    <a:pt x="8410" y="11901"/>
                    <a:pt x="12868" y="13796"/>
                    <a:pt x="15268" y="15217"/>
                  </a:cubicBezTo>
                  <a:cubicBezTo>
                    <a:pt x="17668" y="16638"/>
                    <a:pt x="18010" y="17586"/>
                    <a:pt x="16810" y="18628"/>
                  </a:cubicBezTo>
                  <a:cubicBezTo>
                    <a:pt x="15610" y="19670"/>
                    <a:pt x="12868" y="20807"/>
                    <a:pt x="10810" y="21091"/>
                  </a:cubicBezTo>
                  <a:cubicBezTo>
                    <a:pt x="8753" y="21375"/>
                    <a:pt x="7382" y="20807"/>
                    <a:pt x="6010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790700" y="54292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784350" y="53467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855144" y="5217275"/>
              <a:ext cx="202256" cy="36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7" fill="norm" stroke="1" extrusionOk="0">
                  <a:moveTo>
                    <a:pt x="12725" y="11380"/>
                  </a:moveTo>
                  <a:cubicBezTo>
                    <a:pt x="11825" y="11005"/>
                    <a:pt x="10925" y="10631"/>
                    <a:pt x="9125" y="10943"/>
                  </a:cubicBezTo>
                  <a:cubicBezTo>
                    <a:pt x="7325" y="11255"/>
                    <a:pt x="4625" y="12254"/>
                    <a:pt x="2825" y="13939"/>
                  </a:cubicBezTo>
                  <a:cubicBezTo>
                    <a:pt x="1025" y="15625"/>
                    <a:pt x="125" y="17997"/>
                    <a:pt x="12" y="19433"/>
                  </a:cubicBezTo>
                  <a:cubicBezTo>
                    <a:pt x="-100" y="20869"/>
                    <a:pt x="575" y="21368"/>
                    <a:pt x="2037" y="21431"/>
                  </a:cubicBezTo>
                  <a:cubicBezTo>
                    <a:pt x="3500" y="21493"/>
                    <a:pt x="5750" y="21118"/>
                    <a:pt x="7887" y="19495"/>
                  </a:cubicBezTo>
                  <a:cubicBezTo>
                    <a:pt x="10025" y="17872"/>
                    <a:pt x="12050" y="15001"/>
                    <a:pt x="13175" y="11817"/>
                  </a:cubicBezTo>
                  <a:cubicBezTo>
                    <a:pt x="14300" y="8633"/>
                    <a:pt x="14525" y="5137"/>
                    <a:pt x="14638" y="3014"/>
                  </a:cubicBezTo>
                  <a:cubicBezTo>
                    <a:pt x="14750" y="892"/>
                    <a:pt x="14750" y="143"/>
                    <a:pt x="14413" y="18"/>
                  </a:cubicBezTo>
                  <a:cubicBezTo>
                    <a:pt x="14075" y="-107"/>
                    <a:pt x="13400" y="392"/>
                    <a:pt x="13063" y="2140"/>
                  </a:cubicBezTo>
                  <a:cubicBezTo>
                    <a:pt x="12725" y="3888"/>
                    <a:pt x="12725" y="6885"/>
                    <a:pt x="14187" y="9881"/>
                  </a:cubicBezTo>
                  <a:cubicBezTo>
                    <a:pt x="15650" y="12878"/>
                    <a:pt x="18575" y="15875"/>
                    <a:pt x="21500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108200" y="5120216"/>
              <a:ext cx="297917" cy="40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37" fill="norm" stroke="1" extrusionOk="0">
                  <a:moveTo>
                    <a:pt x="0" y="17011"/>
                  </a:moveTo>
                  <a:cubicBezTo>
                    <a:pt x="766" y="17011"/>
                    <a:pt x="1532" y="17011"/>
                    <a:pt x="2528" y="16732"/>
                  </a:cubicBezTo>
                  <a:cubicBezTo>
                    <a:pt x="3523" y="16452"/>
                    <a:pt x="4749" y="15892"/>
                    <a:pt x="5362" y="15221"/>
                  </a:cubicBezTo>
                  <a:cubicBezTo>
                    <a:pt x="5974" y="14549"/>
                    <a:pt x="5974" y="13766"/>
                    <a:pt x="5591" y="13430"/>
                  </a:cubicBezTo>
                  <a:cubicBezTo>
                    <a:pt x="5209" y="13094"/>
                    <a:pt x="4443" y="13206"/>
                    <a:pt x="3447" y="13822"/>
                  </a:cubicBezTo>
                  <a:cubicBezTo>
                    <a:pt x="2451" y="14437"/>
                    <a:pt x="1226" y="15556"/>
                    <a:pt x="843" y="16732"/>
                  </a:cubicBezTo>
                  <a:cubicBezTo>
                    <a:pt x="460" y="17907"/>
                    <a:pt x="919" y="19138"/>
                    <a:pt x="2604" y="19809"/>
                  </a:cubicBezTo>
                  <a:cubicBezTo>
                    <a:pt x="4289" y="20481"/>
                    <a:pt x="7200" y="20593"/>
                    <a:pt x="9651" y="19977"/>
                  </a:cubicBezTo>
                  <a:cubicBezTo>
                    <a:pt x="12102" y="19362"/>
                    <a:pt x="14094" y="18019"/>
                    <a:pt x="15243" y="17011"/>
                  </a:cubicBezTo>
                  <a:cubicBezTo>
                    <a:pt x="16391" y="16004"/>
                    <a:pt x="16698" y="15333"/>
                    <a:pt x="16851" y="14605"/>
                  </a:cubicBezTo>
                  <a:cubicBezTo>
                    <a:pt x="17004" y="13878"/>
                    <a:pt x="17004" y="13094"/>
                    <a:pt x="16468" y="12703"/>
                  </a:cubicBezTo>
                  <a:cubicBezTo>
                    <a:pt x="15932" y="12311"/>
                    <a:pt x="14860" y="12311"/>
                    <a:pt x="13711" y="12982"/>
                  </a:cubicBezTo>
                  <a:cubicBezTo>
                    <a:pt x="12562" y="13654"/>
                    <a:pt x="11336" y="14997"/>
                    <a:pt x="10647" y="16116"/>
                  </a:cubicBezTo>
                  <a:cubicBezTo>
                    <a:pt x="9957" y="17235"/>
                    <a:pt x="9804" y="18131"/>
                    <a:pt x="9957" y="18970"/>
                  </a:cubicBezTo>
                  <a:cubicBezTo>
                    <a:pt x="10111" y="19809"/>
                    <a:pt x="10570" y="20593"/>
                    <a:pt x="11489" y="21040"/>
                  </a:cubicBezTo>
                  <a:cubicBezTo>
                    <a:pt x="12409" y="21488"/>
                    <a:pt x="13787" y="21600"/>
                    <a:pt x="15089" y="21152"/>
                  </a:cubicBezTo>
                  <a:cubicBezTo>
                    <a:pt x="16391" y="20705"/>
                    <a:pt x="17617" y="19697"/>
                    <a:pt x="18689" y="17739"/>
                  </a:cubicBezTo>
                  <a:cubicBezTo>
                    <a:pt x="19762" y="15780"/>
                    <a:pt x="20681" y="12870"/>
                    <a:pt x="21140" y="10017"/>
                  </a:cubicBezTo>
                  <a:cubicBezTo>
                    <a:pt x="21600" y="7163"/>
                    <a:pt x="21600" y="4365"/>
                    <a:pt x="21523" y="2574"/>
                  </a:cubicBezTo>
                  <a:cubicBezTo>
                    <a:pt x="21447" y="783"/>
                    <a:pt x="21294" y="0"/>
                    <a:pt x="20987" y="0"/>
                  </a:cubicBezTo>
                  <a:cubicBezTo>
                    <a:pt x="20681" y="0"/>
                    <a:pt x="20221" y="783"/>
                    <a:pt x="19991" y="3358"/>
                  </a:cubicBezTo>
                  <a:cubicBezTo>
                    <a:pt x="19762" y="5932"/>
                    <a:pt x="19762" y="10296"/>
                    <a:pt x="19991" y="13486"/>
                  </a:cubicBezTo>
                  <a:cubicBezTo>
                    <a:pt x="20221" y="16676"/>
                    <a:pt x="20681" y="18690"/>
                    <a:pt x="2114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028950" y="5251450"/>
              <a:ext cx="254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200"/>
                    <a:pt x="10800" y="8400"/>
                    <a:pt x="14400" y="12000"/>
                  </a:cubicBezTo>
                  <a:cubicBezTo>
                    <a:pt x="18000" y="15600"/>
                    <a:pt x="198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921705" y="5233861"/>
              <a:ext cx="380296" cy="12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01" fill="norm" stroke="1" extrusionOk="0">
                  <a:moveTo>
                    <a:pt x="318" y="21001"/>
                  </a:moveTo>
                  <a:cubicBezTo>
                    <a:pt x="80" y="19231"/>
                    <a:pt x="-159" y="17460"/>
                    <a:pt x="139" y="15512"/>
                  </a:cubicBezTo>
                  <a:cubicBezTo>
                    <a:pt x="438" y="13565"/>
                    <a:pt x="1273" y="11440"/>
                    <a:pt x="3898" y="8608"/>
                  </a:cubicBezTo>
                  <a:cubicBezTo>
                    <a:pt x="6524" y="5775"/>
                    <a:pt x="10939" y="2234"/>
                    <a:pt x="14161" y="817"/>
                  </a:cubicBezTo>
                  <a:cubicBezTo>
                    <a:pt x="17384" y="-599"/>
                    <a:pt x="19412" y="109"/>
                    <a:pt x="21441" y="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244850" y="5413872"/>
              <a:ext cx="127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40" y="12302"/>
                    <a:pt x="10080" y="4448"/>
                    <a:pt x="13680" y="1502"/>
                  </a:cubicBezTo>
                  <a:cubicBezTo>
                    <a:pt x="17280" y="-1443"/>
                    <a:pt x="194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492500" y="53848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517900" y="5198952"/>
              <a:ext cx="76200" cy="39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16200" y="1806"/>
                  </a:moveTo>
                  <a:cubicBezTo>
                    <a:pt x="16200" y="1006"/>
                    <a:pt x="16200" y="206"/>
                    <a:pt x="15000" y="34"/>
                  </a:cubicBezTo>
                  <a:cubicBezTo>
                    <a:pt x="13800" y="-137"/>
                    <a:pt x="11400" y="320"/>
                    <a:pt x="9600" y="1634"/>
                  </a:cubicBezTo>
                  <a:cubicBezTo>
                    <a:pt x="7800" y="2949"/>
                    <a:pt x="6600" y="5120"/>
                    <a:pt x="5100" y="8034"/>
                  </a:cubicBezTo>
                  <a:cubicBezTo>
                    <a:pt x="3600" y="10949"/>
                    <a:pt x="1800" y="14606"/>
                    <a:pt x="900" y="16720"/>
                  </a:cubicBezTo>
                  <a:cubicBezTo>
                    <a:pt x="0" y="18834"/>
                    <a:pt x="0" y="19406"/>
                    <a:pt x="0" y="19977"/>
                  </a:cubicBezTo>
                  <a:cubicBezTo>
                    <a:pt x="0" y="20549"/>
                    <a:pt x="0" y="21120"/>
                    <a:pt x="1500" y="21292"/>
                  </a:cubicBezTo>
                  <a:cubicBezTo>
                    <a:pt x="3000" y="21463"/>
                    <a:pt x="6000" y="21234"/>
                    <a:pt x="9600" y="20720"/>
                  </a:cubicBezTo>
                  <a:cubicBezTo>
                    <a:pt x="13200" y="20206"/>
                    <a:pt x="17400" y="19406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517900" y="539750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702050" y="5342087"/>
              <a:ext cx="275420" cy="15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3" fill="norm" stroke="1" extrusionOk="0">
                  <a:moveTo>
                    <a:pt x="0" y="9027"/>
                  </a:moveTo>
                  <a:cubicBezTo>
                    <a:pt x="1649" y="9308"/>
                    <a:pt x="3298" y="9588"/>
                    <a:pt x="4617" y="9308"/>
                  </a:cubicBezTo>
                  <a:cubicBezTo>
                    <a:pt x="5936" y="9027"/>
                    <a:pt x="6925" y="8186"/>
                    <a:pt x="7667" y="7204"/>
                  </a:cubicBezTo>
                  <a:cubicBezTo>
                    <a:pt x="8409" y="6222"/>
                    <a:pt x="8904" y="5100"/>
                    <a:pt x="8656" y="4539"/>
                  </a:cubicBezTo>
                  <a:cubicBezTo>
                    <a:pt x="8409" y="3978"/>
                    <a:pt x="7420" y="3978"/>
                    <a:pt x="6183" y="4960"/>
                  </a:cubicBezTo>
                  <a:cubicBezTo>
                    <a:pt x="4947" y="5941"/>
                    <a:pt x="3463" y="7905"/>
                    <a:pt x="2473" y="10009"/>
                  </a:cubicBezTo>
                  <a:cubicBezTo>
                    <a:pt x="1484" y="12113"/>
                    <a:pt x="989" y="14357"/>
                    <a:pt x="824" y="16180"/>
                  </a:cubicBezTo>
                  <a:cubicBezTo>
                    <a:pt x="660" y="18004"/>
                    <a:pt x="824" y="19406"/>
                    <a:pt x="1319" y="20248"/>
                  </a:cubicBezTo>
                  <a:cubicBezTo>
                    <a:pt x="1814" y="21089"/>
                    <a:pt x="2638" y="21370"/>
                    <a:pt x="4864" y="20809"/>
                  </a:cubicBezTo>
                  <a:cubicBezTo>
                    <a:pt x="7090" y="20248"/>
                    <a:pt x="10718" y="18845"/>
                    <a:pt x="13438" y="16461"/>
                  </a:cubicBezTo>
                  <a:cubicBezTo>
                    <a:pt x="16159" y="14076"/>
                    <a:pt x="17973" y="10710"/>
                    <a:pt x="18879" y="7765"/>
                  </a:cubicBezTo>
                  <a:cubicBezTo>
                    <a:pt x="19786" y="4819"/>
                    <a:pt x="19786" y="2295"/>
                    <a:pt x="19292" y="1032"/>
                  </a:cubicBezTo>
                  <a:cubicBezTo>
                    <a:pt x="18797" y="-230"/>
                    <a:pt x="17808" y="-230"/>
                    <a:pt x="17313" y="471"/>
                  </a:cubicBezTo>
                  <a:cubicBezTo>
                    <a:pt x="16818" y="1173"/>
                    <a:pt x="16818" y="2575"/>
                    <a:pt x="17313" y="4539"/>
                  </a:cubicBezTo>
                  <a:cubicBezTo>
                    <a:pt x="17808" y="6502"/>
                    <a:pt x="18797" y="9027"/>
                    <a:pt x="19621" y="11271"/>
                  </a:cubicBezTo>
                  <a:cubicBezTo>
                    <a:pt x="20446" y="13515"/>
                    <a:pt x="21105" y="15479"/>
                    <a:pt x="21353" y="17162"/>
                  </a:cubicBezTo>
                  <a:cubicBezTo>
                    <a:pt x="21600" y="18845"/>
                    <a:pt x="21435" y="20248"/>
                    <a:pt x="20446" y="20809"/>
                  </a:cubicBezTo>
                  <a:cubicBezTo>
                    <a:pt x="19456" y="21370"/>
                    <a:pt x="17643" y="21089"/>
                    <a:pt x="15829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078347" y="5168900"/>
              <a:ext cx="68203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9127" y="0"/>
                  </a:moveTo>
                  <a:cubicBezTo>
                    <a:pt x="15200" y="3185"/>
                    <a:pt x="11273" y="6369"/>
                    <a:pt x="8000" y="9346"/>
                  </a:cubicBezTo>
                  <a:cubicBezTo>
                    <a:pt x="4727" y="12323"/>
                    <a:pt x="2109" y="15092"/>
                    <a:pt x="800" y="17031"/>
                  </a:cubicBezTo>
                  <a:cubicBezTo>
                    <a:pt x="-509" y="18969"/>
                    <a:pt x="-509" y="20077"/>
                    <a:pt x="3091" y="20700"/>
                  </a:cubicBezTo>
                  <a:cubicBezTo>
                    <a:pt x="6691" y="21323"/>
                    <a:pt x="13891" y="21462"/>
                    <a:pt x="21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045485" y="5367866"/>
              <a:ext cx="291565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758" y="21600"/>
                  </a:moveTo>
                  <a:cubicBezTo>
                    <a:pt x="1514" y="16200"/>
                    <a:pt x="271" y="10800"/>
                    <a:pt x="38" y="6750"/>
                  </a:cubicBezTo>
                  <a:cubicBezTo>
                    <a:pt x="-195" y="2700"/>
                    <a:pt x="582" y="0"/>
                    <a:pt x="3768" y="0"/>
                  </a:cubicBezTo>
                  <a:cubicBezTo>
                    <a:pt x="6953" y="0"/>
                    <a:pt x="12547" y="2700"/>
                    <a:pt x="15888" y="5400"/>
                  </a:cubicBezTo>
                  <a:cubicBezTo>
                    <a:pt x="19229" y="8100"/>
                    <a:pt x="20317" y="10800"/>
                    <a:pt x="21405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888999" y="5702300"/>
              <a:ext cx="3276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20520"/>
                    <a:pt x="921" y="19440"/>
                    <a:pt x="1409" y="18360"/>
                  </a:cubicBezTo>
                  <a:cubicBezTo>
                    <a:pt x="1898" y="17280"/>
                    <a:pt x="2414" y="16200"/>
                    <a:pt x="2937" y="14940"/>
                  </a:cubicBezTo>
                  <a:cubicBezTo>
                    <a:pt x="3460" y="13680"/>
                    <a:pt x="3991" y="12240"/>
                    <a:pt x="4493" y="11160"/>
                  </a:cubicBezTo>
                  <a:cubicBezTo>
                    <a:pt x="4995" y="10080"/>
                    <a:pt x="5470" y="9360"/>
                    <a:pt x="5965" y="8460"/>
                  </a:cubicBezTo>
                  <a:cubicBezTo>
                    <a:pt x="6460" y="7560"/>
                    <a:pt x="6977" y="6480"/>
                    <a:pt x="7514" y="5760"/>
                  </a:cubicBezTo>
                  <a:cubicBezTo>
                    <a:pt x="8051" y="5040"/>
                    <a:pt x="8609" y="4680"/>
                    <a:pt x="9174" y="4320"/>
                  </a:cubicBezTo>
                  <a:cubicBezTo>
                    <a:pt x="9740" y="3960"/>
                    <a:pt x="10312" y="3600"/>
                    <a:pt x="10870" y="3240"/>
                  </a:cubicBezTo>
                  <a:cubicBezTo>
                    <a:pt x="11428" y="2880"/>
                    <a:pt x="11972" y="2520"/>
                    <a:pt x="12516" y="2160"/>
                  </a:cubicBezTo>
                  <a:cubicBezTo>
                    <a:pt x="13060" y="1800"/>
                    <a:pt x="13605" y="1440"/>
                    <a:pt x="14121" y="1260"/>
                  </a:cubicBezTo>
                  <a:cubicBezTo>
                    <a:pt x="14637" y="1080"/>
                    <a:pt x="15126" y="1080"/>
                    <a:pt x="15628" y="1080"/>
                  </a:cubicBezTo>
                  <a:cubicBezTo>
                    <a:pt x="16130" y="1080"/>
                    <a:pt x="16647" y="1080"/>
                    <a:pt x="17149" y="1260"/>
                  </a:cubicBezTo>
                  <a:cubicBezTo>
                    <a:pt x="17651" y="1440"/>
                    <a:pt x="18140" y="1800"/>
                    <a:pt x="18684" y="1980"/>
                  </a:cubicBezTo>
                  <a:cubicBezTo>
                    <a:pt x="19228" y="2160"/>
                    <a:pt x="19828" y="2160"/>
                    <a:pt x="20323" y="1800"/>
                  </a:cubicBezTo>
                  <a:cubicBezTo>
                    <a:pt x="20819" y="1440"/>
                    <a:pt x="2120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438649" y="53721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444999" y="5543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829299" y="5308600"/>
              <a:ext cx="1" cy="406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814218" y="5351944"/>
              <a:ext cx="239449" cy="31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30" fill="norm" stroke="1" extrusionOk="0">
                  <a:moveTo>
                    <a:pt x="213" y="18903"/>
                  </a:moveTo>
                  <a:cubicBezTo>
                    <a:pt x="213" y="18173"/>
                    <a:pt x="213" y="17444"/>
                    <a:pt x="118" y="16714"/>
                  </a:cubicBezTo>
                  <a:cubicBezTo>
                    <a:pt x="23" y="15984"/>
                    <a:pt x="-166" y="15254"/>
                    <a:pt x="308" y="14889"/>
                  </a:cubicBezTo>
                  <a:cubicBezTo>
                    <a:pt x="781" y="14525"/>
                    <a:pt x="1918" y="14525"/>
                    <a:pt x="4571" y="13795"/>
                  </a:cubicBezTo>
                  <a:cubicBezTo>
                    <a:pt x="7223" y="13065"/>
                    <a:pt x="11392" y="11606"/>
                    <a:pt x="14329" y="9562"/>
                  </a:cubicBezTo>
                  <a:cubicBezTo>
                    <a:pt x="17266" y="7519"/>
                    <a:pt x="18971" y="4892"/>
                    <a:pt x="20013" y="2995"/>
                  </a:cubicBezTo>
                  <a:cubicBezTo>
                    <a:pt x="21055" y="1098"/>
                    <a:pt x="21434" y="-70"/>
                    <a:pt x="21434" y="3"/>
                  </a:cubicBezTo>
                  <a:cubicBezTo>
                    <a:pt x="21434" y="76"/>
                    <a:pt x="21055" y="1389"/>
                    <a:pt x="20771" y="4308"/>
                  </a:cubicBezTo>
                  <a:cubicBezTo>
                    <a:pt x="20487" y="7227"/>
                    <a:pt x="20297" y="11752"/>
                    <a:pt x="20392" y="14889"/>
                  </a:cubicBezTo>
                  <a:cubicBezTo>
                    <a:pt x="20487" y="18027"/>
                    <a:pt x="20866" y="19779"/>
                    <a:pt x="2124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096611" y="5607050"/>
              <a:ext cx="124574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784" fill="norm" stroke="1" extrusionOk="0">
                  <a:moveTo>
                    <a:pt x="7456" y="1543"/>
                  </a:moveTo>
                  <a:cubicBezTo>
                    <a:pt x="5296" y="2057"/>
                    <a:pt x="3136" y="2571"/>
                    <a:pt x="1876" y="4114"/>
                  </a:cubicBezTo>
                  <a:cubicBezTo>
                    <a:pt x="616" y="5657"/>
                    <a:pt x="256" y="8229"/>
                    <a:pt x="76" y="10800"/>
                  </a:cubicBezTo>
                  <a:cubicBezTo>
                    <a:pt x="-104" y="13371"/>
                    <a:pt x="-104" y="15943"/>
                    <a:pt x="1696" y="18000"/>
                  </a:cubicBezTo>
                  <a:cubicBezTo>
                    <a:pt x="3496" y="20057"/>
                    <a:pt x="7096" y="21600"/>
                    <a:pt x="10696" y="20314"/>
                  </a:cubicBezTo>
                  <a:cubicBezTo>
                    <a:pt x="14296" y="19029"/>
                    <a:pt x="17896" y="14914"/>
                    <a:pt x="19696" y="11571"/>
                  </a:cubicBezTo>
                  <a:cubicBezTo>
                    <a:pt x="21496" y="8229"/>
                    <a:pt x="21496" y="5657"/>
                    <a:pt x="20596" y="3857"/>
                  </a:cubicBezTo>
                  <a:cubicBezTo>
                    <a:pt x="19696" y="2057"/>
                    <a:pt x="17896" y="1029"/>
                    <a:pt x="15916" y="514"/>
                  </a:cubicBezTo>
                  <a:cubicBezTo>
                    <a:pt x="13936" y="0"/>
                    <a:pt x="11776" y="0"/>
                    <a:pt x="96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311899" y="5397500"/>
              <a:ext cx="31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324599" y="56007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603999" y="5409462"/>
              <a:ext cx="330201" cy="28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1334"/>
                  </a:moveTo>
                  <a:cubicBezTo>
                    <a:pt x="1246" y="18755"/>
                    <a:pt x="2492" y="16176"/>
                    <a:pt x="3531" y="13355"/>
                  </a:cubicBezTo>
                  <a:cubicBezTo>
                    <a:pt x="4569" y="10534"/>
                    <a:pt x="5400" y="7471"/>
                    <a:pt x="5885" y="5537"/>
                  </a:cubicBezTo>
                  <a:cubicBezTo>
                    <a:pt x="6369" y="3603"/>
                    <a:pt x="6508" y="2797"/>
                    <a:pt x="6646" y="1830"/>
                  </a:cubicBezTo>
                  <a:cubicBezTo>
                    <a:pt x="6785" y="862"/>
                    <a:pt x="6923" y="-266"/>
                    <a:pt x="6785" y="56"/>
                  </a:cubicBezTo>
                  <a:cubicBezTo>
                    <a:pt x="6646" y="379"/>
                    <a:pt x="6231" y="2152"/>
                    <a:pt x="5815" y="5053"/>
                  </a:cubicBezTo>
                  <a:cubicBezTo>
                    <a:pt x="5400" y="7955"/>
                    <a:pt x="4985" y="11985"/>
                    <a:pt x="4915" y="14403"/>
                  </a:cubicBezTo>
                  <a:cubicBezTo>
                    <a:pt x="4846" y="16821"/>
                    <a:pt x="5123" y="17627"/>
                    <a:pt x="5608" y="18030"/>
                  </a:cubicBezTo>
                  <a:cubicBezTo>
                    <a:pt x="6092" y="18433"/>
                    <a:pt x="6785" y="18433"/>
                    <a:pt x="8031" y="17143"/>
                  </a:cubicBezTo>
                  <a:cubicBezTo>
                    <a:pt x="9277" y="15853"/>
                    <a:pt x="11077" y="13274"/>
                    <a:pt x="12462" y="10615"/>
                  </a:cubicBezTo>
                  <a:cubicBezTo>
                    <a:pt x="13846" y="7955"/>
                    <a:pt x="14815" y="5215"/>
                    <a:pt x="15369" y="3441"/>
                  </a:cubicBezTo>
                  <a:cubicBezTo>
                    <a:pt x="15923" y="1668"/>
                    <a:pt x="16062" y="862"/>
                    <a:pt x="15992" y="2233"/>
                  </a:cubicBezTo>
                  <a:cubicBezTo>
                    <a:pt x="15923" y="3603"/>
                    <a:pt x="15646" y="7149"/>
                    <a:pt x="15992" y="9486"/>
                  </a:cubicBezTo>
                  <a:cubicBezTo>
                    <a:pt x="16338" y="11824"/>
                    <a:pt x="17308" y="12952"/>
                    <a:pt x="18346" y="13677"/>
                  </a:cubicBezTo>
                  <a:cubicBezTo>
                    <a:pt x="19385" y="14403"/>
                    <a:pt x="20492" y="14725"/>
                    <a:pt x="21600" y="15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166173" y="5441950"/>
              <a:ext cx="20617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9288" y="0"/>
                  </a:moveTo>
                  <a:cubicBezTo>
                    <a:pt x="14488" y="3228"/>
                    <a:pt x="9688" y="6455"/>
                    <a:pt x="6634" y="8441"/>
                  </a:cubicBezTo>
                  <a:cubicBezTo>
                    <a:pt x="3579" y="10428"/>
                    <a:pt x="2270" y="11172"/>
                    <a:pt x="1288" y="12041"/>
                  </a:cubicBezTo>
                  <a:cubicBezTo>
                    <a:pt x="307" y="12910"/>
                    <a:pt x="-348" y="13903"/>
                    <a:pt x="197" y="14524"/>
                  </a:cubicBezTo>
                  <a:cubicBezTo>
                    <a:pt x="743" y="15145"/>
                    <a:pt x="2488" y="15393"/>
                    <a:pt x="6197" y="16510"/>
                  </a:cubicBezTo>
                  <a:cubicBezTo>
                    <a:pt x="9907" y="17628"/>
                    <a:pt x="15579" y="19614"/>
                    <a:pt x="212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147983" y="5683250"/>
              <a:ext cx="173567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0"/>
                  </a:moveTo>
                  <a:cubicBezTo>
                    <a:pt x="1317" y="10800"/>
                    <a:pt x="0" y="21600"/>
                    <a:pt x="0" y="21600"/>
                  </a:cubicBezTo>
                  <a:cubicBezTo>
                    <a:pt x="0" y="21600"/>
                    <a:pt x="1317" y="10800"/>
                    <a:pt x="5137" y="5400"/>
                  </a:cubicBezTo>
                  <a:cubicBezTo>
                    <a:pt x="8956" y="0"/>
                    <a:pt x="152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461249" y="5439833"/>
              <a:ext cx="27305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7" y="17280"/>
                    <a:pt x="4353" y="12960"/>
                    <a:pt x="5609" y="9673"/>
                  </a:cubicBezTo>
                  <a:cubicBezTo>
                    <a:pt x="6865" y="6386"/>
                    <a:pt x="7200" y="4132"/>
                    <a:pt x="7367" y="2536"/>
                  </a:cubicBezTo>
                  <a:cubicBezTo>
                    <a:pt x="7535" y="939"/>
                    <a:pt x="7535" y="0"/>
                    <a:pt x="7284" y="0"/>
                  </a:cubicBezTo>
                  <a:cubicBezTo>
                    <a:pt x="7033" y="0"/>
                    <a:pt x="6530" y="939"/>
                    <a:pt x="5777" y="3005"/>
                  </a:cubicBezTo>
                  <a:cubicBezTo>
                    <a:pt x="5023" y="5071"/>
                    <a:pt x="4019" y="8264"/>
                    <a:pt x="3433" y="10800"/>
                  </a:cubicBezTo>
                  <a:cubicBezTo>
                    <a:pt x="2847" y="13336"/>
                    <a:pt x="2679" y="15214"/>
                    <a:pt x="2679" y="16623"/>
                  </a:cubicBezTo>
                  <a:cubicBezTo>
                    <a:pt x="2679" y="18031"/>
                    <a:pt x="2847" y="18970"/>
                    <a:pt x="3433" y="19534"/>
                  </a:cubicBezTo>
                  <a:cubicBezTo>
                    <a:pt x="4019" y="20097"/>
                    <a:pt x="5023" y="20285"/>
                    <a:pt x="6698" y="19440"/>
                  </a:cubicBezTo>
                  <a:cubicBezTo>
                    <a:pt x="8372" y="18595"/>
                    <a:pt x="10716" y="16717"/>
                    <a:pt x="12809" y="14181"/>
                  </a:cubicBezTo>
                  <a:cubicBezTo>
                    <a:pt x="14902" y="11645"/>
                    <a:pt x="16744" y="8452"/>
                    <a:pt x="18000" y="6010"/>
                  </a:cubicBezTo>
                  <a:cubicBezTo>
                    <a:pt x="19256" y="3569"/>
                    <a:pt x="19926" y="1878"/>
                    <a:pt x="19926" y="1503"/>
                  </a:cubicBezTo>
                  <a:cubicBezTo>
                    <a:pt x="19926" y="1127"/>
                    <a:pt x="19256" y="2066"/>
                    <a:pt x="18753" y="4226"/>
                  </a:cubicBezTo>
                  <a:cubicBezTo>
                    <a:pt x="18251" y="6386"/>
                    <a:pt x="17916" y="9767"/>
                    <a:pt x="18419" y="12490"/>
                  </a:cubicBezTo>
                  <a:cubicBezTo>
                    <a:pt x="18921" y="15214"/>
                    <a:pt x="20260" y="17280"/>
                    <a:pt x="21600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767638" y="5575300"/>
              <a:ext cx="8556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13500" y="5082"/>
                  </a:moveTo>
                  <a:cubicBezTo>
                    <a:pt x="10928" y="4659"/>
                    <a:pt x="8357" y="4235"/>
                    <a:pt x="6043" y="5294"/>
                  </a:cubicBezTo>
                  <a:cubicBezTo>
                    <a:pt x="3728" y="6353"/>
                    <a:pt x="1671" y="8894"/>
                    <a:pt x="643" y="11435"/>
                  </a:cubicBezTo>
                  <a:cubicBezTo>
                    <a:pt x="-386" y="13976"/>
                    <a:pt x="-386" y="16518"/>
                    <a:pt x="2185" y="18424"/>
                  </a:cubicBezTo>
                  <a:cubicBezTo>
                    <a:pt x="4757" y="20329"/>
                    <a:pt x="9900" y="21600"/>
                    <a:pt x="13500" y="21600"/>
                  </a:cubicBezTo>
                  <a:cubicBezTo>
                    <a:pt x="17100" y="21600"/>
                    <a:pt x="19157" y="20329"/>
                    <a:pt x="20185" y="17576"/>
                  </a:cubicBezTo>
                  <a:cubicBezTo>
                    <a:pt x="21214" y="14824"/>
                    <a:pt x="21214" y="10588"/>
                    <a:pt x="17871" y="7412"/>
                  </a:cubicBezTo>
                  <a:cubicBezTo>
                    <a:pt x="14528" y="4235"/>
                    <a:pt x="7843" y="2118"/>
                    <a:pt x="1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445499" y="5467350"/>
              <a:ext cx="139701" cy="14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757"/>
                  </a:moveTo>
                  <a:cubicBezTo>
                    <a:pt x="0" y="2191"/>
                    <a:pt x="0" y="626"/>
                    <a:pt x="491" y="783"/>
                  </a:cubicBezTo>
                  <a:cubicBezTo>
                    <a:pt x="982" y="939"/>
                    <a:pt x="1964" y="2817"/>
                    <a:pt x="3764" y="6261"/>
                  </a:cubicBezTo>
                  <a:cubicBezTo>
                    <a:pt x="5564" y="9704"/>
                    <a:pt x="8182" y="14713"/>
                    <a:pt x="10145" y="17687"/>
                  </a:cubicBezTo>
                  <a:cubicBezTo>
                    <a:pt x="12109" y="20661"/>
                    <a:pt x="13418" y="21600"/>
                    <a:pt x="14236" y="20974"/>
                  </a:cubicBezTo>
                  <a:cubicBezTo>
                    <a:pt x="15055" y="20348"/>
                    <a:pt x="15382" y="18157"/>
                    <a:pt x="15873" y="15026"/>
                  </a:cubicBezTo>
                  <a:cubicBezTo>
                    <a:pt x="16364" y="11896"/>
                    <a:pt x="17018" y="7826"/>
                    <a:pt x="18000" y="5165"/>
                  </a:cubicBezTo>
                  <a:cubicBezTo>
                    <a:pt x="18982" y="2504"/>
                    <a:pt x="20291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661399" y="5407830"/>
              <a:ext cx="72845" cy="19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54" fill="norm" stroke="1" extrusionOk="0">
                  <a:moveTo>
                    <a:pt x="20366" y="5772"/>
                  </a:moveTo>
                  <a:cubicBezTo>
                    <a:pt x="20983" y="4624"/>
                    <a:pt x="21600" y="3475"/>
                    <a:pt x="20983" y="2441"/>
                  </a:cubicBezTo>
                  <a:cubicBezTo>
                    <a:pt x="20366" y="1407"/>
                    <a:pt x="18514" y="487"/>
                    <a:pt x="16046" y="143"/>
                  </a:cubicBezTo>
                  <a:cubicBezTo>
                    <a:pt x="13577" y="-202"/>
                    <a:pt x="10491" y="28"/>
                    <a:pt x="8023" y="1407"/>
                  </a:cubicBezTo>
                  <a:cubicBezTo>
                    <a:pt x="5554" y="2785"/>
                    <a:pt x="3703" y="5313"/>
                    <a:pt x="4629" y="8185"/>
                  </a:cubicBezTo>
                  <a:cubicBezTo>
                    <a:pt x="5554" y="11058"/>
                    <a:pt x="9257" y="14275"/>
                    <a:pt x="12034" y="16458"/>
                  </a:cubicBezTo>
                  <a:cubicBezTo>
                    <a:pt x="14811" y="18641"/>
                    <a:pt x="16663" y="19789"/>
                    <a:pt x="15737" y="20479"/>
                  </a:cubicBezTo>
                  <a:cubicBezTo>
                    <a:pt x="14811" y="21168"/>
                    <a:pt x="11109" y="21398"/>
                    <a:pt x="8023" y="21168"/>
                  </a:cubicBezTo>
                  <a:cubicBezTo>
                    <a:pt x="4937" y="20938"/>
                    <a:pt x="2469" y="20249"/>
                    <a:pt x="0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794749" y="55816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457266" y="5314950"/>
              <a:ext cx="22357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7743" y="0"/>
                  </a:moveTo>
                  <a:cubicBezTo>
                    <a:pt x="7132" y="3158"/>
                    <a:pt x="6521" y="6316"/>
                    <a:pt x="6011" y="9347"/>
                  </a:cubicBezTo>
                  <a:cubicBezTo>
                    <a:pt x="5502" y="12379"/>
                    <a:pt x="5094" y="15284"/>
                    <a:pt x="4483" y="17242"/>
                  </a:cubicBezTo>
                  <a:cubicBezTo>
                    <a:pt x="3872" y="19200"/>
                    <a:pt x="3057" y="20211"/>
                    <a:pt x="2343" y="20463"/>
                  </a:cubicBezTo>
                  <a:cubicBezTo>
                    <a:pt x="1630" y="20716"/>
                    <a:pt x="1019" y="20211"/>
                    <a:pt x="611" y="19263"/>
                  </a:cubicBezTo>
                  <a:cubicBezTo>
                    <a:pt x="204" y="18316"/>
                    <a:pt x="0" y="16926"/>
                    <a:pt x="0" y="15916"/>
                  </a:cubicBezTo>
                  <a:cubicBezTo>
                    <a:pt x="0" y="14905"/>
                    <a:pt x="204" y="14274"/>
                    <a:pt x="815" y="13895"/>
                  </a:cubicBezTo>
                  <a:cubicBezTo>
                    <a:pt x="1426" y="13516"/>
                    <a:pt x="2445" y="13389"/>
                    <a:pt x="4992" y="12758"/>
                  </a:cubicBezTo>
                  <a:cubicBezTo>
                    <a:pt x="7540" y="12126"/>
                    <a:pt x="11615" y="10989"/>
                    <a:pt x="14468" y="9537"/>
                  </a:cubicBezTo>
                  <a:cubicBezTo>
                    <a:pt x="17321" y="8084"/>
                    <a:pt x="18951" y="6316"/>
                    <a:pt x="19970" y="5053"/>
                  </a:cubicBezTo>
                  <a:cubicBezTo>
                    <a:pt x="20989" y="3789"/>
                    <a:pt x="21396" y="3032"/>
                    <a:pt x="21498" y="2968"/>
                  </a:cubicBezTo>
                  <a:cubicBezTo>
                    <a:pt x="21600" y="2905"/>
                    <a:pt x="21396" y="3537"/>
                    <a:pt x="20887" y="5747"/>
                  </a:cubicBezTo>
                  <a:cubicBezTo>
                    <a:pt x="20377" y="7958"/>
                    <a:pt x="19562" y="11747"/>
                    <a:pt x="19053" y="14653"/>
                  </a:cubicBezTo>
                  <a:cubicBezTo>
                    <a:pt x="18543" y="17558"/>
                    <a:pt x="18340" y="19579"/>
                    <a:pt x="18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9747249" y="56261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9855199" y="54419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855199" y="56261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0020299" y="5472016"/>
              <a:ext cx="241301" cy="27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0" y="20577"/>
                    <a:pt x="0" y="19752"/>
                    <a:pt x="853" y="18268"/>
                  </a:cubicBezTo>
                  <a:cubicBezTo>
                    <a:pt x="1705" y="16784"/>
                    <a:pt x="3411" y="14641"/>
                    <a:pt x="4832" y="11920"/>
                  </a:cubicBezTo>
                  <a:cubicBezTo>
                    <a:pt x="6253" y="9199"/>
                    <a:pt x="7389" y="5902"/>
                    <a:pt x="7863" y="3676"/>
                  </a:cubicBezTo>
                  <a:cubicBezTo>
                    <a:pt x="8337" y="1450"/>
                    <a:pt x="8147" y="296"/>
                    <a:pt x="7674" y="48"/>
                  </a:cubicBezTo>
                  <a:cubicBezTo>
                    <a:pt x="7200" y="-199"/>
                    <a:pt x="6442" y="461"/>
                    <a:pt x="5684" y="2851"/>
                  </a:cubicBezTo>
                  <a:cubicBezTo>
                    <a:pt x="4926" y="5242"/>
                    <a:pt x="4168" y="9364"/>
                    <a:pt x="3884" y="11920"/>
                  </a:cubicBezTo>
                  <a:cubicBezTo>
                    <a:pt x="3600" y="14476"/>
                    <a:pt x="3789" y="15465"/>
                    <a:pt x="4358" y="16125"/>
                  </a:cubicBezTo>
                  <a:cubicBezTo>
                    <a:pt x="4926" y="16784"/>
                    <a:pt x="5874" y="17114"/>
                    <a:pt x="7579" y="16207"/>
                  </a:cubicBezTo>
                  <a:cubicBezTo>
                    <a:pt x="9284" y="15300"/>
                    <a:pt x="11747" y="13157"/>
                    <a:pt x="13547" y="11096"/>
                  </a:cubicBezTo>
                  <a:cubicBezTo>
                    <a:pt x="15347" y="9035"/>
                    <a:pt x="16484" y="7056"/>
                    <a:pt x="17242" y="5654"/>
                  </a:cubicBezTo>
                  <a:cubicBezTo>
                    <a:pt x="18000" y="4253"/>
                    <a:pt x="18379" y="3428"/>
                    <a:pt x="18284" y="3593"/>
                  </a:cubicBezTo>
                  <a:cubicBezTo>
                    <a:pt x="18189" y="3758"/>
                    <a:pt x="17621" y="4912"/>
                    <a:pt x="17337" y="6891"/>
                  </a:cubicBezTo>
                  <a:cubicBezTo>
                    <a:pt x="17053" y="8870"/>
                    <a:pt x="17053" y="11673"/>
                    <a:pt x="17811" y="13651"/>
                  </a:cubicBezTo>
                  <a:cubicBezTo>
                    <a:pt x="18568" y="15630"/>
                    <a:pt x="20084" y="16784"/>
                    <a:pt x="21600" y="17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0420349" y="5499100"/>
              <a:ext cx="17356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61" y="0"/>
                  </a:moveTo>
                  <a:cubicBezTo>
                    <a:pt x="5532" y="2191"/>
                    <a:pt x="7902" y="4383"/>
                    <a:pt x="10800" y="6026"/>
                  </a:cubicBezTo>
                  <a:cubicBezTo>
                    <a:pt x="13698" y="7670"/>
                    <a:pt x="17122" y="8765"/>
                    <a:pt x="19098" y="9704"/>
                  </a:cubicBezTo>
                  <a:cubicBezTo>
                    <a:pt x="21073" y="10643"/>
                    <a:pt x="21600" y="11426"/>
                    <a:pt x="21600" y="12209"/>
                  </a:cubicBezTo>
                  <a:cubicBezTo>
                    <a:pt x="21600" y="12991"/>
                    <a:pt x="21073" y="13774"/>
                    <a:pt x="17780" y="15026"/>
                  </a:cubicBezTo>
                  <a:cubicBezTo>
                    <a:pt x="14488" y="16278"/>
                    <a:pt x="8429" y="18000"/>
                    <a:pt x="5005" y="19174"/>
                  </a:cubicBezTo>
                  <a:cubicBezTo>
                    <a:pt x="1580" y="20348"/>
                    <a:pt x="790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718799" y="5548227"/>
              <a:ext cx="288186" cy="24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0" fill="norm" stroke="1" extrusionOk="0">
                  <a:moveTo>
                    <a:pt x="0" y="21380"/>
                  </a:moveTo>
                  <a:cubicBezTo>
                    <a:pt x="2680" y="17205"/>
                    <a:pt x="5361" y="13030"/>
                    <a:pt x="7174" y="9945"/>
                  </a:cubicBezTo>
                  <a:cubicBezTo>
                    <a:pt x="8987" y="6859"/>
                    <a:pt x="9933" y="4862"/>
                    <a:pt x="10485" y="3229"/>
                  </a:cubicBezTo>
                  <a:cubicBezTo>
                    <a:pt x="11036" y="1595"/>
                    <a:pt x="11194" y="325"/>
                    <a:pt x="11036" y="52"/>
                  </a:cubicBezTo>
                  <a:cubicBezTo>
                    <a:pt x="10879" y="-220"/>
                    <a:pt x="10406" y="506"/>
                    <a:pt x="9381" y="3592"/>
                  </a:cubicBezTo>
                  <a:cubicBezTo>
                    <a:pt x="8356" y="6677"/>
                    <a:pt x="6780" y="12123"/>
                    <a:pt x="5991" y="15481"/>
                  </a:cubicBezTo>
                  <a:cubicBezTo>
                    <a:pt x="5203" y="18839"/>
                    <a:pt x="5203" y="20109"/>
                    <a:pt x="5755" y="20654"/>
                  </a:cubicBezTo>
                  <a:cubicBezTo>
                    <a:pt x="6307" y="21198"/>
                    <a:pt x="7410" y="21017"/>
                    <a:pt x="9460" y="19202"/>
                  </a:cubicBezTo>
                  <a:cubicBezTo>
                    <a:pt x="11509" y="17387"/>
                    <a:pt x="14505" y="13938"/>
                    <a:pt x="16634" y="10852"/>
                  </a:cubicBezTo>
                  <a:cubicBezTo>
                    <a:pt x="18762" y="7767"/>
                    <a:pt x="20023" y="5044"/>
                    <a:pt x="20733" y="3138"/>
                  </a:cubicBezTo>
                  <a:cubicBezTo>
                    <a:pt x="21442" y="1232"/>
                    <a:pt x="21600" y="143"/>
                    <a:pt x="21364" y="52"/>
                  </a:cubicBezTo>
                  <a:cubicBezTo>
                    <a:pt x="21127" y="-38"/>
                    <a:pt x="20496" y="869"/>
                    <a:pt x="19866" y="3592"/>
                  </a:cubicBezTo>
                  <a:cubicBezTo>
                    <a:pt x="19235" y="6314"/>
                    <a:pt x="18604" y="10852"/>
                    <a:pt x="18526" y="13938"/>
                  </a:cubicBezTo>
                  <a:cubicBezTo>
                    <a:pt x="18447" y="17024"/>
                    <a:pt x="18920" y="18657"/>
                    <a:pt x="19393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1030744" y="5708650"/>
              <a:ext cx="82827" cy="12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188" fill="norm" stroke="1" extrusionOk="0">
                  <a:moveTo>
                    <a:pt x="10865" y="6271"/>
                  </a:moveTo>
                  <a:cubicBezTo>
                    <a:pt x="8231" y="5923"/>
                    <a:pt x="5597" y="5574"/>
                    <a:pt x="3753" y="6445"/>
                  </a:cubicBezTo>
                  <a:cubicBezTo>
                    <a:pt x="1909" y="7316"/>
                    <a:pt x="856" y="9406"/>
                    <a:pt x="329" y="12019"/>
                  </a:cubicBezTo>
                  <a:cubicBezTo>
                    <a:pt x="-198" y="14632"/>
                    <a:pt x="-198" y="17768"/>
                    <a:pt x="1119" y="19510"/>
                  </a:cubicBezTo>
                  <a:cubicBezTo>
                    <a:pt x="2436" y="21252"/>
                    <a:pt x="5070" y="21600"/>
                    <a:pt x="8495" y="20729"/>
                  </a:cubicBezTo>
                  <a:cubicBezTo>
                    <a:pt x="11919" y="19858"/>
                    <a:pt x="16134" y="17768"/>
                    <a:pt x="18504" y="14981"/>
                  </a:cubicBezTo>
                  <a:cubicBezTo>
                    <a:pt x="20875" y="12194"/>
                    <a:pt x="21402" y="8710"/>
                    <a:pt x="19295" y="6097"/>
                  </a:cubicBezTo>
                  <a:cubicBezTo>
                    <a:pt x="17187" y="3484"/>
                    <a:pt x="12446" y="1742"/>
                    <a:pt x="77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082800" y="6134100"/>
              <a:ext cx="190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21"/>
                    <a:pt x="21600" y="8441"/>
                    <a:pt x="18000" y="12041"/>
                  </a:cubicBezTo>
                  <a:cubicBezTo>
                    <a:pt x="14400" y="15641"/>
                    <a:pt x="72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881346" y="6115050"/>
              <a:ext cx="45545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117" y="21600"/>
                  </a:moveTo>
                  <a:cubicBezTo>
                    <a:pt x="617" y="20000"/>
                    <a:pt x="117" y="18400"/>
                    <a:pt x="17" y="16800"/>
                  </a:cubicBezTo>
                  <a:cubicBezTo>
                    <a:pt x="-83" y="15200"/>
                    <a:pt x="217" y="13600"/>
                    <a:pt x="1667" y="11600"/>
                  </a:cubicBezTo>
                  <a:cubicBezTo>
                    <a:pt x="3117" y="9600"/>
                    <a:pt x="5717" y="7200"/>
                    <a:pt x="8817" y="5200"/>
                  </a:cubicBezTo>
                  <a:cubicBezTo>
                    <a:pt x="11917" y="3200"/>
                    <a:pt x="15517" y="1600"/>
                    <a:pt x="17717" y="800"/>
                  </a:cubicBezTo>
                  <a:cubicBezTo>
                    <a:pt x="19917" y="0"/>
                    <a:pt x="20717" y="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279650" y="63246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286000" y="6413500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838450" y="6115050"/>
              <a:ext cx="1841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260"/>
                    <a:pt x="7945" y="6521"/>
                    <a:pt x="11172" y="9849"/>
                  </a:cubicBezTo>
                  <a:cubicBezTo>
                    <a:pt x="14400" y="13177"/>
                    <a:pt x="16883" y="16574"/>
                    <a:pt x="18497" y="18543"/>
                  </a:cubicBezTo>
                  <a:cubicBezTo>
                    <a:pt x="20110" y="20513"/>
                    <a:pt x="20855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857500" y="6146800"/>
              <a:ext cx="2286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000" y="1080"/>
                  </a:cubicBezTo>
                  <a:cubicBezTo>
                    <a:pt x="16400" y="2160"/>
                    <a:pt x="14200" y="4320"/>
                    <a:pt x="11500" y="7560"/>
                  </a:cubicBezTo>
                  <a:cubicBezTo>
                    <a:pt x="8800" y="10800"/>
                    <a:pt x="5600" y="15120"/>
                    <a:pt x="3600" y="17640"/>
                  </a:cubicBezTo>
                  <a:cubicBezTo>
                    <a:pt x="1600" y="20160"/>
                    <a:pt x="8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762250" y="6052276"/>
              <a:ext cx="444500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11" y="13782"/>
                    <a:pt x="823" y="6582"/>
                    <a:pt x="2160" y="2982"/>
                  </a:cubicBezTo>
                  <a:cubicBezTo>
                    <a:pt x="3497" y="-618"/>
                    <a:pt x="5760" y="-618"/>
                    <a:pt x="9154" y="1182"/>
                  </a:cubicBezTo>
                  <a:cubicBezTo>
                    <a:pt x="12549" y="2982"/>
                    <a:pt x="17074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225800" y="6349436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24" y="11375"/>
                    <a:pt x="7448" y="2735"/>
                    <a:pt x="11048" y="575"/>
                  </a:cubicBezTo>
                  <a:cubicBezTo>
                    <a:pt x="14648" y="-1585"/>
                    <a:pt x="1812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517900" y="6169289"/>
              <a:ext cx="302727" cy="26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8" fill="norm" stroke="1" extrusionOk="0">
                  <a:moveTo>
                    <a:pt x="0" y="21328"/>
                  </a:moveTo>
                  <a:cubicBezTo>
                    <a:pt x="1050" y="18816"/>
                    <a:pt x="2100" y="16305"/>
                    <a:pt x="3375" y="13375"/>
                  </a:cubicBezTo>
                  <a:cubicBezTo>
                    <a:pt x="4650" y="10444"/>
                    <a:pt x="6150" y="7095"/>
                    <a:pt x="7275" y="4584"/>
                  </a:cubicBezTo>
                  <a:cubicBezTo>
                    <a:pt x="8400" y="2072"/>
                    <a:pt x="9150" y="398"/>
                    <a:pt x="9375" y="63"/>
                  </a:cubicBezTo>
                  <a:cubicBezTo>
                    <a:pt x="9600" y="-272"/>
                    <a:pt x="9300" y="733"/>
                    <a:pt x="8700" y="3077"/>
                  </a:cubicBezTo>
                  <a:cubicBezTo>
                    <a:pt x="8100" y="5421"/>
                    <a:pt x="7200" y="9105"/>
                    <a:pt x="6675" y="11951"/>
                  </a:cubicBezTo>
                  <a:cubicBezTo>
                    <a:pt x="6150" y="14798"/>
                    <a:pt x="6000" y="16807"/>
                    <a:pt x="6225" y="18147"/>
                  </a:cubicBezTo>
                  <a:cubicBezTo>
                    <a:pt x="6450" y="19486"/>
                    <a:pt x="7050" y="20156"/>
                    <a:pt x="7725" y="20575"/>
                  </a:cubicBezTo>
                  <a:cubicBezTo>
                    <a:pt x="8400" y="20993"/>
                    <a:pt x="9150" y="21161"/>
                    <a:pt x="10425" y="20491"/>
                  </a:cubicBezTo>
                  <a:cubicBezTo>
                    <a:pt x="11700" y="19821"/>
                    <a:pt x="13500" y="18314"/>
                    <a:pt x="15450" y="15551"/>
                  </a:cubicBezTo>
                  <a:cubicBezTo>
                    <a:pt x="17400" y="12788"/>
                    <a:pt x="19500" y="8770"/>
                    <a:pt x="20550" y="6258"/>
                  </a:cubicBezTo>
                  <a:cubicBezTo>
                    <a:pt x="21600" y="3747"/>
                    <a:pt x="21600" y="2742"/>
                    <a:pt x="21225" y="2240"/>
                  </a:cubicBezTo>
                  <a:cubicBezTo>
                    <a:pt x="20850" y="1737"/>
                    <a:pt x="20100" y="1737"/>
                    <a:pt x="19500" y="2156"/>
                  </a:cubicBezTo>
                  <a:cubicBezTo>
                    <a:pt x="18900" y="2575"/>
                    <a:pt x="18450" y="3412"/>
                    <a:pt x="18075" y="5588"/>
                  </a:cubicBezTo>
                  <a:cubicBezTo>
                    <a:pt x="17700" y="7765"/>
                    <a:pt x="17400" y="11281"/>
                    <a:pt x="17775" y="13961"/>
                  </a:cubicBezTo>
                  <a:cubicBezTo>
                    <a:pt x="18150" y="16640"/>
                    <a:pt x="19200" y="18481"/>
                    <a:pt x="20250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841750" y="6407150"/>
              <a:ext cx="105726" cy="8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77" fill="norm" stroke="1" extrusionOk="0">
                  <a:moveTo>
                    <a:pt x="12706" y="0"/>
                  </a:moveTo>
                  <a:cubicBezTo>
                    <a:pt x="9741" y="3877"/>
                    <a:pt x="6776" y="7754"/>
                    <a:pt x="5082" y="11077"/>
                  </a:cubicBezTo>
                  <a:cubicBezTo>
                    <a:pt x="3388" y="14400"/>
                    <a:pt x="2965" y="17169"/>
                    <a:pt x="3812" y="18831"/>
                  </a:cubicBezTo>
                  <a:cubicBezTo>
                    <a:pt x="4659" y="20492"/>
                    <a:pt x="6776" y="21046"/>
                    <a:pt x="8894" y="21323"/>
                  </a:cubicBezTo>
                  <a:cubicBezTo>
                    <a:pt x="11012" y="21600"/>
                    <a:pt x="13129" y="21600"/>
                    <a:pt x="15247" y="20492"/>
                  </a:cubicBezTo>
                  <a:cubicBezTo>
                    <a:pt x="17365" y="19385"/>
                    <a:pt x="19482" y="17169"/>
                    <a:pt x="20541" y="14677"/>
                  </a:cubicBezTo>
                  <a:cubicBezTo>
                    <a:pt x="21600" y="12185"/>
                    <a:pt x="21600" y="9415"/>
                    <a:pt x="18000" y="7477"/>
                  </a:cubicBezTo>
                  <a:cubicBezTo>
                    <a:pt x="14400" y="5538"/>
                    <a:pt x="7200" y="4431"/>
                    <a:pt x="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844800" y="6572779"/>
              <a:ext cx="1060450" cy="1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1000"/>
                  </a:moveTo>
                  <a:cubicBezTo>
                    <a:pt x="1681" y="18600"/>
                    <a:pt x="3363" y="16200"/>
                    <a:pt x="5023" y="12600"/>
                  </a:cubicBezTo>
                  <a:cubicBezTo>
                    <a:pt x="6683" y="9000"/>
                    <a:pt x="8321" y="4200"/>
                    <a:pt x="10067" y="1800"/>
                  </a:cubicBezTo>
                  <a:cubicBezTo>
                    <a:pt x="11813" y="-600"/>
                    <a:pt x="13667" y="-600"/>
                    <a:pt x="15607" y="1800"/>
                  </a:cubicBezTo>
                  <a:cubicBezTo>
                    <a:pt x="17547" y="4200"/>
                    <a:pt x="19574" y="9000"/>
                    <a:pt x="21600" y="13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000687" y="6698053"/>
              <a:ext cx="112025" cy="23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41" fill="norm" stroke="1" extrusionOk="0">
                  <a:moveTo>
                    <a:pt x="14669" y="5843"/>
                  </a:moveTo>
                  <a:cubicBezTo>
                    <a:pt x="15455" y="4887"/>
                    <a:pt x="16240" y="3931"/>
                    <a:pt x="16437" y="2976"/>
                  </a:cubicBezTo>
                  <a:cubicBezTo>
                    <a:pt x="16633" y="2020"/>
                    <a:pt x="16240" y="1064"/>
                    <a:pt x="14669" y="491"/>
                  </a:cubicBezTo>
                  <a:cubicBezTo>
                    <a:pt x="13098" y="-83"/>
                    <a:pt x="10349" y="-274"/>
                    <a:pt x="7404" y="586"/>
                  </a:cubicBezTo>
                  <a:cubicBezTo>
                    <a:pt x="4458" y="1446"/>
                    <a:pt x="1317" y="3358"/>
                    <a:pt x="335" y="5174"/>
                  </a:cubicBezTo>
                  <a:cubicBezTo>
                    <a:pt x="-647" y="6990"/>
                    <a:pt x="531" y="8710"/>
                    <a:pt x="3869" y="10335"/>
                  </a:cubicBezTo>
                  <a:cubicBezTo>
                    <a:pt x="7208" y="11960"/>
                    <a:pt x="12706" y="13489"/>
                    <a:pt x="16044" y="14636"/>
                  </a:cubicBezTo>
                  <a:cubicBezTo>
                    <a:pt x="19382" y="15783"/>
                    <a:pt x="20560" y="16547"/>
                    <a:pt x="20757" y="17407"/>
                  </a:cubicBezTo>
                  <a:cubicBezTo>
                    <a:pt x="20953" y="18268"/>
                    <a:pt x="20168" y="19223"/>
                    <a:pt x="17222" y="19988"/>
                  </a:cubicBezTo>
                  <a:cubicBezTo>
                    <a:pt x="14277" y="20753"/>
                    <a:pt x="9171" y="21326"/>
                    <a:pt x="6029" y="21230"/>
                  </a:cubicBezTo>
                  <a:cubicBezTo>
                    <a:pt x="2888" y="21135"/>
                    <a:pt x="1709" y="20370"/>
                    <a:pt x="531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155950" y="6686550"/>
              <a:ext cx="1841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1096"/>
                    <a:pt x="17628" y="2191"/>
                    <a:pt x="14897" y="4696"/>
                  </a:cubicBezTo>
                  <a:cubicBezTo>
                    <a:pt x="12166" y="7200"/>
                    <a:pt x="8690" y="11113"/>
                    <a:pt x="6083" y="14165"/>
                  </a:cubicBezTo>
                  <a:cubicBezTo>
                    <a:pt x="3476" y="17217"/>
                    <a:pt x="1738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314700" y="6718300"/>
              <a:ext cx="266700" cy="29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3519"/>
                  </a:moveTo>
                  <a:cubicBezTo>
                    <a:pt x="171" y="15073"/>
                    <a:pt x="343" y="16627"/>
                    <a:pt x="771" y="18104"/>
                  </a:cubicBezTo>
                  <a:cubicBezTo>
                    <a:pt x="1200" y="19580"/>
                    <a:pt x="1886" y="20978"/>
                    <a:pt x="2314" y="21289"/>
                  </a:cubicBezTo>
                  <a:cubicBezTo>
                    <a:pt x="2743" y="21600"/>
                    <a:pt x="2914" y="20823"/>
                    <a:pt x="3171" y="18492"/>
                  </a:cubicBezTo>
                  <a:cubicBezTo>
                    <a:pt x="3429" y="16161"/>
                    <a:pt x="3771" y="12276"/>
                    <a:pt x="4029" y="9635"/>
                  </a:cubicBezTo>
                  <a:cubicBezTo>
                    <a:pt x="4286" y="6993"/>
                    <a:pt x="4457" y="5594"/>
                    <a:pt x="7371" y="4196"/>
                  </a:cubicBezTo>
                  <a:cubicBezTo>
                    <a:pt x="10286" y="2797"/>
                    <a:pt x="15943" y="13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455377" y="6843083"/>
              <a:ext cx="132373" cy="14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52" fill="norm" stroke="1" extrusionOk="0">
                  <a:moveTo>
                    <a:pt x="1899" y="1214"/>
                  </a:moveTo>
                  <a:cubicBezTo>
                    <a:pt x="1899" y="6314"/>
                    <a:pt x="1899" y="11414"/>
                    <a:pt x="1556" y="15014"/>
                  </a:cubicBezTo>
                  <a:cubicBezTo>
                    <a:pt x="1213" y="18614"/>
                    <a:pt x="528" y="20714"/>
                    <a:pt x="185" y="21014"/>
                  </a:cubicBezTo>
                  <a:cubicBezTo>
                    <a:pt x="-158" y="21314"/>
                    <a:pt x="-158" y="19814"/>
                    <a:pt x="1385" y="16514"/>
                  </a:cubicBezTo>
                  <a:cubicBezTo>
                    <a:pt x="2928" y="13214"/>
                    <a:pt x="6013" y="8114"/>
                    <a:pt x="8413" y="4964"/>
                  </a:cubicBezTo>
                  <a:cubicBezTo>
                    <a:pt x="10813" y="1814"/>
                    <a:pt x="12528" y="614"/>
                    <a:pt x="14242" y="164"/>
                  </a:cubicBezTo>
                  <a:cubicBezTo>
                    <a:pt x="15956" y="-286"/>
                    <a:pt x="17671" y="14"/>
                    <a:pt x="18871" y="3314"/>
                  </a:cubicBezTo>
                  <a:cubicBezTo>
                    <a:pt x="20071" y="6614"/>
                    <a:pt x="20756" y="12914"/>
                    <a:pt x="21442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152899" y="66421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551715" y="6302286"/>
              <a:ext cx="113042" cy="29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85" fill="norm" stroke="1" extrusionOk="0">
                  <a:moveTo>
                    <a:pt x="11445" y="8569"/>
                  </a:moveTo>
                  <a:cubicBezTo>
                    <a:pt x="9481" y="9032"/>
                    <a:pt x="7518" y="9495"/>
                    <a:pt x="5554" y="9726"/>
                  </a:cubicBezTo>
                  <a:cubicBezTo>
                    <a:pt x="3590" y="9958"/>
                    <a:pt x="1627" y="9958"/>
                    <a:pt x="645" y="9418"/>
                  </a:cubicBezTo>
                  <a:cubicBezTo>
                    <a:pt x="-337" y="8878"/>
                    <a:pt x="-337" y="7798"/>
                    <a:pt x="1627" y="6332"/>
                  </a:cubicBezTo>
                  <a:cubicBezTo>
                    <a:pt x="3590" y="4866"/>
                    <a:pt x="7518" y="3015"/>
                    <a:pt x="10267" y="1780"/>
                  </a:cubicBezTo>
                  <a:cubicBezTo>
                    <a:pt x="13016" y="546"/>
                    <a:pt x="14587" y="-71"/>
                    <a:pt x="15961" y="6"/>
                  </a:cubicBezTo>
                  <a:cubicBezTo>
                    <a:pt x="17336" y="83"/>
                    <a:pt x="18514" y="855"/>
                    <a:pt x="19496" y="2706"/>
                  </a:cubicBezTo>
                  <a:cubicBezTo>
                    <a:pt x="20478" y="4558"/>
                    <a:pt x="21263" y="7489"/>
                    <a:pt x="20870" y="10266"/>
                  </a:cubicBezTo>
                  <a:cubicBezTo>
                    <a:pt x="20478" y="13043"/>
                    <a:pt x="18907" y="15666"/>
                    <a:pt x="17728" y="17363"/>
                  </a:cubicBezTo>
                  <a:cubicBezTo>
                    <a:pt x="16550" y="19060"/>
                    <a:pt x="15765" y="19832"/>
                    <a:pt x="14587" y="20449"/>
                  </a:cubicBezTo>
                  <a:cubicBezTo>
                    <a:pt x="13408" y="21066"/>
                    <a:pt x="11838" y="21529"/>
                    <a:pt x="11641" y="21143"/>
                  </a:cubicBezTo>
                  <a:cubicBezTo>
                    <a:pt x="11445" y="20758"/>
                    <a:pt x="12623" y="19523"/>
                    <a:pt x="13801" y="1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557339" y="6318250"/>
              <a:ext cx="214811" cy="44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51" fill="norm" stroke="1" extrusionOk="0">
                  <a:moveTo>
                    <a:pt x="6244" y="620"/>
                  </a:moveTo>
                  <a:cubicBezTo>
                    <a:pt x="5609" y="1757"/>
                    <a:pt x="4973" y="2894"/>
                    <a:pt x="4550" y="5426"/>
                  </a:cubicBezTo>
                  <a:cubicBezTo>
                    <a:pt x="4126" y="7958"/>
                    <a:pt x="3915" y="11885"/>
                    <a:pt x="3491" y="14521"/>
                  </a:cubicBezTo>
                  <a:cubicBezTo>
                    <a:pt x="3067" y="17156"/>
                    <a:pt x="2432" y="18500"/>
                    <a:pt x="1797" y="19585"/>
                  </a:cubicBezTo>
                  <a:cubicBezTo>
                    <a:pt x="1162" y="20670"/>
                    <a:pt x="526" y="21497"/>
                    <a:pt x="209" y="21548"/>
                  </a:cubicBezTo>
                  <a:cubicBezTo>
                    <a:pt x="-109" y="21600"/>
                    <a:pt x="-109" y="20877"/>
                    <a:pt x="526" y="18810"/>
                  </a:cubicBezTo>
                  <a:cubicBezTo>
                    <a:pt x="1162" y="16743"/>
                    <a:pt x="2432" y="13332"/>
                    <a:pt x="3809" y="10283"/>
                  </a:cubicBezTo>
                  <a:cubicBezTo>
                    <a:pt x="5185" y="7234"/>
                    <a:pt x="6667" y="4547"/>
                    <a:pt x="7726" y="2997"/>
                  </a:cubicBezTo>
                  <a:cubicBezTo>
                    <a:pt x="8785" y="1447"/>
                    <a:pt x="9420" y="1033"/>
                    <a:pt x="10267" y="672"/>
                  </a:cubicBezTo>
                  <a:cubicBezTo>
                    <a:pt x="11115" y="310"/>
                    <a:pt x="12173" y="0"/>
                    <a:pt x="13126" y="0"/>
                  </a:cubicBezTo>
                  <a:cubicBezTo>
                    <a:pt x="14079" y="0"/>
                    <a:pt x="14926" y="310"/>
                    <a:pt x="16197" y="1447"/>
                  </a:cubicBezTo>
                  <a:cubicBezTo>
                    <a:pt x="17467" y="2584"/>
                    <a:pt x="19162" y="4547"/>
                    <a:pt x="19056" y="6408"/>
                  </a:cubicBezTo>
                  <a:cubicBezTo>
                    <a:pt x="18950" y="8268"/>
                    <a:pt x="17044" y="10025"/>
                    <a:pt x="15032" y="11058"/>
                  </a:cubicBezTo>
                  <a:cubicBezTo>
                    <a:pt x="13020" y="12092"/>
                    <a:pt x="10903" y="12402"/>
                    <a:pt x="9315" y="12402"/>
                  </a:cubicBezTo>
                  <a:cubicBezTo>
                    <a:pt x="7726" y="12402"/>
                    <a:pt x="6667" y="12092"/>
                    <a:pt x="6138" y="11678"/>
                  </a:cubicBezTo>
                  <a:cubicBezTo>
                    <a:pt x="5609" y="11265"/>
                    <a:pt x="5609" y="10748"/>
                    <a:pt x="6350" y="10645"/>
                  </a:cubicBezTo>
                  <a:cubicBezTo>
                    <a:pt x="7091" y="10542"/>
                    <a:pt x="8573" y="10852"/>
                    <a:pt x="10691" y="11833"/>
                  </a:cubicBezTo>
                  <a:cubicBezTo>
                    <a:pt x="12809" y="12815"/>
                    <a:pt x="15562" y="14469"/>
                    <a:pt x="17467" y="15709"/>
                  </a:cubicBezTo>
                  <a:cubicBezTo>
                    <a:pt x="19373" y="16949"/>
                    <a:pt x="20432" y="17776"/>
                    <a:pt x="21491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835649" y="6528345"/>
              <a:ext cx="82551" cy="18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6564"/>
                  </a:moveTo>
                  <a:cubicBezTo>
                    <a:pt x="2769" y="6809"/>
                    <a:pt x="5538" y="7055"/>
                    <a:pt x="8308" y="6564"/>
                  </a:cubicBezTo>
                  <a:cubicBezTo>
                    <a:pt x="11077" y="6073"/>
                    <a:pt x="13846" y="4846"/>
                    <a:pt x="15231" y="3496"/>
                  </a:cubicBezTo>
                  <a:cubicBezTo>
                    <a:pt x="16615" y="2146"/>
                    <a:pt x="16615" y="673"/>
                    <a:pt x="15231" y="182"/>
                  </a:cubicBezTo>
                  <a:cubicBezTo>
                    <a:pt x="13846" y="-309"/>
                    <a:pt x="11077" y="182"/>
                    <a:pt x="8031" y="1777"/>
                  </a:cubicBezTo>
                  <a:cubicBezTo>
                    <a:pt x="4985" y="3373"/>
                    <a:pt x="1662" y="6073"/>
                    <a:pt x="1108" y="9141"/>
                  </a:cubicBezTo>
                  <a:cubicBezTo>
                    <a:pt x="554" y="12209"/>
                    <a:pt x="2769" y="15646"/>
                    <a:pt x="6646" y="17732"/>
                  </a:cubicBezTo>
                  <a:cubicBezTo>
                    <a:pt x="10523" y="19818"/>
                    <a:pt x="16062" y="20555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966006" y="6559550"/>
              <a:ext cx="59781" cy="29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23" fill="norm" stroke="1" extrusionOk="0">
                  <a:moveTo>
                    <a:pt x="18930" y="0"/>
                  </a:moveTo>
                  <a:cubicBezTo>
                    <a:pt x="19674" y="3857"/>
                    <a:pt x="20419" y="7714"/>
                    <a:pt x="20792" y="10877"/>
                  </a:cubicBezTo>
                  <a:cubicBezTo>
                    <a:pt x="21164" y="14040"/>
                    <a:pt x="21164" y="16509"/>
                    <a:pt x="20419" y="18129"/>
                  </a:cubicBezTo>
                  <a:cubicBezTo>
                    <a:pt x="19674" y="19749"/>
                    <a:pt x="18185" y="20520"/>
                    <a:pt x="15578" y="20983"/>
                  </a:cubicBezTo>
                  <a:cubicBezTo>
                    <a:pt x="12971" y="21446"/>
                    <a:pt x="9247" y="21600"/>
                    <a:pt x="6267" y="20366"/>
                  </a:cubicBezTo>
                  <a:cubicBezTo>
                    <a:pt x="3288" y="19131"/>
                    <a:pt x="1054" y="16509"/>
                    <a:pt x="309" y="14811"/>
                  </a:cubicBezTo>
                  <a:cubicBezTo>
                    <a:pt x="-436" y="13114"/>
                    <a:pt x="309" y="12343"/>
                    <a:pt x="1054" y="1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032499" y="646430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086051" y="6500321"/>
              <a:ext cx="89060" cy="1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314" fill="norm" stroke="1" extrusionOk="0">
                  <a:moveTo>
                    <a:pt x="9456" y="6166"/>
                  </a:moveTo>
                  <a:cubicBezTo>
                    <a:pt x="11856" y="6446"/>
                    <a:pt x="14256" y="6727"/>
                    <a:pt x="16176" y="6306"/>
                  </a:cubicBezTo>
                  <a:cubicBezTo>
                    <a:pt x="18096" y="5885"/>
                    <a:pt x="19536" y="4763"/>
                    <a:pt x="20016" y="3501"/>
                  </a:cubicBezTo>
                  <a:cubicBezTo>
                    <a:pt x="20496" y="2239"/>
                    <a:pt x="20016" y="836"/>
                    <a:pt x="18576" y="275"/>
                  </a:cubicBezTo>
                  <a:cubicBezTo>
                    <a:pt x="17136" y="-286"/>
                    <a:pt x="14736" y="-5"/>
                    <a:pt x="11616" y="1257"/>
                  </a:cubicBezTo>
                  <a:cubicBezTo>
                    <a:pt x="8496" y="2519"/>
                    <a:pt x="4656" y="4763"/>
                    <a:pt x="2256" y="7709"/>
                  </a:cubicBezTo>
                  <a:cubicBezTo>
                    <a:pt x="-144" y="10654"/>
                    <a:pt x="-1104" y="14301"/>
                    <a:pt x="1776" y="16685"/>
                  </a:cubicBezTo>
                  <a:cubicBezTo>
                    <a:pt x="4656" y="19070"/>
                    <a:pt x="11376" y="20192"/>
                    <a:pt x="18096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221789" y="6510866"/>
              <a:ext cx="96461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65" fill="norm" stroke="1" extrusionOk="0">
                  <a:moveTo>
                    <a:pt x="16808" y="7097"/>
                  </a:moveTo>
                  <a:cubicBezTo>
                    <a:pt x="16808" y="4628"/>
                    <a:pt x="16808" y="2160"/>
                    <a:pt x="15659" y="925"/>
                  </a:cubicBezTo>
                  <a:cubicBezTo>
                    <a:pt x="14510" y="-309"/>
                    <a:pt x="12212" y="-309"/>
                    <a:pt x="9225" y="925"/>
                  </a:cubicBezTo>
                  <a:cubicBezTo>
                    <a:pt x="6238" y="2160"/>
                    <a:pt x="2561" y="4628"/>
                    <a:pt x="953" y="7714"/>
                  </a:cubicBezTo>
                  <a:cubicBezTo>
                    <a:pt x="-656" y="10800"/>
                    <a:pt x="-196" y="14502"/>
                    <a:pt x="2101" y="16971"/>
                  </a:cubicBezTo>
                  <a:cubicBezTo>
                    <a:pt x="4399" y="19440"/>
                    <a:pt x="8535" y="20674"/>
                    <a:pt x="11982" y="20982"/>
                  </a:cubicBezTo>
                  <a:cubicBezTo>
                    <a:pt x="15429" y="21291"/>
                    <a:pt x="18187" y="20674"/>
                    <a:pt x="2094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356349" y="6305550"/>
              <a:ext cx="107951" cy="35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0329" y="0"/>
                  </a:moveTo>
                  <a:cubicBezTo>
                    <a:pt x="18212" y="0"/>
                    <a:pt x="16094" y="0"/>
                    <a:pt x="13129" y="1137"/>
                  </a:cubicBezTo>
                  <a:cubicBezTo>
                    <a:pt x="10165" y="2274"/>
                    <a:pt x="6353" y="4547"/>
                    <a:pt x="3812" y="7516"/>
                  </a:cubicBezTo>
                  <a:cubicBezTo>
                    <a:pt x="1271" y="10484"/>
                    <a:pt x="0" y="14147"/>
                    <a:pt x="0" y="16611"/>
                  </a:cubicBezTo>
                  <a:cubicBezTo>
                    <a:pt x="0" y="19074"/>
                    <a:pt x="1271" y="20337"/>
                    <a:pt x="3176" y="20968"/>
                  </a:cubicBezTo>
                  <a:cubicBezTo>
                    <a:pt x="5082" y="21600"/>
                    <a:pt x="7624" y="21600"/>
                    <a:pt x="10800" y="21095"/>
                  </a:cubicBezTo>
                  <a:cubicBezTo>
                    <a:pt x="13976" y="20589"/>
                    <a:pt x="17788" y="19579"/>
                    <a:pt x="21600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350997" y="6508750"/>
              <a:ext cx="138703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4755" y="21600"/>
                  </a:moveTo>
                  <a:cubicBezTo>
                    <a:pt x="2464" y="14400"/>
                    <a:pt x="173" y="7200"/>
                    <a:pt x="10" y="3600"/>
                  </a:cubicBezTo>
                  <a:cubicBezTo>
                    <a:pt x="-154" y="0"/>
                    <a:pt x="1810" y="0"/>
                    <a:pt x="5737" y="0"/>
                  </a:cubicBezTo>
                  <a:cubicBezTo>
                    <a:pt x="9664" y="0"/>
                    <a:pt x="15555" y="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737349" y="650240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817"/>
                    <a:pt x="10080" y="5635"/>
                    <a:pt x="6480" y="9235"/>
                  </a:cubicBezTo>
                  <a:cubicBezTo>
                    <a:pt x="2880" y="12835"/>
                    <a:pt x="144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744205" y="6426200"/>
              <a:ext cx="3124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21600"/>
                  </a:moveTo>
                  <a:cubicBezTo>
                    <a:pt x="2536" y="16000"/>
                    <a:pt x="1096" y="10400"/>
                    <a:pt x="376" y="6933"/>
                  </a:cubicBezTo>
                  <a:cubicBezTo>
                    <a:pt x="-344" y="3467"/>
                    <a:pt x="-344" y="2133"/>
                    <a:pt x="3256" y="1333"/>
                  </a:cubicBezTo>
                  <a:cubicBezTo>
                    <a:pt x="6856" y="533"/>
                    <a:pt x="14056" y="267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906908" y="6291652"/>
              <a:ext cx="122542" cy="35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18" fill="norm" stroke="1" extrusionOk="0">
                  <a:moveTo>
                    <a:pt x="21195" y="1978"/>
                  </a:moveTo>
                  <a:cubicBezTo>
                    <a:pt x="20097" y="1343"/>
                    <a:pt x="18998" y="707"/>
                    <a:pt x="16619" y="326"/>
                  </a:cubicBezTo>
                  <a:cubicBezTo>
                    <a:pt x="14239" y="-55"/>
                    <a:pt x="10578" y="-182"/>
                    <a:pt x="7466" y="390"/>
                  </a:cubicBezTo>
                  <a:cubicBezTo>
                    <a:pt x="4354" y="962"/>
                    <a:pt x="1792" y="2232"/>
                    <a:pt x="693" y="4519"/>
                  </a:cubicBezTo>
                  <a:cubicBezTo>
                    <a:pt x="-405" y="6806"/>
                    <a:pt x="-39" y="10110"/>
                    <a:pt x="693" y="13096"/>
                  </a:cubicBezTo>
                  <a:cubicBezTo>
                    <a:pt x="1426" y="16082"/>
                    <a:pt x="2524" y="18750"/>
                    <a:pt x="3622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841378" y="6508750"/>
              <a:ext cx="156323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3990" y="21600"/>
                  </a:moveTo>
                  <a:cubicBezTo>
                    <a:pt x="2262" y="18277"/>
                    <a:pt x="534" y="14954"/>
                    <a:pt x="102" y="12185"/>
                  </a:cubicBezTo>
                  <a:cubicBezTo>
                    <a:pt x="-330" y="9415"/>
                    <a:pt x="534" y="7200"/>
                    <a:pt x="4278" y="5262"/>
                  </a:cubicBezTo>
                  <a:cubicBezTo>
                    <a:pt x="8022" y="3323"/>
                    <a:pt x="14646" y="1662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550319" y="6333310"/>
              <a:ext cx="104481" cy="9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065" fill="norm" stroke="1" extrusionOk="0">
                  <a:moveTo>
                    <a:pt x="3180" y="16745"/>
                  </a:moveTo>
                  <a:cubicBezTo>
                    <a:pt x="1884" y="18665"/>
                    <a:pt x="588" y="20585"/>
                    <a:pt x="156" y="20105"/>
                  </a:cubicBezTo>
                  <a:cubicBezTo>
                    <a:pt x="-276" y="19625"/>
                    <a:pt x="156" y="16745"/>
                    <a:pt x="1884" y="13385"/>
                  </a:cubicBezTo>
                  <a:cubicBezTo>
                    <a:pt x="3612" y="10025"/>
                    <a:pt x="6636" y="6185"/>
                    <a:pt x="9228" y="3545"/>
                  </a:cubicBezTo>
                  <a:cubicBezTo>
                    <a:pt x="11820" y="905"/>
                    <a:pt x="13980" y="-535"/>
                    <a:pt x="15060" y="185"/>
                  </a:cubicBezTo>
                  <a:cubicBezTo>
                    <a:pt x="16140" y="905"/>
                    <a:pt x="16140" y="3785"/>
                    <a:pt x="17004" y="7625"/>
                  </a:cubicBezTo>
                  <a:cubicBezTo>
                    <a:pt x="17868" y="11465"/>
                    <a:pt x="19596" y="16265"/>
                    <a:pt x="21324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610349" y="6057900"/>
              <a:ext cx="12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53"/>
                    <a:pt x="14400" y="12505"/>
                    <a:pt x="18000" y="16105"/>
                  </a:cubicBezTo>
                  <a:cubicBezTo>
                    <a:pt x="21600" y="19705"/>
                    <a:pt x="21600" y="20653"/>
                    <a:pt x="21600" y="21126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610349" y="6063119"/>
              <a:ext cx="12700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6136"/>
                  </a:moveTo>
                  <a:cubicBezTo>
                    <a:pt x="1800" y="16136"/>
                    <a:pt x="3600" y="16136"/>
                    <a:pt x="6120" y="13917"/>
                  </a:cubicBezTo>
                  <a:cubicBezTo>
                    <a:pt x="8640" y="11698"/>
                    <a:pt x="11880" y="7259"/>
                    <a:pt x="13680" y="4300"/>
                  </a:cubicBezTo>
                  <a:cubicBezTo>
                    <a:pt x="15480" y="1341"/>
                    <a:pt x="15840" y="-138"/>
                    <a:pt x="16020" y="10"/>
                  </a:cubicBezTo>
                  <a:cubicBezTo>
                    <a:pt x="16200" y="158"/>
                    <a:pt x="16200" y="1933"/>
                    <a:pt x="16200" y="4596"/>
                  </a:cubicBezTo>
                  <a:cubicBezTo>
                    <a:pt x="16200" y="7259"/>
                    <a:pt x="16200" y="10810"/>
                    <a:pt x="17100" y="13769"/>
                  </a:cubicBezTo>
                  <a:cubicBezTo>
                    <a:pt x="18000" y="16728"/>
                    <a:pt x="19800" y="19095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750844" y="6153150"/>
              <a:ext cx="47091" cy="7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25" fill="norm" stroke="1" extrusionOk="0">
                  <a:moveTo>
                    <a:pt x="13735" y="1800"/>
                  </a:moveTo>
                  <a:cubicBezTo>
                    <a:pt x="9039" y="2400"/>
                    <a:pt x="4344" y="3000"/>
                    <a:pt x="1996" y="4800"/>
                  </a:cubicBezTo>
                  <a:cubicBezTo>
                    <a:pt x="-352" y="6600"/>
                    <a:pt x="-352" y="9600"/>
                    <a:pt x="587" y="12600"/>
                  </a:cubicBezTo>
                  <a:cubicBezTo>
                    <a:pt x="1526" y="15600"/>
                    <a:pt x="3405" y="18600"/>
                    <a:pt x="6691" y="20100"/>
                  </a:cubicBezTo>
                  <a:cubicBezTo>
                    <a:pt x="9978" y="21600"/>
                    <a:pt x="14674" y="21600"/>
                    <a:pt x="17491" y="20100"/>
                  </a:cubicBezTo>
                  <a:cubicBezTo>
                    <a:pt x="20309" y="18600"/>
                    <a:pt x="21248" y="15600"/>
                    <a:pt x="20778" y="12000"/>
                  </a:cubicBezTo>
                  <a:cubicBezTo>
                    <a:pt x="20309" y="8400"/>
                    <a:pt x="18431" y="4200"/>
                    <a:pt x="16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899399" y="6356350"/>
              <a:ext cx="980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347"/>
                    <a:pt x="21600" y="8694"/>
                    <a:pt x="19440" y="12294"/>
                  </a:cubicBezTo>
                  <a:cubicBezTo>
                    <a:pt x="17280" y="15894"/>
                    <a:pt x="8640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664449" y="6336736"/>
              <a:ext cx="520701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966" y="16052"/>
                    <a:pt x="1932" y="10969"/>
                    <a:pt x="3951" y="7158"/>
                  </a:cubicBezTo>
                  <a:cubicBezTo>
                    <a:pt x="5971" y="3346"/>
                    <a:pt x="9044" y="805"/>
                    <a:pt x="12161" y="169"/>
                  </a:cubicBezTo>
                  <a:cubicBezTo>
                    <a:pt x="15278" y="-466"/>
                    <a:pt x="18439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360002" y="6426200"/>
              <a:ext cx="3160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756" y="0"/>
                  </a:moveTo>
                  <a:cubicBezTo>
                    <a:pt x="3467" y="1108"/>
                    <a:pt x="4177" y="2215"/>
                    <a:pt x="6167" y="3378"/>
                  </a:cubicBezTo>
                  <a:cubicBezTo>
                    <a:pt x="8156" y="4542"/>
                    <a:pt x="11425" y="5760"/>
                    <a:pt x="13840" y="6591"/>
                  </a:cubicBezTo>
                  <a:cubicBezTo>
                    <a:pt x="16256" y="7422"/>
                    <a:pt x="17819" y="7865"/>
                    <a:pt x="18956" y="8197"/>
                  </a:cubicBezTo>
                  <a:cubicBezTo>
                    <a:pt x="20093" y="8529"/>
                    <a:pt x="20804" y="8751"/>
                    <a:pt x="21088" y="9138"/>
                  </a:cubicBezTo>
                  <a:cubicBezTo>
                    <a:pt x="21372" y="9526"/>
                    <a:pt x="21230" y="10080"/>
                    <a:pt x="20306" y="11022"/>
                  </a:cubicBezTo>
                  <a:cubicBezTo>
                    <a:pt x="19383" y="11963"/>
                    <a:pt x="17677" y="13292"/>
                    <a:pt x="14835" y="14788"/>
                  </a:cubicBezTo>
                  <a:cubicBezTo>
                    <a:pt x="11993" y="16283"/>
                    <a:pt x="8014" y="17945"/>
                    <a:pt x="5598" y="18886"/>
                  </a:cubicBezTo>
                  <a:cubicBezTo>
                    <a:pt x="3183" y="19828"/>
                    <a:pt x="2330" y="20049"/>
                    <a:pt x="1477" y="20326"/>
                  </a:cubicBezTo>
                  <a:cubicBezTo>
                    <a:pt x="625" y="20603"/>
                    <a:pt x="-228" y="20935"/>
                    <a:pt x="56" y="21157"/>
                  </a:cubicBezTo>
                  <a:cubicBezTo>
                    <a:pt x="340" y="21378"/>
                    <a:pt x="1761" y="21489"/>
                    <a:pt x="31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054584" y="6337300"/>
              <a:ext cx="140216" cy="440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89" fill="norm" stroke="1" extrusionOk="0">
                  <a:moveTo>
                    <a:pt x="10717" y="0"/>
                  </a:moveTo>
                  <a:cubicBezTo>
                    <a:pt x="8138" y="3824"/>
                    <a:pt x="5559" y="7648"/>
                    <a:pt x="3625" y="11007"/>
                  </a:cubicBezTo>
                  <a:cubicBezTo>
                    <a:pt x="1690" y="14366"/>
                    <a:pt x="401" y="17259"/>
                    <a:pt x="78" y="18965"/>
                  </a:cubicBezTo>
                  <a:cubicBezTo>
                    <a:pt x="-244" y="20670"/>
                    <a:pt x="401" y="21187"/>
                    <a:pt x="2496" y="21393"/>
                  </a:cubicBezTo>
                  <a:cubicBezTo>
                    <a:pt x="4592" y="21600"/>
                    <a:pt x="8138" y="21497"/>
                    <a:pt x="11523" y="20825"/>
                  </a:cubicBezTo>
                  <a:cubicBezTo>
                    <a:pt x="14908" y="20153"/>
                    <a:pt x="18132" y="18913"/>
                    <a:pt x="2135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010649" y="651510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4400"/>
                    <a:pt x="7817" y="7200"/>
                    <a:pt x="11417" y="3600"/>
                  </a:cubicBezTo>
                  <a:cubicBezTo>
                    <a:pt x="15017" y="0"/>
                    <a:pt x="18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242160" y="6689821"/>
              <a:ext cx="107485" cy="20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790" fill="norm" stroke="1" extrusionOk="0">
                  <a:moveTo>
                    <a:pt x="4413" y="4803"/>
                  </a:moveTo>
                  <a:cubicBezTo>
                    <a:pt x="3582" y="9507"/>
                    <a:pt x="2752" y="14212"/>
                    <a:pt x="1921" y="17100"/>
                  </a:cubicBezTo>
                  <a:cubicBezTo>
                    <a:pt x="1090" y="19987"/>
                    <a:pt x="259" y="21056"/>
                    <a:pt x="52" y="20735"/>
                  </a:cubicBezTo>
                  <a:cubicBezTo>
                    <a:pt x="-156" y="20414"/>
                    <a:pt x="259" y="18704"/>
                    <a:pt x="1298" y="15603"/>
                  </a:cubicBezTo>
                  <a:cubicBezTo>
                    <a:pt x="2336" y="12502"/>
                    <a:pt x="3998" y="8010"/>
                    <a:pt x="5452" y="5230"/>
                  </a:cubicBezTo>
                  <a:cubicBezTo>
                    <a:pt x="6906" y="2450"/>
                    <a:pt x="8152" y="1381"/>
                    <a:pt x="9813" y="632"/>
                  </a:cubicBezTo>
                  <a:cubicBezTo>
                    <a:pt x="11475" y="-116"/>
                    <a:pt x="13552" y="-544"/>
                    <a:pt x="15629" y="1381"/>
                  </a:cubicBezTo>
                  <a:cubicBezTo>
                    <a:pt x="17706" y="3306"/>
                    <a:pt x="19782" y="7583"/>
                    <a:pt x="20613" y="10791"/>
                  </a:cubicBezTo>
                  <a:cubicBezTo>
                    <a:pt x="21444" y="13999"/>
                    <a:pt x="21029" y="16137"/>
                    <a:pt x="20613" y="1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423399" y="68072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537699" y="673735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639299" y="6927850"/>
              <a:ext cx="69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858695" y="6737350"/>
              <a:ext cx="19970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8724" y="0"/>
                  </a:moveTo>
                  <a:cubicBezTo>
                    <a:pt x="16677" y="4235"/>
                    <a:pt x="14631" y="8471"/>
                    <a:pt x="12585" y="11435"/>
                  </a:cubicBezTo>
                  <a:cubicBezTo>
                    <a:pt x="10538" y="14400"/>
                    <a:pt x="8492" y="16094"/>
                    <a:pt x="6446" y="16624"/>
                  </a:cubicBezTo>
                  <a:cubicBezTo>
                    <a:pt x="4399" y="17153"/>
                    <a:pt x="2353" y="16518"/>
                    <a:pt x="1216" y="15671"/>
                  </a:cubicBezTo>
                  <a:cubicBezTo>
                    <a:pt x="79" y="14824"/>
                    <a:pt x="-148" y="13765"/>
                    <a:pt x="79" y="12600"/>
                  </a:cubicBezTo>
                  <a:cubicBezTo>
                    <a:pt x="307" y="11435"/>
                    <a:pt x="989" y="10165"/>
                    <a:pt x="2694" y="9953"/>
                  </a:cubicBezTo>
                  <a:cubicBezTo>
                    <a:pt x="4399" y="9741"/>
                    <a:pt x="7128" y="10588"/>
                    <a:pt x="10425" y="12706"/>
                  </a:cubicBezTo>
                  <a:cubicBezTo>
                    <a:pt x="13721" y="14824"/>
                    <a:pt x="17587" y="18212"/>
                    <a:pt x="21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5" name="Drawing"/>
          <p:cNvGrpSpPr/>
          <p:nvPr/>
        </p:nvGrpSpPr>
        <p:grpSpPr>
          <a:xfrm>
            <a:off x="349164" y="991527"/>
            <a:ext cx="11988886" cy="8569219"/>
            <a:chOff x="0" y="0"/>
            <a:chExt cx="11988885" cy="8569218"/>
          </a:xfrm>
        </p:grpSpPr>
        <p:sp>
          <p:nvSpPr>
            <p:cNvPr id="1988" name="Line"/>
            <p:cNvSpPr/>
            <p:nvPr/>
          </p:nvSpPr>
          <p:spPr>
            <a:xfrm>
              <a:off x="1724705" y="731081"/>
              <a:ext cx="281981" cy="32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63" fill="norm" stroke="1" extrusionOk="0">
                  <a:moveTo>
                    <a:pt x="2115" y="4778"/>
                  </a:moveTo>
                  <a:cubicBezTo>
                    <a:pt x="1635" y="4235"/>
                    <a:pt x="1155" y="3691"/>
                    <a:pt x="995" y="3080"/>
                  </a:cubicBezTo>
                  <a:cubicBezTo>
                    <a:pt x="835" y="2469"/>
                    <a:pt x="995" y="1789"/>
                    <a:pt x="2355" y="1042"/>
                  </a:cubicBezTo>
                  <a:cubicBezTo>
                    <a:pt x="3715" y="295"/>
                    <a:pt x="6275" y="-520"/>
                    <a:pt x="8035" y="431"/>
                  </a:cubicBezTo>
                  <a:cubicBezTo>
                    <a:pt x="9795" y="1382"/>
                    <a:pt x="10755" y="4099"/>
                    <a:pt x="9795" y="7155"/>
                  </a:cubicBezTo>
                  <a:cubicBezTo>
                    <a:pt x="8835" y="10212"/>
                    <a:pt x="5955" y="13608"/>
                    <a:pt x="4115" y="15578"/>
                  </a:cubicBezTo>
                  <a:cubicBezTo>
                    <a:pt x="2275" y="17548"/>
                    <a:pt x="1475" y="18091"/>
                    <a:pt x="835" y="18771"/>
                  </a:cubicBezTo>
                  <a:cubicBezTo>
                    <a:pt x="195" y="19450"/>
                    <a:pt x="-285" y="20265"/>
                    <a:pt x="195" y="20672"/>
                  </a:cubicBezTo>
                  <a:cubicBezTo>
                    <a:pt x="675" y="21080"/>
                    <a:pt x="2115" y="21080"/>
                    <a:pt x="4995" y="20537"/>
                  </a:cubicBezTo>
                  <a:cubicBezTo>
                    <a:pt x="7875" y="19993"/>
                    <a:pt x="12195" y="18906"/>
                    <a:pt x="15155" y="18363"/>
                  </a:cubicBezTo>
                  <a:cubicBezTo>
                    <a:pt x="18115" y="17820"/>
                    <a:pt x="19715" y="17820"/>
                    <a:pt x="21315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711535" y="659472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06"/>
                    <a:pt x="14400" y="6212"/>
                    <a:pt x="18000" y="9812"/>
                  </a:cubicBezTo>
                  <a:cubicBezTo>
                    <a:pt x="21600" y="13412"/>
                    <a:pt x="21600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622635" y="951572"/>
              <a:ext cx="400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3" y="21600"/>
                    <a:pt x="7086" y="21600"/>
                    <a:pt x="10686" y="18000"/>
                  </a:cubicBezTo>
                  <a:cubicBezTo>
                    <a:pt x="14286" y="14400"/>
                    <a:pt x="179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498141" y="724152"/>
              <a:ext cx="106861" cy="24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245" fill="norm" stroke="1" extrusionOk="0">
                  <a:moveTo>
                    <a:pt x="11157" y="4882"/>
                  </a:moveTo>
                  <a:cubicBezTo>
                    <a:pt x="11157" y="3959"/>
                    <a:pt x="11157" y="3035"/>
                    <a:pt x="10546" y="2205"/>
                  </a:cubicBezTo>
                  <a:cubicBezTo>
                    <a:pt x="9934" y="1374"/>
                    <a:pt x="8712" y="635"/>
                    <a:pt x="6878" y="266"/>
                  </a:cubicBezTo>
                  <a:cubicBezTo>
                    <a:pt x="5044" y="-103"/>
                    <a:pt x="2598" y="-103"/>
                    <a:pt x="1172" y="359"/>
                  </a:cubicBezTo>
                  <a:cubicBezTo>
                    <a:pt x="-254" y="820"/>
                    <a:pt x="-662" y="1743"/>
                    <a:pt x="1580" y="3497"/>
                  </a:cubicBezTo>
                  <a:cubicBezTo>
                    <a:pt x="3821" y="5251"/>
                    <a:pt x="8712" y="7835"/>
                    <a:pt x="12787" y="9866"/>
                  </a:cubicBezTo>
                  <a:cubicBezTo>
                    <a:pt x="16863" y="11897"/>
                    <a:pt x="20123" y="13374"/>
                    <a:pt x="20530" y="15220"/>
                  </a:cubicBezTo>
                  <a:cubicBezTo>
                    <a:pt x="20938" y="17066"/>
                    <a:pt x="18493" y="19282"/>
                    <a:pt x="16251" y="20389"/>
                  </a:cubicBezTo>
                  <a:cubicBezTo>
                    <a:pt x="14010" y="21497"/>
                    <a:pt x="11972" y="21497"/>
                    <a:pt x="10342" y="20574"/>
                  </a:cubicBezTo>
                  <a:cubicBezTo>
                    <a:pt x="8712" y="19651"/>
                    <a:pt x="7489" y="17805"/>
                    <a:pt x="6266" y="1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615351" y="788185"/>
              <a:ext cx="359835" cy="17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4447" y="4528"/>
                  </a:moveTo>
                  <a:cubicBezTo>
                    <a:pt x="4955" y="2948"/>
                    <a:pt x="5464" y="1367"/>
                    <a:pt x="5336" y="577"/>
                  </a:cubicBezTo>
                  <a:cubicBezTo>
                    <a:pt x="5209" y="-213"/>
                    <a:pt x="4447" y="-213"/>
                    <a:pt x="3621" y="709"/>
                  </a:cubicBezTo>
                  <a:cubicBezTo>
                    <a:pt x="2795" y="1631"/>
                    <a:pt x="1906" y="3475"/>
                    <a:pt x="1207" y="5714"/>
                  </a:cubicBezTo>
                  <a:cubicBezTo>
                    <a:pt x="508" y="7953"/>
                    <a:pt x="0" y="10587"/>
                    <a:pt x="0" y="13089"/>
                  </a:cubicBezTo>
                  <a:cubicBezTo>
                    <a:pt x="0" y="15592"/>
                    <a:pt x="508" y="17963"/>
                    <a:pt x="1080" y="19148"/>
                  </a:cubicBezTo>
                  <a:cubicBezTo>
                    <a:pt x="1652" y="20333"/>
                    <a:pt x="2287" y="20333"/>
                    <a:pt x="2922" y="18621"/>
                  </a:cubicBezTo>
                  <a:cubicBezTo>
                    <a:pt x="3558" y="16909"/>
                    <a:pt x="4193" y="13485"/>
                    <a:pt x="4511" y="12299"/>
                  </a:cubicBezTo>
                  <a:cubicBezTo>
                    <a:pt x="4828" y="11114"/>
                    <a:pt x="4828" y="12167"/>
                    <a:pt x="5019" y="13221"/>
                  </a:cubicBezTo>
                  <a:cubicBezTo>
                    <a:pt x="5209" y="14275"/>
                    <a:pt x="5591" y="15328"/>
                    <a:pt x="6099" y="15855"/>
                  </a:cubicBezTo>
                  <a:cubicBezTo>
                    <a:pt x="6607" y="16382"/>
                    <a:pt x="7242" y="16382"/>
                    <a:pt x="7878" y="14933"/>
                  </a:cubicBezTo>
                  <a:cubicBezTo>
                    <a:pt x="8513" y="13485"/>
                    <a:pt x="9148" y="10587"/>
                    <a:pt x="9593" y="8348"/>
                  </a:cubicBezTo>
                  <a:cubicBezTo>
                    <a:pt x="10038" y="6109"/>
                    <a:pt x="10292" y="4528"/>
                    <a:pt x="10546" y="3080"/>
                  </a:cubicBezTo>
                  <a:cubicBezTo>
                    <a:pt x="10800" y="1631"/>
                    <a:pt x="11054" y="314"/>
                    <a:pt x="11181" y="314"/>
                  </a:cubicBezTo>
                  <a:cubicBezTo>
                    <a:pt x="11308" y="314"/>
                    <a:pt x="11308" y="1631"/>
                    <a:pt x="11308" y="4924"/>
                  </a:cubicBezTo>
                  <a:cubicBezTo>
                    <a:pt x="11308" y="8216"/>
                    <a:pt x="11308" y="13485"/>
                    <a:pt x="11372" y="16777"/>
                  </a:cubicBezTo>
                  <a:cubicBezTo>
                    <a:pt x="11435" y="20070"/>
                    <a:pt x="11562" y="21387"/>
                    <a:pt x="11626" y="21387"/>
                  </a:cubicBezTo>
                  <a:cubicBezTo>
                    <a:pt x="11689" y="21387"/>
                    <a:pt x="11689" y="20070"/>
                    <a:pt x="12007" y="16777"/>
                  </a:cubicBezTo>
                  <a:cubicBezTo>
                    <a:pt x="12325" y="13485"/>
                    <a:pt x="12960" y="8216"/>
                    <a:pt x="13532" y="5187"/>
                  </a:cubicBezTo>
                  <a:cubicBezTo>
                    <a:pt x="14104" y="2158"/>
                    <a:pt x="14612" y="1367"/>
                    <a:pt x="15056" y="1499"/>
                  </a:cubicBezTo>
                  <a:cubicBezTo>
                    <a:pt x="15501" y="1631"/>
                    <a:pt x="15882" y="2685"/>
                    <a:pt x="16136" y="4002"/>
                  </a:cubicBezTo>
                  <a:cubicBezTo>
                    <a:pt x="16391" y="5319"/>
                    <a:pt x="16518" y="6899"/>
                    <a:pt x="16581" y="8875"/>
                  </a:cubicBezTo>
                  <a:cubicBezTo>
                    <a:pt x="16645" y="10850"/>
                    <a:pt x="16645" y="13221"/>
                    <a:pt x="16835" y="13748"/>
                  </a:cubicBezTo>
                  <a:cubicBezTo>
                    <a:pt x="17026" y="14275"/>
                    <a:pt x="17407" y="12958"/>
                    <a:pt x="17661" y="11509"/>
                  </a:cubicBezTo>
                  <a:cubicBezTo>
                    <a:pt x="17915" y="10060"/>
                    <a:pt x="18042" y="8480"/>
                    <a:pt x="18551" y="6767"/>
                  </a:cubicBezTo>
                  <a:cubicBezTo>
                    <a:pt x="19059" y="5055"/>
                    <a:pt x="19948" y="3211"/>
                    <a:pt x="20393" y="3080"/>
                  </a:cubicBezTo>
                  <a:cubicBezTo>
                    <a:pt x="20838" y="2948"/>
                    <a:pt x="20838" y="4528"/>
                    <a:pt x="20965" y="7294"/>
                  </a:cubicBezTo>
                  <a:cubicBezTo>
                    <a:pt x="21092" y="10060"/>
                    <a:pt x="21346" y="14011"/>
                    <a:pt x="21600" y="1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010752" y="711219"/>
              <a:ext cx="96841" cy="46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71" fill="norm" stroke="1" extrusionOk="0">
                  <a:moveTo>
                    <a:pt x="7444" y="4897"/>
                  </a:moveTo>
                  <a:cubicBezTo>
                    <a:pt x="5605" y="8287"/>
                    <a:pt x="3767" y="11677"/>
                    <a:pt x="2618" y="14196"/>
                  </a:cubicBezTo>
                  <a:cubicBezTo>
                    <a:pt x="1469" y="16714"/>
                    <a:pt x="1010" y="18361"/>
                    <a:pt x="780" y="19523"/>
                  </a:cubicBezTo>
                  <a:cubicBezTo>
                    <a:pt x="550" y="20685"/>
                    <a:pt x="550" y="21363"/>
                    <a:pt x="550" y="21460"/>
                  </a:cubicBezTo>
                  <a:cubicBezTo>
                    <a:pt x="550" y="21557"/>
                    <a:pt x="550" y="21073"/>
                    <a:pt x="320" y="18845"/>
                  </a:cubicBezTo>
                  <a:cubicBezTo>
                    <a:pt x="91" y="16617"/>
                    <a:pt x="-369" y="12646"/>
                    <a:pt x="550" y="9353"/>
                  </a:cubicBezTo>
                  <a:cubicBezTo>
                    <a:pt x="1469" y="6059"/>
                    <a:pt x="3767" y="3444"/>
                    <a:pt x="5835" y="1943"/>
                  </a:cubicBezTo>
                  <a:cubicBezTo>
                    <a:pt x="7903" y="441"/>
                    <a:pt x="9742" y="54"/>
                    <a:pt x="11580" y="5"/>
                  </a:cubicBezTo>
                  <a:cubicBezTo>
                    <a:pt x="13418" y="-43"/>
                    <a:pt x="15257" y="248"/>
                    <a:pt x="17095" y="1071"/>
                  </a:cubicBezTo>
                  <a:cubicBezTo>
                    <a:pt x="18933" y="1894"/>
                    <a:pt x="20771" y="3250"/>
                    <a:pt x="21001" y="4606"/>
                  </a:cubicBezTo>
                  <a:cubicBezTo>
                    <a:pt x="21231" y="5962"/>
                    <a:pt x="19852" y="7318"/>
                    <a:pt x="18244" y="8190"/>
                  </a:cubicBezTo>
                  <a:cubicBezTo>
                    <a:pt x="16635" y="9062"/>
                    <a:pt x="14797" y="9449"/>
                    <a:pt x="12729" y="9692"/>
                  </a:cubicBezTo>
                  <a:cubicBezTo>
                    <a:pt x="10661" y="9934"/>
                    <a:pt x="8363" y="10031"/>
                    <a:pt x="6525" y="9110"/>
                  </a:cubicBezTo>
                  <a:cubicBezTo>
                    <a:pt x="4686" y="8190"/>
                    <a:pt x="3308" y="6253"/>
                    <a:pt x="1929" y="4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172505" y="545172"/>
              <a:ext cx="221781" cy="31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32" fill="norm" stroke="1" extrusionOk="0">
                  <a:moveTo>
                    <a:pt x="1805" y="0"/>
                  </a:moveTo>
                  <a:cubicBezTo>
                    <a:pt x="1394" y="3888"/>
                    <a:pt x="983" y="7776"/>
                    <a:pt x="674" y="10800"/>
                  </a:cubicBezTo>
                  <a:cubicBezTo>
                    <a:pt x="365" y="13824"/>
                    <a:pt x="160" y="15984"/>
                    <a:pt x="57" y="17424"/>
                  </a:cubicBezTo>
                  <a:cubicBezTo>
                    <a:pt x="-46" y="18864"/>
                    <a:pt x="-46" y="19584"/>
                    <a:pt x="365" y="20160"/>
                  </a:cubicBezTo>
                  <a:cubicBezTo>
                    <a:pt x="777" y="20736"/>
                    <a:pt x="1600" y="21168"/>
                    <a:pt x="2423" y="21168"/>
                  </a:cubicBezTo>
                  <a:cubicBezTo>
                    <a:pt x="3245" y="21168"/>
                    <a:pt x="4068" y="20736"/>
                    <a:pt x="5508" y="19584"/>
                  </a:cubicBezTo>
                  <a:cubicBezTo>
                    <a:pt x="6948" y="18432"/>
                    <a:pt x="9005" y="16560"/>
                    <a:pt x="10343" y="15120"/>
                  </a:cubicBezTo>
                  <a:cubicBezTo>
                    <a:pt x="11680" y="13680"/>
                    <a:pt x="12297" y="12672"/>
                    <a:pt x="12503" y="11808"/>
                  </a:cubicBezTo>
                  <a:cubicBezTo>
                    <a:pt x="12708" y="10944"/>
                    <a:pt x="12503" y="10224"/>
                    <a:pt x="11885" y="9936"/>
                  </a:cubicBezTo>
                  <a:cubicBezTo>
                    <a:pt x="11268" y="9648"/>
                    <a:pt x="10240" y="9792"/>
                    <a:pt x="9108" y="10800"/>
                  </a:cubicBezTo>
                  <a:cubicBezTo>
                    <a:pt x="7977" y="11808"/>
                    <a:pt x="6743" y="13680"/>
                    <a:pt x="6125" y="15264"/>
                  </a:cubicBezTo>
                  <a:cubicBezTo>
                    <a:pt x="5508" y="16848"/>
                    <a:pt x="5508" y="18144"/>
                    <a:pt x="6948" y="19296"/>
                  </a:cubicBezTo>
                  <a:cubicBezTo>
                    <a:pt x="8388" y="20448"/>
                    <a:pt x="11268" y="21456"/>
                    <a:pt x="13943" y="21528"/>
                  </a:cubicBezTo>
                  <a:cubicBezTo>
                    <a:pt x="16617" y="21600"/>
                    <a:pt x="19085" y="20736"/>
                    <a:pt x="21554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080085" y="602322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211"/>
                    <a:pt x="13371" y="8423"/>
                    <a:pt x="9771" y="12023"/>
                  </a:cubicBezTo>
                  <a:cubicBezTo>
                    <a:pt x="6171" y="15623"/>
                    <a:pt x="3086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964991" y="639200"/>
              <a:ext cx="286545" cy="1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34" fill="norm" stroke="1" extrusionOk="0">
                  <a:moveTo>
                    <a:pt x="2897" y="21434"/>
                  </a:moveTo>
                  <a:cubicBezTo>
                    <a:pt x="1951" y="19078"/>
                    <a:pt x="1005" y="16721"/>
                    <a:pt x="453" y="14561"/>
                  </a:cubicBezTo>
                  <a:cubicBezTo>
                    <a:pt x="-98" y="12401"/>
                    <a:pt x="-256" y="10438"/>
                    <a:pt x="611" y="8474"/>
                  </a:cubicBezTo>
                  <a:cubicBezTo>
                    <a:pt x="1478" y="6510"/>
                    <a:pt x="3370" y="4547"/>
                    <a:pt x="6602" y="2976"/>
                  </a:cubicBezTo>
                  <a:cubicBezTo>
                    <a:pt x="9835" y="1405"/>
                    <a:pt x="14407" y="227"/>
                    <a:pt x="17087" y="30"/>
                  </a:cubicBezTo>
                  <a:cubicBezTo>
                    <a:pt x="19767" y="-166"/>
                    <a:pt x="20556" y="619"/>
                    <a:pt x="21344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232485" y="80552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464540" y="602322"/>
              <a:ext cx="91796" cy="3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88" fill="norm" stroke="1" extrusionOk="0">
                  <a:moveTo>
                    <a:pt x="19817" y="0"/>
                  </a:moveTo>
                  <a:cubicBezTo>
                    <a:pt x="17363" y="142"/>
                    <a:pt x="14908" y="284"/>
                    <a:pt x="12208" y="1776"/>
                  </a:cubicBezTo>
                  <a:cubicBezTo>
                    <a:pt x="9508" y="3268"/>
                    <a:pt x="6563" y="6111"/>
                    <a:pt x="4354" y="9166"/>
                  </a:cubicBezTo>
                  <a:cubicBezTo>
                    <a:pt x="2145" y="12221"/>
                    <a:pt x="672" y="15489"/>
                    <a:pt x="181" y="17550"/>
                  </a:cubicBezTo>
                  <a:cubicBezTo>
                    <a:pt x="-310" y="19611"/>
                    <a:pt x="181" y="20463"/>
                    <a:pt x="1899" y="20961"/>
                  </a:cubicBezTo>
                  <a:cubicBezTo>
                    <a:pt x="3617" y="21458"/>
                    <a:pt x="6563" y="21600"/>
                    <a:pt x="9999" y="20961"/>
                  </a:cubicBezTo>
                  <a:cubicBezTo>
                    <a:pt x="13435" y="20321"/>
                    <a:pt x="17363" y="18900"/>
                    <a:pt x="21290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448385" y="75472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632535" y="714105"/>
              <a:ext cx="239184" cy="17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7336"/>
                  </a:moveTo>
                  <a:cubicBezTo>
                    <a:pt x="2867" y="6295"/>
                    <a:pt x="5735" y="5254"/>
                    <a:pt x="7550" y="4343"/>
                  </a:cubicBezTo>
                  <a:cubicBezTo>
                    <a:pt x="9366" y="3432"/>
                    <a:pt x="10131" y="2652"/>
                    <a:pt x="9940" y="2261"/>
                  </a:cubicBezTo>
                  <a:cubicBezTo>
                    <a:pt x="9749" y="1871"/>
                    <a:pt x="8602" y="1871"/>
                    <a:pt x="7073" y="2652"/>
                  </a:cubicBezTo>
                  <a:cubicBezTo>
                    <a:pt x="5543" y="3432"/>
                    <a:pt x="3632" y="4994"/>
                    <a:pt x="2389" y="7466"/>
                  </a:cubicBezTo>
                  <a:cubicBezTo>
                    <a:pt x="1147" y="9938"/>
                    <a:pt x="573" y="13322"/>
                    <a:pt x="860" y="15273"/>
                  </a:cubicBezTo>
                  <a:cubicBezTo>
                    <a:pt x="1147" y="17225"/>
                    <a:pt x="2294" y="17746"/>
                    <a:pt x="4588" y="17225"/>
                  </a:cubicBezTo>
                  <a:cubicBezTo>
                    <a:pt x="6881" y="16705"/>
                    <a:pt x="10322" y="15143"/>
                    <a:pt x="12807" y="12801"/>
                  </a:cubicBezTo>
                  <a:cubicBezTo>
                    <a:pt x="15292" y="10459"/>
                    <a:pt x="16821" y="7336"/>
                    <a:pt x="17681" y="5124"/>
                  </a:cubicBezTo>
                  <a:cubicBezTo>
                    <a:pt x="18542" y="2912"/>
                    <a:pt x="18733" y="1611"/>
                    <a:pt x="18350" y="830"/>
                  </a:cubicBezTo>
                  <a:cubicBezTo>
                    <a:pt x="17968" y="49"/>
                    <a:pt x="17012" y="-211"/>
                    <a:pt x="16248" y="179"/>
                  </a:cubicBezTo>
                  <a:cubicBezTo>
                    <a:pt x="15483" y="570"/>
                    <a:pt x="14910" y="1611"/>
                    <a:pt x="14814" y="2782"/>
                  </a:cubicBezTo>
                  <a:cubicBezTo>
                    <a:pt x="14719" y="3953"/>
                    <a:pt x="15101" y="5254"/>
                    <a:pt x="16057" y="6946"/>
                  </a:cubicBezTo>
                  <a:cubicBezTo>
                    <a:pt x="17012" y="8637"/>
                    <a:pt x="18542" y="10719"/>
                    <a:pt x="19688" y="12801"/>
                  </a:cubicBezTo>
                  <a:cubicBezTo>
                    <a:pt x="20835" y="14883"/>
                    <a:pt x="21600" y="16965"/>
                    <a:pt x="21600" y="18396"/>
                  </a:cubicBezTo>
                  <a:cubicBezTo>
                    <a:pt x="21600" y="19828"/>
                    <a:pt x="20835" y="20608"/>
                    <a:pt x="19975" y="20999"/>
                  </a:cubicBezTo>
                  <a:cubicBezTo>
                    <a:pt x="19115" y="21389"/>
                    <a:pt x="18159" y="21389"/>
                    <a:pt x="17490" y="20608"/>
                  </a:cubicBezTo>
                  <a:cubicBezTo>
                    <a:pt x="16821" y="19828"/>
                    <a:pt x="16439" y="18266"/>
                    <a:pt x="16343" y="16835"/>
                  </a:cubicBezTo>
                  <a:cubicBezTo>
                    <a:pt x="16248" y="15403"/>
                    <a:pt x="16439" y="14102"/>
                    <a:pt x="16630" y="12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952781" y="557872"/>
              <a:ext cx="105768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535" fill="norm" stroke="1" extrusionOk="0">
                  <a:moveTo>
                    <a:pt x="9430" y="0"/>
                  </a:moveTo>
                  <a:cubicBezTo>
                    <a:pt x="6107" y="4974"/>
                    <a:pt x="2784" y="9947"/>
                    <a:pt x="1123" y="13358"/>
                  </a:cubicBezTo>
                  <a:cubicBezTo>
                    <a:pt x="-539" y="16768"/>
                    <a:pt x="-539" y="18616"/>
                    <a:pt x="2369" y="19824"/>
                  </a:cubicBezTo>
                  <a:cubicBezTo>
                    <a:pt x="5276" y="21032"/>
                    <a:pt x="11092" y="21600"/>
                    <a:pt x="14830" y="21529"/>
                  </a:cubicBezTo>
                  <a:cubicBezTo>
                    <a:pt x="18569" y="21458"/>
                    <a:pt x="20230" y="20747"/>
                    <a:pt x="20646" y="19966"/>
                  </a:cubicBezTo>
                  <a:cubicBezTo>
                    <a:pt x="21061" y="19184"/>
                    <a:pt x="20230" y="18332"/>
                    <a:pt x="19399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920401" y="742022"/>
              <a:ext cx="20743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53" y="21600"/>
                  </a:moveTo>
                  <a:cubicBezTo>
                    <a:pt x="5731" y="18720"/>
                    <a:pt x="4408" y="15840"/>
                    <a:pt x="2976" y="12240"/>
                  </a:cubicBezTo>
                  <a:cubicBezTo>
                    <a:pt x="1543" y="8640"/>
                    <a:pt x="0" y="4320"/>
                    <a:pt x="0" y="2160"/>
                  </a:cubicBezTo>
                  <a:cubicBezTo>
                    <a:pt x="0" y="0"/>
                    <a:pt x="1543" y="0"/>
                    <a:pt x="5400" y="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530435" y="1027772"/>
              <a:ext cx="4724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8" y="20722"/>
                    <a:pt x="716" y="19844"/>
                    <a:pt x="1098" y="18878"/>
                  </a:cubicBezTo>
                  <a:cubicBezTo>
                    <a:pt x="1481" y="17912"/>
                    <a:pt x="1887" y="16859"/>
                    <a:pt x="2240" y="15980"/>
                  </a:cubicBezTo>
                  <a:cubicBezTo>
                    <a:pt x="2594" y="15102"/>
                    <a:pt x="2894" y="14400"/>
                    <a:pt x="3237" y="13610"/>
                  </a:cubicBezTo>
                  <a:cubicBezTo>
                    <a:pt x="3581" y="12820"/>
                    <a:pt x="3968" y="11941"/>
                    <a:pt x="4311" y="11151"/>
                  </a:cubicBezTo>
                  <a:cubicBezTo>
                    <a:pt x="4655" y="10361"/>
                    <a:pt x="4955" y="9659"/>
                    <a:pt x="5250" y="9044"/>
                  </a:cubicBezTo>
                  <a:cubicBezTo>
                    <a:pt x="5545" y="8429"/>
                    <a:pt x="5835" y="7902"/>
                    <a:pt x="6140" y="7463"/>
                  </a:cubicBezTo>
                  <a:cubicBezTo>
                    <a:pt x="6445" y="7024"/>
                    <a:pt x="6765" y="6673"/>
                    <a:pt x="7108" y="6234"/>
                  </a:cubicBezTo>
                  <a:cubicBezTo>
                    <a:pt x="7452" y="5795"/>
                    <a:pt x="7819" y="5268"/>
                    <a:pt x="8168" y="4829"/>
                  </a:cubicBezTo>
                  <a:cubicBezTo>
                    <a:pt x="8516" y="4390"/>
                    <a:pt x="8845" y="4039"/>
                    <a:pt x="9203" y="3688"/>
                  </a:cubicBezTo>
                  <a:cubicBezTo>
                    <a:pt x="9561" y="3337"/>
                    <a:pt x="9948" y="2985"/>
                    <a:pt x="10326" y="2634"/>
                  </a:cubicBezTo>
                  <a:cubicBezTo>
                    <a:pt x="10703" y="2283"/>
                    <a:pt x="11071" y="1932"/>
                    <a:pt x="11434" y="1668"/>
                  </a:cubicBezTo>
                  <a:cubicBezTo>
                    <a:pt x="11797" y="1405"/>
                    <a:pt x="12155" y="1229"/>
                    <a:pt x="12527" y="1054"/>
                  </a:cubicBezTo>
                  <a:cubicBezTo>
                    <a:pt x="12900" y="878"/>
                    <a:pt x="13287" y="702"/>
                    <a:pt x="13669" y="527"/>
                  </a:cubicBezTo>
                  <a:cubicBezTo>
                    <a:pt x="14052" y="351"/>
                    <a:pt x="14429" y="176"/>
                    <a:pt x="14787" y="88"/>
                  </a:cubicBezTo>
                  <a:cubicBezTo>
                    <a:pt x="15145" y="0"/>
                    <a:pt x="15484" y="0"/>
                    <a:pt x="15842" y="0"/>
                  </a:cubicBezTo>
                  <a:cubicBezTo>
                    <a:pt x="16200" y="0"/>
                    <a:pt x="16577" y="0"/>
                    <a:pt x="16926" y="0"/>
                  </a:cubicBezTo>
                  <a:cubicBezTo>
                    <a:pt x="17274" y="0"/>
                    <a:pt x="17594" y="0"/>
                    <a:pt x="17898" y="0"/>
                  </a:cubicBezTo>
                  <a:cubicBezTo>
                    <a:pt x="18203" y="0"/>
                    <a:pt x="18494" y="0"/>
                    <a:pt x="18890" y="176"/>
                  </a:cubicBezTo>
                  <a:cubicBezTo>
                    <a:pt x="19287" y="351"/>
                    <a:pt x="19790" y="702"/>
                    <a:pt x="20260" y="1229"/>
                  </a:cubicBezTo>
                  <a:cubicBezTo>
                    <a:pt x="20729" y="1756"/>
                    <a:pt x="21165" y="2459"/>
                    <a:pt x="21600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816185" y="1065872"/>
              <a:ext cx="397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9" y="20908"/>
                    <a:pt x="598" y="20215"/>
                    <a:pt x="978" y="19385"/>
                  </a:cubicBezTo>
                  <a:cubicBezTo>
                    <a:pt x="1357" y="18554"/>
                    <a:pt x="1817" y="17585"/>
                    <a:pt x="2231" y="16685"/>
                  </a:cubicBezTo>
                  <a:cubicBezTo>
                    <a:pt x="2645" y="15785"/>
                    <a:pt x="3013" y="14954"/>
                    <a:pt x="3422" y="14262"/>
                  </a:cubicBezTo>
                  <a:cubicBezTo>
                    <a:pt x="3830" y="13569"/>
                    <a:pt x="4279" y="13015"/>
                    <a:pt x="4744" y="12462"/>
                  </a:cubicBezTo>
                  <a:cubicBezTo>
                    <a:pt x="5210" y="11908"/>
                    <a:pt x="5693" y="11354"/>
                    <a:pt x="6119" y="10869"/>
                  </a:cubicBezTo>
                  <a:cubicBezTo>
                    <a:pt x="6544" y="10385"/>
                    <a:pt x="6912" y="9969"/>
                    <a:pt x="7286" y="9554"/>
                  </a:cubicBezTo>
                  <a:cubicBezTo>
                    <a:pt x="7660" y="9138"/>
                    <a:pt x="8040" y="8723"/>
                    <a:pt x="8448" y="8308"/>
                  </a:cubicBezTo>
                  <a:cubicBezTo>
                    <a:pt x="8856" y="7892"/>
                    <a:pt x="9293" y="7477"/>
                    <a:pt x="9725" y="7062"/>
                  </a:cubicBezTo>
                  <a:cubicBezTo>
                    <a:pt x="10156" y="6646"/>
                    <a:pt x="10581" y="6231"/>
                    <a:pt x="11019" y="5815"/>
                  </a:cubicBezTo>
                  <a:cubicBezTo>
                    <a:pt x="11456" y="5400"/>
                    <a:pt x="11904" y="4985"/>
                    <a:pt x="12353" y="4638"/>
                  </a:cubicBezTo>
                  <a:cubicBezTo>
                    <a:pt x="12801" y="4292"/>
                    <a:pt x="13250" y="4015"/>
                    <a:pt x="13698" y="3738"/>
                  </a:cubicBezTo>
                  <a:cubicBezTo>
                    <a:pt x="14147" y="3462"/>
                    <a:pt x="14596" y="3185"/>
                    <a:pt x="15015" y="2977"/>
                  </a:cubicBezTo>
                  <a:cubicBezTo>
                    <a:pt x="15435" y="2769"/>
                    <a:pt x="15826" y="2631"/>
                    <a:pt x="16223" y="2423"/>
                  </a:cubicBezTo>
                  <a:cubicBezTo>
                    <a:pt x="16620" y="2215"/>
                    <a:pt x="17022" y="1938"/>
                    <a:pt x="17482" y="1731"/>
                  </a:cubicBezTo>
                  <a:cubicBezTo>
                    <a:pt x="17942" y="1523"/>
                    <a:pt x="18460" y="1385"/>
                    <a:pt x="19001" y="1177"/>
                  </a:cubicBezTo>
                  <a:cubicBezTo>
                    <a:pt x="19541" y="969"/>
                    <a:pt x="20105" y="692"/>
                    <a:pt x="20542" y="485"/>
                  </a:cubicBezTo>
                  <a:cubicBezTo>
                    <a:pt x="20979" y="277"/>
                    <a:pt x="21289" y="1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433142" y="324798"/>
              <a:ext cx="692841" cy="88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7" fill="norm" stroke="1" extrusionOk="0">
                  <a:moveTo>
                    <a:pt x="16217" y="1183"/>
                  </a:moveTo>
                  <a:cubicBezTo>
                    <a:pt x="14456" y="671"/>
                    <a:pt x="12694" y="159"/>
                    <a:pt x="11258" y="31"/>
                  </a:cubicBezTo>
                  <a:cubicBezTo>
                    <a:pt x="9822" y="-97"/>
                    <a:pt x="8713" y="159"/>
                    <a:pt x="7506" y="927"/>
                  </a:cubicBezTo>
                  <a:cubicBezTo>
                    <a:pt x="6298" y="1694"/>
                    <a:pt x="4993" y="2974"/>
                    <a:pt x="3786" y="4510"/>
                  </a:cubicBezTo>
                  <a:cubicBezTo>
                    <a:pt x="2579" y="6045"/>
                    <a:pt x="1469" y="7837"/>
                    <a:pt x="784" y="9526"/>
                  </a:cubicBezTo>
                  <a:cubicBezTo>
                    <a:pt x="99" y="11215"/>
                    <a:pt x="-162" y="12802"/>
                    <a:pt x="99" y="14414"/>
                  </a:cubicBezTo>
                  <a:cubicBezTo>
                    <a:pt x="360" y="16026"/>
                    <a:pt x="1143" y="17664"/>
                    <a:pt x="2220" y="18893"/>
                  </a:cubicBezTo>
                  <a:cubicBezTo>
                    <a:pt x="3297" y="20121"/>
                    <a:pt x="4667" y="20940"/>
                    <a:pt x="6331" y="21221"/>
                  </a:cubicBezTo>
                  <a:cubicBezTo>
                    <a:pt x="7995" y="21503"/>
                    <a:pt x="9953" y="21247"/>
                    <a:pt x="11813" y="20684"/>
                  </a:cubicBezTo>
                  <a:cubicBezTo>
                    <a:pt x="13672" y="20121"/>
                    <a:pt x="15434" y="19251"/>
                    <a:pt x="16935" y="18125"/>
                  </a:cubicBezTo>
                  <a:cubicBezTo>
                    <a:pt x="18436" y="16999"/>
                    <a:pt x="19676" y="15617"/>
                    <a:pt x="20427" y="14004"/>
                  </a:cubicBezTo>
                  <a:cubicBezTo>
                    <a:pt x="21177" y="12392"/>
                    <a:pt x="21438" y="10549"/>
                    <a:pt x="21340" y="8835"/>
                  </a:cubicBezTo>
                  <a:cubicBezTo>
                    <a:pt x="21242" y="7120"/>
                    <a:pt x="20785" y="5533"/>
                    <a:pt x="19904" y="4407"/>
                  </a:cubicBezTo>
                  <a:cubicBezTo>
                    <a:pt x="19023" y="3281"/>
                    <a:pt x="17718" y="2616"/>
                    <a:pt x="16642" y="2283"/>
                  </a:cubicBezTo>
                  <a:cubicBezTo>
                    <a:pt x="15565" y="1950"/>
                    <a:pt x="14717" y="1950"/>
                    <a:pt x="13868" y="1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098627" y="291172"/>
              <a:ext cx="4193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642" y="21600"/>
                  </a:moveTo>
                  <a:cubicBezTo>
                    <a:pt x="882" y="21600"/>
                    <a:pt x="122" y="21600"/>
                    <a:pt x="14" y="21185"/>
                  </a:cubicBezTo>
                  <a:cubicBezTo>
                    <a:pt x="-95" y="20769"/>
                    <a:pt x="448" y="19938"/>
                    <a:pt x="2239" y="17862"/>
                  </a:cubicBezTo>
                  <a:cubicBezTo>
                    <a:pt x="4030" y="15785"/>
                    <a:pt x="7069" y="12462"/>
                    <a:pt x="10488" y="9277"/>
                  </a:cubicBezTo>
                  <a:cubicBezTo>
                    <a:pt x="13907" y="6092"/>
                    <a:pt x="17706" y="3046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402553" y="226448"/>
              <a:ext cx="121288" cy="15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475" fill="norm" stroke="1" extrusionOk="0">
                  <a:moveTo>
                    <a:pt x="3432" y="1946"/>
                  </a:moveTo>
                  <a:cubicBezTo>
                    <a:pt x="1632" y="1650"/>
                    <a:pt x="-168" y="1354"/>
                    <a:pt x="12" y="911"/>
                  </a:cubicBezTo>
                  <a:cubicBezTo>
                    <a:pt x="192" y="467"/>
                    <a:pt x="2352" y="-125"/>
                    <a:pt x="5772" y="23"/>
                  </a:cubicBezTo>
                  <a:cubicBezTo>
                    <a:pt x="9192" y="171"/>
                    <a:pt x="13872" y="1059"/>
                    <a:pt x="16932" y="3130"/>
                  </a:cubicBezTo>
                  <a:cubicBezTo>
                    <a:pt x="19992" y="5201"/>
                    <a:pt x="21432" y="8456"/>
                    <a:pt x="20172" y="11711"/>
                  </a:cubicBezTo>
                  <a:cubicBezTo>
                    <a:pt x="18912" y="14965"/>
                    <a:pt x="14952" y="18220"/>
                    <a:pt x="10992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696255" y="164172"/>
              <a:ext cx="158281" cy="13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34" fill="norm" stroke="1" extrusionOk="0">
                  <a:moveTo>
                    <a:pt x="800" y="0"/>
                  </a:moveTo>
                  <a:cubicBezTo>
                    <a:pt x="512" y="3600"/>
                    <a:pt x="224" y="7200"/>
                    <a:pt x="80" y="10473"/>
                  </a:cubicBezTo>
                  <a:cubicBezTo>
                    <a:pt x="-64" y="13745"/>
                    <a:pt x="-64" y="16691"/>
                    <a:pt x="512" y="18655"/>
                  </a:cubicBezTo>
                  <a:cubicBezTo>
                    <a:pt x="1088" y="20618"/>
                    <a:pt x="2240" y="21600"/>
                    <a:pt x="3536" y="21109"/>
                  </a:cubicBezTo>
                  <a:cubicBezTo>
                    <a:pt x="4832" y="20618"/>
                    <a:pt x="6272" y="18655"/>
                    <a:pt x="7280" y="16364"/>
                  </a:cubicBezTo>
                  <a:cubicBezTo>
                    <a:pt x="8288" y="14073"/>
                    <a:pt x="8864" y="11455"/>
                    <a:pt x="9440" y="9000"/>
                  </a:cubicBezTo>
                  <a:cubicBezTo>
                    <a:pt x="10016" y="6545"/>
                    <a:pt x="10592" y="4255"/>
                    <a:pt x="11024" y="4091"/>
                  </a:cubicBezTo>
                  <a:cubicBezTo>
                    <a:pt x="11456" y="3927"/>
                    <a:pt x="11744" y="5891"/>
                    <a:pt x="12176" y="7691"/>
                  </a:cubicBezTo>
                  <a:cubicBezTo>
                    <a:pt x="12608" y="9491"/>
                    <a:pt x="13184" y="11127"/>
                    <a:pt x="14768" y="12273"/>
                  </a:cubicBezTo>
                  <a:cubicBezTo>
                    <a:pt x="16352" y="13418"/>
                    <a:pt x="18944" y="14073"/>
                    <a:pt x="21536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879935" y="151121"/>
              <a:ext cx="95251" cy="10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3736"/>
                  </a:moveTo>
                  <a:cubicBezTo>
                    <a:pt x="480" y="8627"/>
                    <a:pt x="960" y="13517"/>
                    <a:pt x="1680" y="13925"/>
                  </a:cubicBezTo>
                  <a:cubicBezTo>
                    <a:pt x="2400" y="14332"/>
                    <a:pt x="3360" y="10257"/>
                    <a:pt x="4320" y="7200"/>
                  </a:cubicBezTo>
                  <a:cubicBezTo>
                    <a:pt x="5280" y="4144"/>
                    <a:pt x="6240" y="2106"/>
                    <a:pt x="7920" y="883"/>
                  </a:cubicBezTo>
                  <a:cubicBezTo>
                    <a:pt x="9600" y="-339"/>
                    <a:pt x="12000" y="-747"/>
                    <a:pt x="14400" y="2717"/>
                  </a:cubicBezTo>
                  <a:cubicBezTo>
                    <a:pt x="16800" y="6181"/>
                    <a:pt x="19200" y="13517"/>
                    <a:pt x="2160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029388" y="127081"/>
              <a:ext cx="97038" cy="30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29" fill="norm" stroke="1" extrusionOk="0">
                  <a:moveTo>
                    <a:pt x="3398" y="1270"/>
                  </a:moveTo>
                  <a:cubicBezTo>
                    <a:pt x="2938" y="5292"/>
                    <a:pt x="2478" y="9314"/>
                    <a:pt x="2478" y="12442"/>
                  </a:cubicBezTo>
                  <a:cubicBezTo>
                    <a:pt x="2478" y="15570"/>
                    <a:pt x="2938" y="17805"/>
                    <a:pt x="3168" y="19295"/>
                  </a:cubicBezTo>
                  <a:cubicBezTo>
                    <a:pt x="3398" y="20784"/>
                    <a:pt x="3398" y="21529"/>
                    <a:pt x="3398" y="21529"/>
                  </a:cubicBezTo>
                  <a:cubicBezTo>
                    <a:pt x="3398" y="21529"/>
                    <a:pt x="3398" y="20784"/>
                    <a:pt x="2708" y="18177"/>
                  </a:cubicBezTo>
                  <a:cubicBezTo>
                    <a:pt x="2019" y="15570"/>
                    <a:pt x="640" y="11101"/>
                    <a:pt x="181" y="8122"/>
                  </a:cubicBezTo>
                  <a:cubicBezTo>
                    <a:pt x="-279" y="5143"/>
                    <a:pt x="181" y="3653"/>
                    <a:pt x="1100" y="2536"/>
                  </a:cubicBezTo>
                  <a:cubicBezTo>
                    <a:pt x="2019" y="1419"/>
                    <a:pt x="3398" y="674"/>
                    <a:pt x="5236" y="301"/>
                  </a:cubicBezTo>
                  <a:cubicBezTo>
                    <a:pt x="7074" y="-71"/>
                    <a:pt x="9372" y="-71"/>
                    <a:pt x="11440" y="152"/>
                  </a:cubicBezTo>
                  <a:cubicBezTo>
                    <a:pt x="13508" y="376"/>
                    <a:pt x="15347" y="823"/>
                    <a:pt x="16955" y="1419"/>
                  </a:cubicBezTo>
                  <a:cubicBezTo>
                    <a:pt x="18564" y="2015"/>
                    <a:pt x="19942" y="2759"/>
                    <a:pt x="20632" y="3504"/>
                  </a:cubicBezTo>
                  <a:cubicBezTo>
                    <a:pt x="21321" y="4249"/>
                    <a:pt x="21321" y="4994"/>
                    <a:pt x="19712" y="5664"/>
                  </a:cubicBezTo>
                  <a:cubicBezTo>
                    <a:pt x="18104" y="6335"/>
                    <a:pt x="14887" y="6930"/>
                    <a:pt x="12130" y="7079"/>
                  </a:cubicBezTo>
                  <a:cubicBezTo>
                    <a:pt x="9372" y="7228"/>
                    <a:pt x="7074" y="6930"/>
                    <a:pt x="6615" y="6483"/>
                  </a:cubicBezTo>
                  <a:cubicBezTo>
                    <a:pt x="6155" y="6037"/>
                    <a:pt x="7534" y="5441"/>
                    <a:pt x="8912" y="4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182218" y="120667"/>
              <a:ext cx="116818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1" fill="norm" stroke="1" extrusionOk="0">
                  <a:moveTo>
                    <a:pt x="12030" y="8926"/>
                  </a:moveTo>
                  <a:cubicBezTo>
                    <a:pt x="12030" y="7031"/>
                    <a:pt x="12030" y="5136"/>
                    <a:pt x="11451" y="3431"/>
                  </a:cubicBezTo>
                  <a:cubicBezTo>
                    <a:pt x="10873" y="1726"/>
                    <a:pt x="9716" y="210"/>
                    <a:pt x="8366" y="20"/>
                  </a:cubicBezTo>
                  <a:cubicBezTo>
                    <a:pt x="7016" y="-169"/>
                    <a:pt x="5473" y="968"/>
                    <a:pt x="3930" y="3431"/>
                  </a:cubicBezTo>
                  <a:cubicBezTo>
                    <a:pt x="2387" y="5894"/>
                    <a:pt x="844" y="9684"/>
                    <a:pt x="266" y="12526"/>
                  </a:cubicBezTo>
                  <a:cubicBezTo>
                    <a:pt x="-313" y="15368"/>
                    <a:pt x="73" y="17263"/>
                    <a:pt x="1230" y="18020"/>
                  </a:cubicBezTo>
                  <a:cubicBezTo>
                    <a:pt x="2387" y="18778"/>
                    <a:pt x="4316" y="18399"/>
                    <a:pt x="6630" y="16884"/>
                  </a:cubicBezTo>
                  <a:cubicBezTo>
                    <a:pt x="8944" y="15368"/>
                    <a:pt x="11644" y="12715"/>
                    <a:pt x="13380" y="12715"/>
                  </a:cubicBezTo>
                  <a:cubicBezTo>
                    <a:pt x="15116" y="12715"/>
                    <a:pt x="15887" y="15368"/>
                    <a:pt x="17044" y="17263"/>
                  </a:cubicBezTo>
                  <a:cubicBezTo>
                    <a:pt x="18201" y="19157"/>
                    <a:pt x="19744" y="20294"/>
                    <a:pt x="21287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356185" y="151472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356185" y="10067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387935" y="0"/>
              <a:ext cx="374651" cy="24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8706"/>
                  </a:moveTo>
                  <a:cubicBezTo>
                    <a:pt x="732" y="8523"/>
                    <a:pt x="1464" y="8340"/>
                    <a:pt x="2380" y="9530"/>
                  </a:cubicBezTo>
                  <a:cubicBezTo>
                    <a:pt x="3295" y="10720"/>
                    <a:pt x="4393" y="13283"/>
                    <a:pt x="4942" y="15022"/>
                  </a:cubicBezTo>
                  <a:cubicBezTo>
                    <a:pt x="5492" y="16761"/>
                    <a:pt x="5492" y="17676"/>
                    <a:pt x="5431" y="18591"/>
                  </a:cubicBezTo>
                  <a:cubicBezTo>
                    <a:pt x="5369" y="19506"/>
                    <a:pt x="5247" y="20422"/>
                    <a:pt x="5003" y="20513"/>
                  </a:cubicBezTo>
                  <a:cubicBezTo>
                    <a:pt x="4759" y="20605"/>
                    <a:pt x="4393" y="19873"/>
                    <a:pt x="4271" y="18591"/>
                  </a:cubicBezTo>
                  <a:cubicBezTo>
                    <a:pt x="4149" y="17310"/>
                    <a:pt x="4271" y="15479"/>
                    <a:pt x="4515" y="14198"/>
                  </a:cubicBezTo>
                  <a:cubicBezTo>
                    <a:pt x="4759" y="12917"/>
                    <a:pt x="5125" y="12184"/>
                    <a:pt x="5919" y="12001"/>
                  </a:cubicBezTo>
                  <a:cubicBezTo>
                    <a:pt x="6712" y="11818"/>
                    <a:pt x="7932" y="12184"/>
                    <a:pt x="8847" y="12368"/>
                  </a:cubicBezTo>
                  <a:cubicBezTo>
                    <a:pt x="9763" y="12551"/>
                    <a:pt x="10373" y="12551"/>
                    <a:pt x="10861" y="12184"/>
                  </a:cubicBezTo>
                  <a:cubicBezTo>
                    <a:pt x="11349" y="11818"/>
                    <a:pt x="11715" y="11086"/>
                    <a:pt x="11593" y="10629"/>
                  </a:cubicBezTo>
                  <a:cubicBezTo>
                    <a:pt x="11471" y="10171"/>
                    <a:pt x="10861" y="9988"/>
                    <a:pt x="10312" y="10537"/>
                  </a:cubicBezTo>
                  <a:cubicBezTo>
                    <a:pt x="9763" y="11086"/>
                    <a:pt x="9275" y="12368"/>
                    <a:pt x="9031" y="13557"/>
                  </a:cubicBezTo>
                  <a:cubicBezTo>
                    <a:pt x="8786" y="14747"/>
                    <a:pt x="8786" y="15845"/>
                    <a:pt x="8786" y="16852"/>
                  </a:cubicBezTo>
                  <a:cubicBezTo>
                    <a:pt x="8786" y="17859"/>
                    <a:pt x="8786" y="18774"/>
                    <a:pt x="9031" y="19506"/>
                  </a:cubicBezTo>
                  <a:cubicBezTo>
                    <a:pt x="9275" y="20239"/>
                    <a:pt x="9763" y="20788"/>
                    <a:pt x="10678" y="20879"/>
                  </a:cubicBezTo>
                  <a:cubicBezTo>
                    <a:pt x="11593" y="20971"/>
                    <a:pt x="12936" y="20605"/>
                    <a:pt x="14095" y="19690"/>
                  </a:cubicBezTo>
                  <a:cubicBezTo>
                    <a:pt x="15254" y="18774"/>
                    <a:pt x="16231" y="17310"/>
                    <a:pt x="16841" y="15937"/>
                  </a:cubicBezTo>
                  <a:cubicBezTo>
                    <a:pt x="17451" y="14564"/>
                    <a:pt x="17695" y="13283"/>
                    <a:pt x="17451" y="12734"/>
                  </a:cubicBezTo>
                  <a:cubicBezTo>
                    <a:pt x="17207" y="12184"/>
                    <a:pt x="16475" y="12368"/>
                    <a:pt x="15864" y="12917"/>
                  </a:cubicBezTo>
                  <a:cubicBezTo>
                    <a:pt x="15254" y="13466"/>
                    <a:pt x="14766" y="14381"/>
                    <a:pt x="14461" y="15479"/>
                  </a:cubicBezTo>
                  <a:cubicBezTo>
                    <a:pt x="14156" y="16578"/>
                    <a:pt x="14034" y="17859"/>
                    <a:pt x="14156" y="18866"/>
                  </a:cubicBezTo>
                  <a:cubicBezTo>
                    <a:pt x="14278" y="19873"/>
                    <a:pt x="14644" y="20605"/>
                    <a:pt x="15132" y="20696"/>
                  </a:cubicBezTo>
                  <a:cubicBezTo>
                    <a:pt x="15620" y="20788"/>
                    <a:pt x="16231" y="20239"/>
                    <a:pt x="17024" y="18225"/>
                  </a:cubicBezTo>
                  <a:cubicBezTo>
                    <a:pt x="17817" y="16212"/>
                    <a:pt x="18793" y="12734"/>
                    <a:pt x="19342" y="8615"/>
                  </a:cubicBezTo>
                  <a:cubicBezTo>
                    <a:pt x="19892" y="4496"/>
                    <a:pt x="20014" y="-263"/>
                    <a:pt x="19953" y="12"/>
                  </a:cubicBezTo>
                  <a:cubicBezTo>
                    <a:pt x="19892" y="286"/>
                    <a:pt x="19647" y="5595"/>
                    <a:pt x="19892" y="9988"/>
                  </a:cubicBezTo>
                  <a:cubicBezTo>
                    <a:pt x="20136" y="14381"/>
                    <a:pt x="20868" y="17859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703044" y="1738088"/>
              <a:ext cx="240404" cy="42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70" fill="norm" stroke="1" extrusionOk="0">
                  <a:moveTo>
                    <a:pt x="2714" y="3237"/>
                  </a:moveTo>
                  <a:cubicBezTo>
                    <a:pt x="2714" y="5578"/>
                    <a:pt x="2714" y="7919"/>
                    <a:pt x="2996" y="10632"/>
                  </a:cubicBezTo>
                  <a:cubicBezTo>
                    <a:pt x="3278" y="13345"/>
                    <a:pt x="3841" y="16431"/>
                    <a:pt x="4123" y="18240"/>
                  </a:cubicBezTo>
                  <a:cubicBezTo>
                    <a:pt x="4405" y="20049"/>
                    <a:pt x="4405" y="20581"/>
                    <a:pt x="4405" y="20581"/>
                  </a:cubicBezTo>
                  <a:cubicBezTo>
                    <a:pt x="4405" y="20581"/>
                    <a:pt x="4405" y="20049"/>
                    <a:pt x="4311" y="18346"/>
                  </a:cubicBezTo>
                  <a:cubicBezTo>
                    <a:pt x="4217" y="16644"/>
                    <a:pt x="4029" y="13771"/>
                    <a:pt x="3278" y="11004"/>
                  </a:cubicBezTo>
                  <a:cubicBezTo>
                    <a:pt x="2527" y="8238"/>
                    <a:pt x="1212" y="5578"/>
                    <a:pt x="554" y="3982"/>
                  </a:cubicBezTo>
                  <a:cubicBezTo>
                    <a:pt x="-103" y="2386"/>
                    <a:pt x="-103" y="1854"/>
                    <a:pt x="179" y="1375"/>
                  </a:cubicBezTo>
                  <a:cubicBezTo>
                    <a:pt x="460" y="896"/>
                    <a:pt x="1024" y="470"/>
                    <a:pt x="2339" y="204"/>
                  </a:cubicBezTo>
                  <a:cubicBezTo>
                    <a:pt x="3654" y="-62"/>
                    <a:pt x="5720" y="-168"/>
                    <a:pt x="8537" y="524"/>
                  </a:cubicBezTo>
                  <a:cubicBezTo>
                    <a:pt x="11354" y="1215"/>
                    <a:pt x="14923" y="2705"/>
                    <a:pt x="17365" y="4833"/>
                  </a:cubicBezTo>
                  <a:cubicBezTo>
                    <a:pt x="19807" y="6961"/>
                    <a:pt x="21121" y="9728"/>
                    <a:pt x="21309" y="12175"/>
                  </a:cubicBezTo>
                  <a:cubicBezTo>
                    <a:pt x="21497" y="14622"/>
                    <a:pt x="20558" y="16750"/>
                    <a:pt x="18210" y="18240"/>
                  </a:cubicBezTo>
                  <a:cubicBezTo>
                    <a:pt x="15862" y="19730"/>
                    <a:pt x="12106" y="20581"/>
                    <a:pt x="9758" y="21006"/>
                  </a:cubicBezTo>
                  <a:cubicBezTo>
                    <a:pt x="7410" y="21432"/>
                    <a:pt x="6471" y="21432"/>
                    <a:pt x="5626" y="21272"/>
                  </a:cubicBezTo>
                  <a:cubicBezTo>
                    <a:pt x="4780" y="21113"/>
                    <a:pt x="4029" y="20794"/>
                    <a:pt x="4405" y="20421"/>
                  </a:cubicBezTo>
                  <a:cubicBezTo>
                    <a:pt x="4780" y="20049"/>
                    <a:pt x="6283" y="19623"/>
                    <a:pt x="7786" y="1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025735" y="2043772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133685" y="1897159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37" y="11375"/>
                    <a:pt x="2274" y="2735"/>
                    <a:pt x="5874" y="575"/>
                  </a:cubicBezTo>
                  <a:cubicBezTo>
                    <a:pt x="9474" y="-1585"/>
                    <a:pt x="1553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184485" y="1986622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486308" y="1658238"/>
              <a:ext cx="98228" cy="50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23" fill="norm" stroke="1" extrusionOk="0">
                  <a:moveTo>
                    <a:pt x="20883" y="2623"/>
                  </a:moveTo>
                  <a:cubicBezTo>
                    <a:pt x="17283" y="1723"/>
                    <a:pt x="13683" y="823"/>
                    <a:pt x="10533" y="373"/>
                  </a:cubicBezTo>
                  <a:cubicBezTo>
                    <a:pt x="7383" y="-77"/>
                    <a:pt x="4683" y="-77"/>
                    <a:pt x="2658" y="148"/>
                  </a:cubicBezTo>
                  <a:cubicBezTo>
                    <a:pt x="633" y="373"/>
                    <a:pt x="-717" y="823"/>
                    <a:pt x="408" y="1678"/>
                  </a:cubicBezTo>
                  <a:cubicBezTo>
                    <a:pt x="1533" y="2533"/>
                    <a:pt x="5133" y="3793"/>
                    <a:pt x="8733" y="5188"/>
                  </a:cubicBezTo>
                  <a:cubicBezTo>
                    <a:pt x="12333" y="6583"/>
                    <a:pt x="15933" y="8113"/>
                    <a:pt x="16158" y="9238"/>
                  </a:cubicBezTo>
                  <a:cubicBezTo>
                    <a:pt x="16383" y="10363"/>
                    <a:pt x="13233" y="11083"/>
                    <a:pt x="10533" y="11488"/>
                  </a:cubicBezTo>
                  <a:cubicBezTo>
                    <a:pt x="7833" y="11893"/>
                    <a:pt x="5583" y="11983"/>
                    <a:pt x="5358" y="12163"/>
                  </a:cubicBezTo>
                  <a:cubicBezTo>
                    <a:pt x="5133" y="12343"/>
                    <a:pt x="6933" y="12613"/>
                    <a:pt x="7833" y="13243"/>
                  </a:cubicBezTo>
                  <a:cubicBezTo>
                    <a:pt x="8733" y="13873"/>
                    <a:pt x="8733" y="14863"/>
                    <a:pt x="7608" y="16033"/>
                  </a:cubicBezTo>
                  <a:cubicBezTo>
                    <a:pt x="6483" y="17203"/>
                    <a:pt x="4233" y="18553"/>
                    <a:pt x="3108" y="19453"/>
                  </a:cubicBezTo>
                  <a:cubicBezTo>
                    <a:pt x="1983" y="20353"/>
                    <a:pt x="1983" y="20803"/>
                    <a:pt x="5133" y="21073"/>
                  </a:cubicBezTo>
                  <a:cubicBezTo>
                    <a:pt x="8283" y="21343"/>
                    <a:pt x="14583" y="21433"/>
                    <a:pt x="20883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781385" y="1764372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032"/>
                    <a:pt x="9755" y="8064"/>
                    <a:pt x="13355" y="11664"/>
                  </a:cubicBezTo>
                  <a:cubicBezTo>
                    <a:pt x="16955" y="15264"/>
                    <a:pt x="19277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863935" y="1758022"/>
              <a:ext cx="1143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867"/>
                    <a:pt x="12800" y="7733"/>
                    <a:pt x="9200" y="11333"/>
                  </a:cubicBezTo>
                  <a:cubicBezTo>
                    <a:pt x="5600" y="14933"/>
                    <a:pt x="2800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092535" y="201202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302085" y="199932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619585" y="198027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114885" y="1662772"/>
              <a:ext cx="222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174"/>
                    <a:pt x="6171" y="4347"/>
                    <a:pt x="9360" y="7132"/>
                  </a:cubicBezTo>
                  <a:cubicBezTo>
                    <a:pt x="12549" y="9917"/>
                    <a:pt x="15840" y="13313"/>
                    <a:pt x="17897" y="15826"/>
                  </a:cubicBezTo>
                  <a:cubicBezTo>
                    <a:pt x="19954" y="18340"/>
                    <a:pt x="20777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176389" y="1627535"/>
              <a:ext cx="160747" cy="39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5" fill="norm" stroke="1" extrusionOk="0">
                  <a:moveTo>
                    <a:pt x="21303" y="531"/>
                  </a:moveTo>
                  <a:cubicBezTo>
                    <a:pt x="20181" y="188"/>
                    <a:pt x="19059" y="-155"/>
                    <a:pt x="18077" y="74"/>
                  </a:cubicBezTo>
                  <a:cubicBezTo>
                    <a:pt x="17095" y="302"/>
                    <a:pt x="16254" y="1102"/>
                    <a:pt x="14290" y="3159"/>
                  </a:cubicBezTo>
                  <a:cubicBezTo>
                    <a:pt x="12326" y="5216"/>
                    <a:pt x="9241" y="8531"/>
                    <a:pt x="6576" y="11502"/>
                  </a:cubicBezTo>
                  <a:cubicBezTo>
                    <a:pt x="3911" y="14474"/>
                    <a:pt x="1667" y="17102"/>
                    <a:pt x="685" y="18702"/>
                  </a:cubicBezTo>
                  <a:cubicBezTo>
                    <a:pt x="-297" y="20302"/>
                    <a:pt x="-16" y="20874"/>
                    <a:pt x="264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407626" y="1874709"/>
              <a:ext cx="113660" cy="13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14" fill="norm" stroke="1" extrusionOk="0">
                  <a:moveTo>
                    <a:pt x="3479" y="5785"/>
                  </a:moveTo>
                  <a:cubicBezTo>
                    <a:pt x="2279" y="7843"/>
                    <a:pt x="1079" y="9900"/>
                    <a:pt x="479" y="12471"/>
                  </a:cubicBezTo>
                  <a:cubicBezTo>
                    <a:pt x="-121" y="15043"/>
                    <a:pt x="-121" y="18128"/>
                    <a:pt x="279" y="18643"/>
                  </a:cubicBezTo>
                  <a:cubicBezTo>
                    <a:pt x="679" y="19157"/>
                    <a:pt x="1479" y="17100"/>
                    <a:pt x="2879" y="13843"/>
                  </a:cubicBezTo>
                  <a:cubicBezTo>
                    <a:pt x="4279" y="10585"/>
                    <a:pt x="6279" y="6128"/>
                    <a:pt x="8079" y="3385"/>
                  </a:cubicBezTo>
                  <a:cubicBezTo>
                    <a:pt x="9879" y="643"/>
                    <a:pt x="11479" y="-386"/>
                    <a:pt x="13279" y="128"/>
                  </a:cubicBezTo>
                  <a:cubicBezTo>
                    <a:pt x="15079" y="643"/>
                    <a:pt x="17079" y="2700"/>
                    <a:pt x="18479" y="6471"/>
                  </a:cubicBezTo>
                  <a:cubicBezTo>
                    <a:pt x="19879" y="10243"/>
                    <a:pt x="20679" y="15728"/>
                    <a:pt x="21479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572085" y="1547957"/>
              <a:ext cx="138354" cy="45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6" fill="norm" stroke="1" extrusionOk="0">
                  <a:moveTo>
                    <a:pt x="0" y="929"/>
                  </a:moveTo>
                  <a:cubicBezTo>
                    <a:pt x="967" y="527"/>
                    <a:pt x="1934" y="125"/>
                    <a:pt x="3224" y="24"/>
                  </a:cubicBezTo>
                  <a:cubicBezTo>
                    <a:pt x="4513" y="-76"/>
                    <a:pt x="6125" y="125"/>
                    <a:pt x="8221" y="778"/>
                  </a:cubicBezTo>
                  <a:cubicBezTo>
                    <a:pt x="10316" y="1431"/>
                    <a:pt x="12896" y="2536"/>
                    <a:pt x="14024" y="3591"/>
                  </a:cubicBezTo>
                  <a:cubicBezTo>
                    <a:pt x="15152" y="4646"/>
                    <a:pt x="14830" y="5651"/>
                    <a:pt x="14185" y="6404"/>
                  </a:cubicBezTo>
                  <a:cubicBezTo>
                    <a:pt x="13540" y="7157"/>
                    <a:pt x="12573" y="7660"/>
                    <a:pt x="11767" y="8363"/>
                  </a:cubicBezTo>
                  <a:cubicBezTo>
                    <a:pt x="10961" y="9066"/>
                    <a:pt x="10316" y="9971"/>
                    <a:pt x="11767" y="11176"/>
                  </a:cubicBezTo>
                  <a:cubicBezTo>
                    <a:pt x="13218" y="12382"/>
                    <a:pt x="16764" y="13889"/>
                    <a:pt x="18860" y="15295"/>
                  </a:cubicBezTo>
                  <a:cubicBezTo>
                    <a:pt x="20955" y="16702"/>
                    <a:pt x="21600" y="18008"/>
                    <a:pt x="20633" y="19063"/>
                  </a:cubicBezTo>
                  <a:cubicBezTo>
                    <a:pt x="19666" y="20117"/>
                    <a:pt x="17087" y="20921"/>
                    <a:pt x="14991" y="21223"/>
                  </a:cubicBezTo>
                  <a:cubicBezTo>
                    <a:pt x="12896" y="21524"/>
                    <a:pt x="11284" y="21323"/>
                    <a:pt x="9672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790785" y="2862922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880"/>
                    <a:pt x="14400" y="5760"/>
                    <a:pt x="18000" y="9360"/>
                  </a:cubicBezTo>
                  <a:cubicBezTo>
                    <a:pt x="21600" y="12960"/>
                    <a:pt x="216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759035" y="2806728"/>
              <a:ext cx="250081" cy="37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98" fill="norm" stroke="1" extrusionOk="0">
                  <a:moveTo>
                    <a:pt x="0" y="6711"/>
                  </a:moveTo>
                  <a:cubicBezTo>
                    <a:pt x="714" y="4575"/>
                    <a:pt x="1428" y="2438"/>
                    <a:pt x="2945" y="1192"/>
                  </a:cubicBezTo>
                  <a:cubicBezTo>
                    <a:pt x="4463" y="-54"/>
                    <a:pt x="6783" y="-410"/>
                    <a:pt x="9907" y="539"/>
                  </a:cubicBezTo>
                  <a:cubicBezTo>
                    <a:pt x="13031" y="1489"/>
                    <a:pt x="16959" y="3744"/>
                    <a:pt x="19101" y="6295"/>
                  </a:cubicBezTo>
                  <a:cubicBezTo>
                    <a:pt x="21243" y="8847"/>
                    <a:pt x="21600" y="11695"/>
                    <a:pt x="20440" y="14010"/>
                  </a:cubicBezTo>
                  <a:cubicBezTo>
                    <a:pt x="19279" y="16324"/>
                    <a:pt x="16602" y="18104"/>
                    <a:pt x="14102" y="19232"/>
                  </a:cubicBezTo>
                  <a:cubicBezTo>
                    <a:pt x="11603" y="20359"/>
                    <a:pt x="9283" y="20834"/>
                    <a:pt x="7676" y="21012"/>
                  </a:cubicBezTo>
                  <a:cubicBezTo>
                    <a:pt x="6069" y="21190"/>
                    <a:pt x="5177" y="21071"/>
                    <a:pt x="5088" y="20834"/>
                  </a:cubicBezTo>
                  <a:cubicBezTo>
                    <a:pt x="4998" y="20597"/>
                    <a:pt x="5712" y="20241"/>
                    <a:pt x="6516" y="19885"/>
                  </a:cubicBezTo>
                  <a:cubicBezTo>
                    <a:pt x="7319" y="19528"/>
                    <a:pt x="8212" y="19172"/>
                    <a:pt x="9104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051135" y="3105402"/>
              <a:ext cx="114301" cy="15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4052"/>
                  </a:moveTo>
                  <a:cubicBezTo>
                    <a:pt x="0" y="2649"/>
                    <a:pt x="0" y="1247"/>
                    <a:pt x="1400" y="545"/>
                  </a:cubicBezTo>
                  <a:cubicBezTo>
                    <a:pt x="2800" y="-156"/>
                    <a:pt x="5600" y="-156"/>
                    <a:pt x="7600" y="405"/>
                  </a:cubicBezTo>
                  <a:cubicBezTo>
                    <a:pt x="9600" y="966"/>
                    <a:pt x="10800" y="2088"/>
                    <a:pt x="10200" y="4753"/>
                  </a:cubicBezTo>
                  <a:cubicBezTo>
                    <a:pt x="9600" y="7418"/>
                    <a:pt x="7200" y="11626"/>
                    <a:pt x="5000" y="14712"/>
                  </a:cubicBezTo>
                  <a:cubicBezTo>
                    <a:pt x="2800" y="17797"/>
                    <a:pt x="800" y="19761"/>
                    <a:pt x="1000" y="20602"/>
                  </a:cubicBezTo>
                  <a:cubicBezTo>
                    <a:pt x="1200" y="21444"/>
                    <a:pt x="3600" y="21163"/>
                    <a:pt x="7400" y="20041"/>
                  </a:cubicBezTo>
                  <a:cubicBezTo>
                    <a:pt x="11200" y="18919"/>
                    <a:pt x="16400" y="16956"/>
                    <a:pt x="21600" y="14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336885" y="2970872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324185" y="304072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486"/>
                    <a:pt x="11520" y="13371"/>
                    <a:pt x="15120" y="9771"/>
                  </a:cubicBezTo>
                  <a:cubicBezTo>
                    <a:pt x="18720" y="6171"/>
                    <a:pt x="2016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687505" y="2756527"/>
              <a:ext cx="100949" cy="38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398" fill="norm" stroke="1" extrusionOk="0">
                  <a:moveTo>
                    <a:pt x="20456" y="2366"/>
                  </a:moveTo>
                  <a:cubicBezTo>
                    <a:pt x="17000" y="1549"/>
                    <a:pt x="13544" y="731"/>
                    <a:pt x="10304" y="323"/>
                  </a:cubicBezTo>
                  <a:cubicBezTo>
                    <a:pt x="7064" y="-86"/>
                    <a:pt x="4040" y="-86"/>
                    <a:pt x="2312" y="206"/>
                  </a:cubicBezTo>
                  <a:cubicBezTo>
                    <a:pt x="584" y="498"/>
                    <a:pt x="152" y="1082"/>
                    <a:pt x="1664" y="2016"/>
                  </a:cubicBezTo>
                  <a:cubicBezTo>
                    <a:pt x="3176" y="2950"/>
                    <a:pt x="6632" y="4234"/>
                    <a:pt x="10304" y="5460"/>
                  </a:cubicBezTo>
                  <a:cubicBezTo>
                    <a:pt x="13976" y="6686"/>
                    <a:pt x="17864" y="7853"/>
                    <a:pt x="19592" y="8729"/>
                  </a:cubicBezTo>
                  <a:cubicBezTo>
                    <a:pt x="21320" y="9605"/>
                    <a:pt x="20888" y="10189"/>
                    <a:pt x="17864" y="11239"/>
                  </a:cubicBezTo>
                  <a:cubicBezTo>
                    <a:pt x="14840" y="12290"/>
                    <a:pt x="9224" y="13808"/>
                    <a:pt x="5768" y="14917"/>
                  </a:cubicBezTo>
                  <a:cubicBezTo>
                    <a:pt x="2312" y="16026"/>
                    <a:pt x="1016" y="16727"/>
                    <a:pt x="368" y="17369"/>
                  </a:cubicBezTo>
                  <a:cubicBezTo>
                    <a:pt x="-280" y="18011"/>
                    <a:pt x="-280" y="18595"/>
                    <a:pt x="2096" y="19296"/>
                  </a:cubicBezTo>
                  <a:cubicBezTo>
                    <a:pt x="4472" y="19996"/>
                    <a:pt x="9224" y="20813"/>
                    <a:pt x="12680" y="21164"/>
                  </a:cubicBezTo>
                  <a:cubicBezTo>
                    <a:pt x="16136" y="21514"/>
                    <a:pt x="18296" y="21397"/>
                    <a:pt x="20456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876635" y="2780372"/>
              <a:ext cx="146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6120"/>
                    <a:pt x="10643" y="12240"/>
                    <a:pt x="14243" y="15840"/>
                  </a:cubicBezTo>
                  <a:cubicBezTo>
                    <a:pt x="17843" y="19440"/>
                    <a:pt x="19722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971885" y="2772526"/>
              <a:ext cx="127001" cy="38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84"/>
                  </a:moveTo>
                  <a:cubicBezTo>
                    <a:pt x="19800" y="-34"/>
                    <a:pt x="18000" y="-153"/>
                    <a:pt x="16200" y="678"/>
                  </a:cubicBezTo>
                  <a:cubicBezTo>
                    <a:pt x="14400" y="1509"/>
                    <a:pt x="12600" y="3289"/>
                    <a:pt x="10080" y="5840"/>
                  </a:cubicBezTo>
                  <a:cubicBezTo>
                    <a:pt x="7560" y="8392"/>
                    <a:pt x="4320" y="11715"/>
                    <a:pt x="2520" y="14445"/>
                  </a:cubicBezTo>
                  <a:cubicBezTo>
                    <a:pt x="720" y="17174"/>
                    <a:pt x="360" y="19311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136422" y="3078822"/>
              <a:ext cx="196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371935" y="307247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816435" y="3053422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070435" y="3021672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330785" y="2697822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067"/>
                    <a:pt x="8400" y="10133"/>
                    <a:pt x="12000" y="13733"/>
                  </a:cubicBezTo>
                  <a:cubicBezTo>
                    <a:pt x="15600" y="17333"/>
                    <a:pt x="186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457735" y="2682175"/>
              <a:ext cx="101651" cy="42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27" fill="norm" stroke="1" extrusionOk="0">
                  <a:moveTo>
                    <a:pt x="21170" y="1117"/>
                  </a:moveTo>
                  <a:cubicBezTo>
                    <a:pt x="21170" y="472"/>
                    <a:pt x="21170" y="-173"/>
                    <a:pt x="20068" y="42"/>
                  </a:cubicBezTo>
                  <a:cubicBezTo>
                    <a:pt x="18966" y="257"/>
                    <a:pt x="16762" y="1331"/>
                    <a:pt x="14117" y="3427"/>
                  </a:cubicBezTo>
                  <a:cubicBezTo>
                    <a:pt x="11472" y="5523"/>
                    <a:pt x="8386" y="8639"/>
                    <a:pt x="5741" y="11218"/>
                  </a:cubicBezTo>
                  <a:cubicBezTo>
                    <a:pt x="3097" y="13797"/>
                    <a:pt x="892" y="15839"/>
                    <a:pt x="231" y="17451"/>
                  </a:cubicBezTo>
                  <a:cubicBezTo>
                    <a:pt x="-430" y="19063"/>
                    <a:pt x="452" y="20245"/>
                    <a:pt x="1333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610185" y="2987463"/>
              <a:ext cx="196851" cy="1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1665"/>
                  </a:moveTo>
                  <a:cubicBezTo>
                    <a:pt x="232" y="6065"/>
                    <a:pt x="465" y="10465"/>
                    <a:pt x="581" y="14065"/>
                  </a:cubicBezTo>
                  <a:cubicBezTo>
                    <a:pt x="697" y="17665"/>
                    <a:pt x="697" y="20465"/>
                    <a:pt x="813" y="20865"/>
                  </a:cubicBezTo>
                  <a:cubicBezTo>
                    <a:pt x="929" y="21265"/>
                    <a:pt x="1161" y="19265"/>
                    <a:pt x="1626" y="16865"/>
                  </a:cubicBezTo>
                  <a:cubicBezTo>
                    <a:pt x="2090" y="14465"/>
                    <a:pt x="2787" y="11665"/>
                    <a:pt x="3484" y="9065"/>
                  </a:cubicBezTo>
                  <a:cubicBezTo>
                    <a:pt x="4181" y="6465"/>
                    <a:pt x="4877" y="4065"/>
                    <a:pt x="5574" y="3665"/>
                  </a:cubicBezTo>
                  <a:cubicBezTo>
                    <a:pt x="6271" y="3265"/>
                    <a:pt x="6968" y="4865"/>
                    <a:pt x="7200" y="6665"/>
                  </a:cubicBezTo>
                  <a:cubicBezTo>
                    <a:pt x="7432" y="8465"/>
                    <a:pt x="7200" y="10465"/>
                    <a:pt x="7548" y="10865"/>
                  </a:cubicBezTo>
                  <a:cubicBezTo>
                    <a:pt x="7897" y="11265"/>
                    <a:pt x="8826" y="10065"/>
                    <a:pt x="10103" y="8065"/>
                  </a:cubicBezTo>
                  <a:cubicBezTo>
                    <a:pt x="11381" y="6065"/>
                    <a:pt x="13006" y="3265"/>
                    <a:pt x="14400" y="1665"/>
                  </a:cubicBezTo>
                  <a:cubicBezTo>
                    <a:pt x="15794" y="65"/>
                    <a:pt x="16955" y="-335"/>
                    <a:pt x="17884" y="265"/>
                  </a:cubicBezTo>
                  <a:cubicBezTo>
                    <a:pt x="18813" y="865"/>
                    <a:pt x="19510" y="2465"/>
                    <a:pt x="20090" y="5865"/>
                  </a:cubicBezTo>
                  <a:cubicBezTo>
                    <a:pt x="20671" y="9265"/>
                    <a:pt x="21135" y="14465"/>
                    <a:pt x="21600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857835" y="2604903"/>
              <a:ext cx="139189" cy="58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14" fill="norm" stroke="1" extrusionOk="0">
                  <a:moveTo>
                    <a:pt x="0" y="384"/>
                  </a:moveTo>
                  <a:cubicBezTo>
                    <a:pt x="1934" y="149"/>
                    <a:pt x="3869" y="-86"/>
                    <a:pt x="5319" y="31"/>
                  </a:cubicBezTo>
                  <a:cubicBezTo>
                    <a:pt x="6770" y="149"/>
                    <a:pt x="7737" y="618"/>
                    <a:pt x="9188" y="1792"/>
                  </a:cubicBezTo>
                  <a:cubicBezTo>
                    <a:pt x="10639" y="2966"/>
                    <a:pt x="12573" y="4844"/>
                    <a:pt x="13057" y="6410"/>
                  </a:cubicBezTo>
                  <a:cubicBezTo>
                    <a:pt x="13540" y="7975"/>
                    <a:pt x="12573" y="9227"/>
                    <a:pt x="12090" y="10244"/>
                  </a:cubicBezTo>
                  <a:cubicBezTo>
                    <a:pt x="11606" y="11262"/>
                    <a:pt x="11606" y="12044"/>
                    <a:pt x="13057" y="13297"/>
                  </a:cubicBezTo>
                  <a:cubicBezTo>
                    <a:pt x="14507" y="14549"/>
                    <a:pt x="17409" y="16271"/>
                    <a:pt x="19182" y="17444"/>
                  </a:cubicBezTo>
                  <a:cubicBezTo>
                    <a:pt x="20955" y="18618"/>
                    <a:pt x="21600" y="19244"/>
                    <a:pt x="20955" y="19831"/>
                  </a:cubicBezTo>
                  <a:cubicBezTo>
                    <a:pt x="20310" y="20418"/>
                    <a:pt x="18376" y="20966"/>
                    <a:pt x="1644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119631" y="1783422"/>
              <a:ext cx="284305" cy="12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54" fill="norm" stroke="1" extrusionOk="0">
                  <a:moveTo>
                    <a:pt x="4211" y="10800"/>
                  </a:moveTo>
                  <a:cubicBezTo>
                    <a:pt x="4051" y="12600"/>
                    <a:pt x="3891" y="14400"/>
                    <a:pt x="3571" y="16200"/>
                  </a:cubicBezTo>
                  <a:cubicBezTo>
                    <a:pt x="3251" y="18000"/>
                    <a:pt x="2771" y="19800"/>
                    <a:pt x="2131" y="20700"/>
                  </a:cubicBezTo>
                  <a:cubicBezTo>
                    <a:pt x="1491" y="21600"/>
                    <a:pt x="691" y="21600"/>
                    <a:pt x="291" y="20520"/>
                  </a:cubicBezTo>
                  <a:cubicBezTo>
                    <a:pt x="-109" y="19440"/>
                    <a:pt x="-109" y="17280"/>
                    <a:pt x="371" y="14760"/>
                  </a:cubicBezTo>
                  <a:cubicBezTo>
                    <a:pt x="851" y="12240"/>
                    <a:pt x="1811" y="9360"/>
                    <a:pt x="3651" y="7920"/>
                  </a:cubicBezTo>
                  <a:cubicBezTo>
                    <a:pt x="5491" y="6480"/>
                    <a:pt x="8211" y="6480"/>
                    <a:pt x="10371" y="8100"/>
                  </a:cubicBezTo>
                  <a:cubicBezTo>
                    <a:pt x="12531" y="9720"/>
                    <a:pt x="14131" y="12960"/>
                    <a:pt x="15411" y="14760"/>
                  </a:cubicBezTo>
                  <a:cubicBezTo>
                    <a:pt x="16691" y="16560"/>
                    <a:pt x="17651" y="16920"/>
                    <a:pt x="18451" y="15120"/>
                  </a:cubicBezTo>
                  <a:cubicBezTo>
                    <a:pt x="19251" y="13320"/>
                    <a:pt x="19891" y="9360"/>
                    <a:pt x="20371" y="6480"/>
                  </a:cubicBezTo>
                  <a:cubicBezTo>
                    <a:pt x="20851" y="3600"/>
                    <a:pt x="21171" y="18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681170" y="1592922"/>
              <a:ext cx="262516" cy="32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3" fill="norm" stroke="1" extrusionOk="0">
                  <a:moveTo>
                    <a:pt x="1732" y="3323"/>
                  </a:moveTo>
                  <a:cubicBezTo>
                    <a:pt x="1732" y="8446"/>
                    <a:pt x="1732" y="13569"/>
                    <a:pt x="1645" y="16754"/>
                  </a:cubicBezTo>
                  <a:cubicBezTo>
                    <a:pt x="1559" y="19938"/>
                    <a:pt x="1386" y="21185"/>
                    <a:pt x="1127" y="21392"/>
                  </a:cubicBezTo>
                  <a:cubicBezTo>
                    <a:pt x="868" y="21600"/>
                    <a:pt x="522" y="20769"/>
                    <a:pt x="263" y="18208"/>
                  </a:cubicBezTo>
                  <a:cubicBezTo>
                    <a:pt x="4" y="15646"/>
                    <a:pt x="-169" y="11354"/>
                    <a:pt x="263" y="8238"/>
                  </a:cubicBezTo>
                  <a:cubicBezTo>
                    <a:pt x="695" y="5123"/>
                    <a:pt x="1732" y="3185"/>
                    <a:pt x="2682" y="2146"/>
                  </a:cubicBezTo>
                  <a:cubicBezTo>
                    <a:pt x="3633" y="1108"/>
                    <a:pt x="4497" y="969"/>
                    <a:pt x="5101" y="1246"/>
                  </a:cubicBezTo>
                  <a:cubicBezTo>
                    <a:pt x="5706" y="1523"/>
                    <a:pt x="6052" y="2215"/>
                    <a:pt x="7002" y="4915"/>
                  </a:cubicBezTo>
                  <a:cubicBezTo>
                    <a:pt x="7953" y="7615"/>
                    <a:pt x="9508" y="12323"/>
                    <a:pt x="10545" y="15023"/>
                  </a:cubicBezTo>
                  <a:cubicBezTo>
                    <a:pt x="11581" y="17723"/>
                    <a:pt x="12100" y="18415"/>
                    <a:pt x="12791" y="18831"/>
                  </a:cubicBezTo>
                  <a:cubicBezTo>
                    <a:pt x="13482" y="19246"/>
                    <a:pt x="14346" y="19385"/>
                    <a:pt x="15556" y="18346"/>
                  </a:cubicBezTo>
                  <a:cubicBezTo>
                    <a:pt x="16765" y="17308"/>
                    <a:pt x="18321" y="15092"/>
                    <a:pt x="19357" y="11838"/>
                  </a:cubicBezTo>
                  <a:cubicBezTo>
                    <a:pt x="20394" y="8585"/>
                    <a:pt x="20913" y="4292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020374" y="1745322"/>
              <a:ext cx="81119" cy="12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140" fill="norm" stroke="1" extrusionOk="0">
                  <a:moveTo>
                    <a:pt x="16075" y="0"/>
                  </a:moveTo>
                  <a:cubicBezTo>
                    <a:pt x="12295" y="0"/>
                    <a:pt x="8515" y="0"/>
                    <a:pt x="5275" y="2563"/>
                  </a:cubicBezTo>
                  <a:cubicBezTo>
                    <a:pt x="2035" y="5125"/>
                    <a:pt x="-665" y="10251"/>
                    <a:pt x="145" y="13912"/>
                  </a:cubicBezTo>
                  <a:cubicBezTo>
                    <a:pt x="955" y="17573"/>
                    <a:pt x="5275" y="19769"/>
                    <a:pt x="8785" y="20685"/>
                  </a:cubicBezTo>
                  <a:cubicBezTo>
                    <a:pt x="12295" y="21600"/>
                    <a:pt x="14995" y="21234"/>
                    <a:pt x="17155" y="18671"/>
                  </a:cubicBezTo>
                  <a:cubicBezTo>
                    <a:pt x="19315" y="16108"/>
                    <a:pt x="20935" y="11349"/>
                    <a:pt x="20665" y="8237"/>
                  </a:cubicBezTo>
                  <a:cubicBezTo>
                    <a:pt x="20395" y="5125"/>
                    <a:pt x="18235" y="3661"/>
                    <a:pt x="15805" y="2929"/>
                  </a:cubicBezTo>
                  <a:cubicBezTo>
                    <a:pt x="13375" y="2197"/>
                    <a:pt x="10675" y="2197"/>
                    <a:pt x="7975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115135" y="1675472"/>
              <a:ext cx="203201" cy="21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5718"/>
                  </a:moveTo>
                  <a:cubicBezTo>
                    <a:pt x="1125" y="5294"/>
                    <a:pt x="2250" y="4871"/>
                    <a:pt x="4275" y="5718"/>
                  </a:cubicBezTo>
                  <a:cubicBezTo>
                    <a:pt x="6300" y="6565"/>
                    <a:pt x="9225" y="8682"/>
                    <a:pt x="10912" y="10906"/>
                  </a:cubicBezTo>
                  <a:cubicBezTo>
                    <a:pt x="12600" y="13129"/>
                    <a:pt x="13050" y="15459"/>
                    <a:pt x="13050" y="17259"/>
                  </a:cubicBezTo>
                  <a:cubicBezTo>
                    <a:pt x="13050" y="19059"/>
                    <a:pt x="12600" y="20329"/>
                    <a:pt x="11700" y="20965"/>
                  </a:cubicBezTo>
                  <a:cubicBezTo>
                    <a:pt x="10800" y="21600"/>
                    <a:pt x="9450" y="21600"/>
                    <a:pt x="8775" y="19271"/>
                  </a:cubicBezTo>
                  <a:cubicBezTo>
                    <a:pt x="8100" y="16941"/>
                    <a:pt x="8100" y="12282"/>
                    <a:pt x="10350" y="8682"/>
                  </a:cubicBezTo>
                  <a:cubicBezTo>
                    <a:pt x="12600" y="5082"/>
                    <a:pt x="171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285401" y="2786722"/>
              <a:ext cx="27728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9" y="21600"/>
                  </a:moveTo>
                  <a:cubicBezTo>
                    <a:pt x="660" y="20925"/>
                    <a:pt x="0" y="20250"/>
                    <a:pt x="0" y="18337"/>
                  </a:cubicBezTo>
                  <a:cubicBezTo>
                    <a:pt x="0" y="16425"/>
                    <a:pt x="660" y="13275"/>
                    <a:pt x="1484" y="11025"/>
                  </a:cubicBezTo>
                  <a:cubicBezTo>
                    <a:pt x="2308" y="8775"/>
                    <a:pt x="3298" y="7425"/>
                    <a:pt x="4205" y="6750"/>
                  </a:cubicBezTo>
                  <a:cubicBezTo>
                    <a:pt x="5111" y="6075"/>
                    <a:pt x="5936" y="6075"/>
                    <a:pt x="6595" y="6525"/>
                  </a:cubicBezTo>
                  <a:cubicBezTo>
                    <a:pt x="7255" y="6975"/>
                    <a:pt x="7750" y="7875"/>
                    <a:pt x="8409" y="9450"/>
                  </a:cubicBezTo>
                  <a:cubicBezTo>
                    <a:pt x="9069" y="11025"/>
                    <a:pt x="9893" y="13275"/>
                    <a:pt x="10635" y="14850"/>
                  </a:cubicBezTo>
                  <a:cubicBezTo>
                    <a:pt x="11377" y="16425"/>
                    <a:pt x="12037" y="17325"/>
                    <a:pt x="12779" y="17775"/>
                  </a:cubicBezTo>
                  <a:cubicBezTo>
                    <a:pt x="13521" y="18225"/>
                    <a:pt x="14345" y="18225"/>
                    <a:pt x="15334" y="16763"/>
                  </a:cubicBezTo>
                  <a:cubicBezTo>
                    <a:pt x="16324" y="15300"/>
                    <a:pt x="17478" y="12375"/>
                    <a:pt x="18550" y="9337"/>
                  </a:cubicBezTo>
                  <a:cubicBezTo>
                    <a:pt x="19621" y="6300"/>
                    <a:pt x="20611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791710" y="2560408"/>
              <a:ext cx="285326" cy="45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91" fill="norm" stroke="1" extrusionOk="0">
                  <a:moveTo>
                    <a:pt x="2848" y="9235"/>
                  </a:moveTo>
                  <a:cubicBezTo>
                    <a:pt x="2208" y="10641"/>
                    <a:pt x="1568" y="12048"/>
                    <a:pt x="1168" y="13806"/>
                  </a:cubicBezTo>
                  <a:cubicBezTo>
                    <a:pt x="768" y="15564"/>
                    <a:pt x="608" y="17674"/>
                    <a:pt x="528" y="19131"/>
                  </a:cubicBezTo>
                  <a:cubicBezTo>
                    <a:pt x="448" y="20587"/>
                    <a:pt x="448" y="21391"/>
                    <a:pt x="448" y="21391"/>
                  </a:cubicBezTo>
                  <a:cubicBezTo>
                    <a:pt x="448" y="21391"/>
                    <a:pt x="448" y="20587"/>
                    <a:pt x="368" y="18377"/>
                  </a:cubicBezTo>
                  <a:cubicBezTo>
                    <a:pt x="288" y="16167"/>
                    <a:pt x="128" y="12550"/>
                    <a:pt x="48" y="10189"/>
                  </a:cubicBezTo>
                  <a:cubicBezTo>
                    <a:pt x="-32" y="7828"/>
                    <a:pt x="-32" y="6723"/>
                    <a:pt x="208" y="5819"/>
                  </a:cubicBezTo>
                  <a:cubicBezTo>
                    <a:pt x="448" y="4915"/>
                    <a:pt x="928" y="4211"/>
                    <a:pt x="1568" y="3759"/>
                  </a:cubicBezTo>
                  <a:cubicBezTo>
                    <a:pt x="2208" y="3307"/>
                    <a:pt x="3008" y="3106"/>
                    <a:pt x="3648" y="3358"/>
                  </a:cubicBezTo>
                  <a:cubicBezTo>
                    <a:pt x="4288" y="3609"/>
                    <a:pt x="4768" y="4312"/>
                    <a:pt x="5968" y="6371"/>
                  </a:cubicBezTo>
                  <a:cubicBezTo>
                    <a:pt x="7168" y="8431"/>
                    <a:pt x="9088" y="11847"/>
                    <a:pt x="10608" y="14057"/>
                  </a:cubicBezTo>
                  <a:cubicBezTo>
                    <a:pt x="12128" y="16267"/>
                    <a:pt x="13248" y="17272"/>
                    <a:pt x="14208" y="17875"/>
                  </a:cubicBezTo>
                  <a:cubicBezTo>
                    <a:pt x="15168" y="18478"/>
                    <a:pt x="15968" y="18678"/>
                    <a:pt x="16688" y="18578"/>
                  </a:cubicBezTo>
                  <a:cubicBezTo>
                    <a:pt x="17408" y="18478"/>
                    <a:pt x="18048" y="18076"/>
                    <a:pt x="18848" y="16117"/>
                  </a:cubicBezTo>
                  <a:cubicBezTo>
                    <a:pt x="19648" y="14158"/>
                    <a:pt x="20608" y="10641"/>
                    <a:pt x="21088" y="8130"/>
                  </a:cubicBezTo>
                  <a:cubicBezTo>
                    <a:pt x="21568" y="5618"/>
                    <a:pt x="21568" y="4111"/>
                    <a:pt x="21408" y="2805"/>
                  </a:cubicBezTo>
                  <a:cubicBezTo>
                    <a:pt x="21248" y="1499"/>
                    <a:pt x="20928" y="394"/>
                    <a:pt x="20848" y="92"/>
                  </a:cubicBezTo>
                  <a:cubicBezTo>
                    <a:pt x="20768" y="-209"/>
                    <a:pt x="20928" y="293"/>
                    <a:pt x="21088" y="645"/>
                  </a:cubicBezTo>
                  <a:cubicBezTo>
                    <a:pt x="21248" y="997"/>
                    <a:pt x="21408" y="1198"/>
                    <a:pt x="21568" y="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151494" y="2793072"/>
              <a:ext cx="91379" cy="16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131" fill="norm" stroke="1" extrusionOk="0">
                  <a:moveTo>
                    <a:pt x="3204" y="2430"/>
                  </a:moveTo>
                  <a:cubicBezTo>
                    <a:pt x="1325" y="5400"/>
                    <a:pt x="-553" y="8370"/>
                    <a:pt x="151" y="11475"/>
                  </a:cubicBezTo>
                  <a:cubicBezTo>
                    <a:pt x="856" y="14580"/>
                    <a:pt x="4143" y="17820"/>
                    <a:pt x="6960" y="19575"/>
                  </a:cubicBezTo>
                  <a:cubicBezTo>
                    <a:pt x="9777" y="21330"/>
                    <a:pt x="12125" y="21600"/>
                    <a:pt x="14943" y="20385"/>
                  </a:cubicBezTo>
                  <a:cubicBezTo>
                    <a:pt x="17760" y="19170"/>
                    <a:pt x="21047" y="16470"/>
                    <a:pt x="20108" y="12825"/>
                  </a:cubicBezTo>
                  <a:cubicBezTo>
                    <a:pt x="19169" y="9180"/>
                    <a:pt x="14004" y="4590"/>
                    <a:pt x="88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248485" y="2704172"/>
              <a:ext cx="247651" cy="23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945"/>
                  </a:moveTo>
                  <a:cubicBezTo>
                    <a:pt x="2769" y="3731"/>
                    <a:pt x="5538" y="4516"/>
                    <a:pt x="7846" y="6578"/>
                  </a:cubicBezTo>
                  <a:cubicBezTo>
                    <a:pt x="10154" y="8640"/>
                    <a:pt x="12000" y="11978"/>
                    <a:pt x="12923" y="14236"/>
                  </a:cubicBezTo>
                  <a:cubicBezTo>
                    <a:pt x="13846" y="16495"/>
                    <a:pt x="13846" y="17673"/>
                    <a:pt x="13662" y="18851"/>
                  </a:cubicBezTo>
                  <a:cubicBezTo>
                    <a:pt x="13477" y="20029"/>
                    <a:pt x="13108" y="21207"/>
                    <a:pt x="12646" y="21404"/>
                  </a:cubicBezTo>
                  <a:cubicBezTo>
                    <a:pt x="12185" y="21600"/>
                    <a:pt x="11631" y="20815"/>
                    <a:pt x="11538" y="18556"/>
                  </a:cubicBezTo>
                  <a:cubicBezTo>
                    <a:pt x="11446" y="16298"/>
                    <a:pt x="11815" y="12567"/>
                    <a:pt x="13569" y="9229"/>
                  </a:cubicBezTo>
                  <a:cubicBezTo>
                    <a:pt x="15323" y="5891"/>
                    <a:pt x="18462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612943" y="1470612"/>
              <a:ext cx="105443" cy="4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69" fill="norm" stroke="1" extrusionOk="0">
                  <a:moveTo>
                    <a:pt x="21098" y="1705"/>
                  </a:moveTo>
                  <a:cubicBezTo>
                    <a:pt x="19404" y="949"/>
                    <a:pt x="17710" y="193"/>
                    <a:pt x="16227" y="31"/>
                  </a:cubicBezTo>
                  <a:cubicBezTo>
                    <a:pt x="14745" y="-131"/>
                    <a:pt x="13474" y="301"/>
                    <a:pt x="10722" y="2461"/>
                  </a:cubicBezTo>
                  <a:cubicBezTo>
                    <a:pt x="7969" y="4621"/>
                    <a:pt x="3733" y="8509"/>
                    <a:pt x="1616" y="11533"/>
                  </a:cubicBezTo>
                  <a:cubicBezTo>
                    <a:pt x="-502" y="14557"/>
                    <a:pt x="-502" y="16717"/>
                    <a:pt x="1404" y="18229"/>
                  </a:cubicBezTo>
                  <a:cubicBezTo>
                    <a:pt x="3310" y="19741"/>
                    <a:pt x="7122" y="20605"/>
                    <a:pt x="1093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769185" y="1581295"/>
              <a:ext cx="228601" cy="2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19166"/>
                  </a:moveTo>
                  <a:cubicBezTo>
                    <a:pt x="2200" y="14885"/>
                    <a:pt x="4400" y="10604"/>
                    <a:pt x="5700" y="7977"/>
                  </a:cubicBezTo>
                  <a:cubicBezTo>
                    <a:pt x="7000" y="5350"/>
                    <a:pt x="7400" y="4377"/>
                    <a:pt x="7700" y="3210"/>
                  </a:cubicBezTo>
                  <a:cubicBezTo>
                    <a:pt x="8000" y="2042"/>
                    <a:pt x="8200" y="680"/>
                    <a:pt x="7800" y="193"/>
                  </a:cubicBezTo>
                  <a:cubicBezTo>
                    <a:pt x="7400" y="-293"/>
                    <a:pt x="6400" y="96"/>
                    <a:pt x="5400" y="1848"/>
                  </a:cubicBezTo>
                  <a:cubicBezTo>
                    <a:pt x="4400" y="3599"/>
                    <a:pt x="3400" y="6712"/>
                    <a:pt x="3200" y="10118"/>
                  </a:cubicBezTo>
                  <a:cubicBezTo>
                    <a:pt x="3000" y="13523"/>
                    <a:pt x="3600" y="17221"/>
                    <a:pt x="4400" y="19166"/>
                  </a:cubicBezTo>
                  <a:cubicBezTo>
                    <a:pt x="5200" y="21112"/>
                    <a:pt x="6200" y="21307"/>
                    <a:pt x="8000" y="20529"/>
                  </a:cubicBezTo>
                  <a:cubicBezTo>
                    <a:pt x="9800" y="19750"/>
                    <a:pt x="12400" y="17999"/>
                    <a:pt x="14400" y="15566"/>
                  </a:cubicBezTo>
                  <a:cubicBezTo>
                    <a:pt x="16400" y="13134"/>
                    <a:pt x="17800" y="10021"/>
                    <a:pt x="18500" y="7880"/>
                  </a:cubicBezTo>
                  <a:cubicBezTo>
                    <a:pt x="19200" y="5739"/>
                    <a:pt x="19200" y="4572"/>
                    <a:pt x="19100" y="4475"/>
                  </a:cubicBezTo>
                  <a:cubicBezTo>
                    <a:pt x="19000" y="4377"/>
                    <a:pt x="18800" y="5350"/>
                    <a:pt x="18900" y="7588"/>
                  </a:cubicBezTo>
                  <a:cubicBezTo>
                    <a:pt x="19000" y="9826"/>
                    <a:pt x="19400" y="13329"/>
                    <a:pt x="19900" y="15469"/>
                  </a:cubicBezTo>
                  <a:cubicBezTo>
                    <a:pt x="20400" y="17610"/>
                    <a:pt x="21000" y="18388"/>
                    <a:pt x="21600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086685" y="1789772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410535" y="1834222"/>
              <a:ext cx="53388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10" fill="norm" stroke="1" extrusionOk="0">
                  <a:moveTo>
                    <a:pt x="12462" y="0"/>
                  </a:moveTo>
                  <a:cubicBezTo>
                    <a:pt x="15785" y="1580"/>
                    <a:pt x="19108" y="3161"/>
                    <a:pt x="20354" y="5268"/>
                  </a:cubicBezTo>
                  <a:cubicBezTo>
                    <a:pt x="21600" y="7376"/>
                    <a:pt x="20769" y="10010"/>
                    <a:pt x="19108" y="12907"/>
                  </a:cubicBezTo>
                  <a:cubicBezTo>
                    <a:pt x="17446" y="15805"/>
                    <a:pt x="14954" y="18966"/>
                    <a:pt x="11631" y="20283"/>
                  </a:cubicBezTo>
                  <a:cubicBezTo>
                    <a:pt x="8308" y="21600"/>
                    <a:pt x="4154" y="21073"/>
                    <a:pt x="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604193" y="1561172"/>
              <a:ext cx="301643" cy="20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54" fill="norm" stroke="1" extrusionOk="0">
                  <a:moveTo>
                    <a:pt x="6035" y="9450"/>
                  </a:moveTo>
                  <a:cubicBezTo>
                    <a:pt x="5588" y="12375"/>
                    <a:pt x="5141" y="15300"/>
                    <a:pt x="4545" y="17325"/>
                  </a:cubicBezTo>
                  <a:cubicBezTo>
                    <a:pt x="3949" y="19350"/>
                    <a:pt x="3204" y="20475"/>
                    <a:pt x="2459" y="21037"/>
                  </a:cubicBezTo>
                  <a:cubicBezTo>
                    <a:pt x="1715" y="21600"/>
                    <a:pt x="970" y="21600"/>
                    <a:pt x="448" y="19463"/>
                  </a:cubicBezTo>
                  <a:cubicBezTo>
                    <a:pt x="-73" y="17325"/>
                    <a:pt x="-371" y="13050"/>
                    <a:pt x="895" y="9900"/>
                  </a:cubicBezTo>
                  <a:cubicBezTo>
                    <a:pt x="2161" y="6750"/>
                    <a:pt x="4992" y="4725"/>
                    <a:pt x="8641" y="3263"/>
                  </a:cubicBezTo>
                  <a:cubicBezTo>
                    <a:pt x="12291" y="1800"/>
                    <a:pt x="16760" y="900"/>
                    <a:pt x="212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835985" y="1688172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905835" y="1384316"/>
              <a:ext cx="203201" cy="10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3771"/>
                  </a:moveTo>
                  <a:cubicBezTo>
                    <a:pt x="675" y="2008"/>
                    <a:pt x="1350" y="245"/>
                    <a:pt x="3263" y="24"/>
                  </a:cubicBezTo>
                  <a:cubicBezTo>
                    <a:pt x="5175" y="-196"/>
                    <a:pt x="8325" y="1126"/>
                    <a:pt x="10012" y="3110"/>
                  </a:cubicBezTo>
                  <a:cubicBezTo>
                    <a:pt x="11700" y="5094"/>
                    <a:pt x="11925" y="7739"/>
                    <a:pt x="11587" y="9943"/>
                  </a:cubicBezTo>
                  <a:cubicBezTo>
                    <a:pt x="11250" y="12147"/>
                    <a:pt x="10350" y="13910"/>
                    <a:pt x="9450" y="15453"/>
                  </a:cubicBezTo>
                  <a:cubicBezTo>
                    <a:pt x="8550" y="16996"/>
                    <a:pt x="7650" y="18318"/>
                    <a:pt x="7875" y="19420"/>
                  </a:cubicBezTo>
                  <a:cubicBezTo>
                    <a:pt x="8100" y="20522"/>
                    <a:pt x="9450" y="21404"/>
                    <a:pt x="11925" y="21404"/>
                  </a:cubicBezTo>
                  <a:cubicBezTo>
                    <a:pt x="14400" y="21404"/>
                    <a:pt x="18000" y="20522"/>
                    <a:pt x="21600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089985" y="1383372"/>
              <a:ext cx="159246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4306" y="0"/>
                  </a:moveTo>
                  <a:cubicBezTo>
                    <a:pt x="14587" y="1674"/>
                    <a:pt x="14868" y="3349"/>
                    <a:pt x="16130" y="5526"/>
                  </a:cubicBezTo>
                  <a:cubicBezTo>
                    <a:pt x="17392" y="7702"/>
                    <a:pt x="19636" y="10381"/>
                    <a:pt x="20618" y="12809"/>
                  </a:cubicBezTo>
                  <a:cubicBezTo>
                    <a:pt x="21600" y="15237"/>
                    <a:pt x="21319" y="17414"/>
                    <a:pt x="17673" y="18837"/>
                  </a:cubicBezTo>
                  <a:cubicBezTo>
                    <a:pt x="14026" y="20260"/>
                    <a:pt x="7013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660213" y="2567529"/>
              <a:ext cx="95331" cy="44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451" fill="norm" stroke="1" extrusionOk="0">
                  <a:moveTo>
                    <a:pt x="17767" y="1702"/>
                  </a:moveTo>
                  <a:cubicBezTo>
                    <a:pt x="19117" y="982"/>
                    <a:pt x="20467" y="262"/>
                    <a:pt x="20242" y="57"/>
                  </a:cubicBezTo>
                  <a:cubicBezTo>
                    <a:pt x="20017" y="-149"/>
                    <a:pt x="18217" y="160"/>
                    <a:pt x="14842" y="1651"/>
                  </a:cubicBezTo>
                  <a:cubicBezTo>
                    <a:pt x="11467" y="3142"/>
                    <a:pt x="6517" y="5817"/>
                    <a:pt x="3367" y="8388"/>
                  </a:cubicBezTo>
                  <a:cubicBezTo>
                    <a:pt x="217" y="10960"/>
                    <a:pt x="-1133" y="13428"/>
                    <a:pt x="1117" y="15588"/>
                  </a:cubicBezTo>
                  <a:cubicBezTo>
                    <a:pt x="3367" y="17748"/>
                    <a:pt x="9217" y="19600"/>
                    <a:pt x="15067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864435" y="2662811"/>
              <a:ext cx="273051" cy="28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1005" y="20267"/>
                    <a:pt x="2009" y="19005"/>
                    <a:pt x="3265" y="16562"/>
                  </a:cubicBezTo>
                  <a:cubicBezTo>
                    <a:pt x="4521" y="14118"/>
                    <a:pt x="6028" y="10492"/>
                    <a:pt x="6781" y="7811"/>
                  </a:cubicBezTo>
                  <a:cubicBezTo>
                    <a:pt x="7535" y="5131"/>
                    <a:pt x="7535" y="3397"/>
                    <a:pt x="7200" y="2135"/>
                  </a:cubicBezTo>
                  <a:cubicBezTo>
                    <a:pt x="6865" y="874"/>
                    <a:pt x="6195" y="86"/>
                    <a:pt x="5609" y="7"/>
                  </a:cubicBezTo>
                  <a:cubicBezTo>
                    <a:pt x="5023" y="-72"/>
                    <a:pt x="4521" y="559"/>
                    <a:pt x="3935" y="2766"/>
                  </a:cubicBezTo>
                  <a:cubicBezTo>
                    <a:pt x="3349" y="4973"/>
                    <a:pt x="2679" y="8757"/>
                    <a:pt x="3014" y="11674"/>
                  </a:cubicBezTo>
                  <a:cubicBezTo>
                    <a:pt x="3349" y="14591"/>
                    <a:pt x="4688" y="16640"/>
                    <a:pt x="5860" y="17823"/>
                  </a:cubicBezTo>
                  <a:cubicBezTo>
                    <a:pt x="7033" y="19005"/>
                    <a:pt x="8037" y="19321"/>
                    <a:pt x="9377" y="18927"/>
                  </a:cubicBezTo>
                  <a:cubicBezTo>
                    <a:pt x="10716" y="18532"/>
                    <a:pt x="12391" y="17429"/>
                    <a:pt x="13898" y="14906"/>
                  </a:cubicBezTo>
                  <a:cubicBezTo>
                    <a:pt x="15405" y="12383"/>
                    <a:pt x="16744" y="8442"/>
                    <a:pt x="17498" y="5919"/>
                  </a:cubicBezTo>
                  <a:cubicBezTo>
                    <a:pt x="18251" y="3397"/>
                    <a:pt x="18419" y="2293"/>
                    <a:pt x="18419" y="2214"/>
                  </a:cubicBezTo>
                  <a:cubicBezTo>
                    <a:pt x="18419" y="2135"/>
                    <a:pt x="18251" y="3081"/>
                    <a:pt x="18167" y="5131"/>
                  </a:cubicBezTo>
                  <a:cubicBezTo>
                    <a:pt x="18084" y="7181"/>
                    <a:pt x="18084" y="10334"/>
                    <a:pt x="18670" y="12541"/>
                  </a:cubicBezTo>
                  <a:cubicBezTo>
                    <a:pt x="19256" y="14748"/>
                    <a:pt x="20428" y="16010"/>
                    <a:pt x="21600" y="17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220035" y="2808688"/>
              <a:ext cx="171451" cy="11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6411"/>
                  </a:moveTo>
                  <a:cubicBezTo>
                    <a:pt x="267" y="4483"/>
                    <a:pt x="533" y="2554"/>
                    <a:pt x="1467" y="1397"/>
                  </a:cubicBezTo>
                  <a:cubicBezTo>
                    <a:pt x="2400" y="240"/>
                    <a:pt x="4000" y="-146"/>
                    <a:pt x="5467" y="47"/>
                  </a:cubicBezTo>
                  <a:cubicBezTo>
                    <a:pt x="6933" y="240"/>
                    <a:pt x="8267" y="1011"/>
                    <a:pt x="8800" y="4097"/>
                  </a:cubicBezTo>
                  <a:cubicBezTo>
                    <a:pt x="9333" y="7183"/>
                    <a:pt x="9067" y="12583"/>
                    <a:pt x="8267" y="16054"/>
                  </a:cubicBezTo>
                  <a:cubicBezTo>
                    <a:pt x="7467" y="19525"/>
                    <a:pt x="6133" y="21068"/>
                    <a:pt x="6133" y="21261"/>
                  </a:cubicBezTo>
                  <a:cubicBezTo>
                    <a:pt x="6133" y="21454"/>
                    <a:pt x="7467" y="20297"/>
                    <a:pt x="10267" y="18754"/>
                  </a:cubicBezTo>
                  <a:cubicBezTo>
                    <a:pt x="13067" y="17211"/>
                    <a:pt x="17333" y="15283"/>
                    <a:pt x="21600" y="13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626435" y="2920072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894546" y="2672422"/>
              <a:ext cx="322440" cy="21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40" fill="norm" stroke="1" extrusionOk="0">
                  <a:moveTo>
                    <a:pt x="4565" y="10368"/>
                  </a:moveTo>
                  <a:cubicBezTo>
                    <a:pt x="4565" y="12960"/>
                    <a:pt x="4565" y="15552"/>
                    <a:pt x="4353" y="17280"/>
                  </a:cubicBezTo>
                  <a:cubicBezTo>
                    <a:pt x="4141" y="19008"/>
                    <a:pt x="3718" y="19872"/>
                    <a:pt x="3153" y="20520"/>
                  </a:cubicBezTo>
                  <a:cubicBezTo>
                    <a:pt x="2588" y="21168"/>
                    <a:pt x="1882" y="21600"/>
                    <a:pt x="1318" y="21384"/>
                  </a:cubicBezTo>
                  <a:cubicBezTo>
                    <a:pt x="753" y="21168"/>
                    <a:pt x="330" y="20304"/>
                    <a:pt x="118" y="18576"/>
                  </a:cubicBezTo>
                  <a:cubicBezTo>
                    <a:pt x="-94" y="16848"/>
                    <a:pt x="-94" y="14256"/>
                    <a:pt x="753" y="12096"/>
                  </a:cubicBezTo>
                  <a:cubicBezTo>
                    <a:pt x="1600" y="9936"/>
                    <a:pt x="3294" y="8208"/>
                    <a:pt x="6047" y="6480"/>
                  </a:cubicBezTo>
                  <a:cubicBezTo>
                    <a:pt x="8800" y="4752"/>
                    <a:pt x="12612" y="3024"/>
                    <a:pt x="15365" y="1944"/>
                  </a:cubicBezTo>
                  <a:cubicBezTo>
                    <a:pt x="18118" y="864"/>
                    <a:pt x="19812" y="432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153485" y="2836300"/>
              <a:ext cx="171451" cy="9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1717"/>
                  </a:moveTo>
                  <a:cubicBezTo>
                    <a:pt x="1333" y="757"/>
                    <a:pt x="2667" y="-203"/>
                    <a:pt x="4000" y="37"/>
                  </a:cubicBezTo>
                  <a:cubicBezTo>
                    <a:pt x="5333" y="277"/>
                    <a:pt x="6667" y="1717"/>
                    <a:pt x="7200" y="4837"/>
                  </a:cubicBezTo>
                  <a:cubicBezTo>
                    <a:pt x="7733" y="7957"/>
                    <a:pt x="7467" y="12757"/>
                    <a:pt x="6667" y="15877"/>
                  </a:cubicBezTo>
                  <a:cubicBezTo>
                    <a:pt x="5867" y="18997"/>
                    <a:pt x="4533" y="20437"/>
                    <a:pt x="4533" y="20917"/>
                  </a:cubicBezTo>
                  <a:cubicBezTo>
                    <a:pt x="4533" y="21397"/>
                    <a:pt x="5867" y="20917"/>
                    <a:pt x="8933" y="19477"/>
                  </a:cubicBezTo>
                  <a:cubicBezTo>
                    <a:pt x="12000" y="18037"/>
                    <a:pt x="16800" y="15637"/>
                    <a:pt x="21600" y="13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337635" y="2438652"/>
              <a:ext cx="177801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5777"/>
                  </a:moveTo>
                  <a:cubicBezTo>
                    <a:pt x="771" y="3777"/>
                    <a:pt x="1543" y="1777"/>
                    <a:pt x="2829" y="777"/>
                  </a:cubicBezTo>
                  <a:cubicBezTo>
                    <a:pt x="4114" y="-223"/>
                    <a:pt x="5914" y="-223"/>
                    <a:pt x="7200" y="577"/>
                  </a:cubicBezTo>
                  <a:cubicBezTo>
                    <a:pt x="8486" y="1377"/>
                    <a:pt x="9257" y="2977"/>
                    <a:pt x="9257" y="5577"/>
                  </a:cubicBezTo>
                  <a:cubicBezTo>
                    <a:pt x="9257" y="8177"/>
                    <a:pt x="8486" y="11777"/>
                    <a:pt x="7586" y="14377"/>
                  </a:cubicBezTo>
                  <a:cubicBezTo>
                    <a:pt x="6686" y="16977"/>
                    <a:pt x="5657" y="18577"/>
                    <a:pt x="5786" y="19577"/>
                  </a:cubicBezTo>
                  <a:cubicBezTo>
                    <a:pt x="5914" y="20577"/>
                    <a:pt x="7200" y="20977"/>
                    <a:pt x="10029" y="21177"/>
                  </a:cubicBezTo>
                  <a:cubicBezTo>
                    <a:pt x="12857" y="21377"/>
                    <a:pt x="17229" y="21377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547185" y="2488272"/>
              <a:ext cx="10729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7336" y="0"/>
                  </a:moveTo>
                  <a:cubicBezTo>
                    <a:pt x="11819" y="3273"/>
                    <a:pt x="16302" y="6545"/>
                    <a:pt x="18747" y="9351"/>
                  </a:cubicBezTo>
                  <a:cubicBezTo>
                    <a:pt x="21192" y="12156"/>
                    <a:pt x="21600" y="14494"/>
                    <a:pt x="18136" y="16457"/>
                  </a:cubicBezTo>
                  <a:cubicBezTo>
                    <a:pt x="14672" y="18421"/>
                    <a:pt x="7336" y="20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744035" y="290102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3092535" y="3758272"/>
              <a:ext cx="44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15"/>
                    <a:pt x="14400" y="9031"/>
                    <a:pt x="18000" y="12631"/>
                  </a:cubicBezTo>
                  <a:cubicBezTo>
                    <a:pt x="21600" y="16231"/>
                    <a:pt x="21600" y="18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096622" y="3742880"/>
              <a:ext cx="237214" cy="32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1" fill="norm" stroke="1" extrusionOk="0">
                  <a:moveTo>
                    <a:pt x="204" y="17207"/>
                  </a:moveTo>
                  <a:cubicBezTo>
                    <a:pt x="13" y="16515"/>
                    <a:pt x="-178" y="15823"/>
                    <a:pt x="300" y="15338"/>
                  </a:cubicBezTo>
                  <a:cubicBezTo>
                    <a:pt x="778" y="14853"/>
                    <a:pt x="1925" y="14576"/>
                    <a:pt x="4123" y="13538"/>
                  </a:cubicBezTo>
                  <a:cubicBezTo>
                    <a:pt x="6321" y="12499"/>
                    <a:pt x="9571" y="10699"/>
                    <a:pt x="11864" y="8969"/>
                  </a:cubicBezTo>
                  <a:cubicBezTo>
                    <a:pt x="14158" y="7238"/>
                    <a:pt x="15496" y="5576"/>
                    <a:pt x="16548" y="3846"/>
                  </a:cubicBezTo>
                  <a:cubicBezTo>
                    <a:pt x="17599" y="2115"/>
                    <a:pt x="18364" y="315"/>
                    <a:pt x="18746" y="38"/>
                  </a:cubicBezTo>
                  <a:cubicBezTo>
                    <a:pt x="19128" y="-239"/>
                    <a:pt x="19128" y="1007"/>
                    <a:pt x="19033" y="3915"/>
                  </a:cubicBezTo>
                  <a:cubicBezTo>
                    <a:pt x="18937" y="6823"/>
                    <a:pt x="18746" y="11392"/>
                    <a:pt x="18650" y="14230"/>
                  </a:cubicBezTo>
                  <a:cubicBezTo>
                    <a:pt x="18555" y="17069"/>
                    <a:pt x="18555" y="18176"/>
                    <a:pt x="18555" y="19076"/>
                  </a:cubicBezTo>
                  <a:cubicBezTo>
                    <a:pt x="18555" y="19976"/>
                    <a:pt x="18555" y="20669"/>
                    <a:pt x="19033" y="21015"/>
                  </a:cubicBezTo>
                  <a:cubicBezTo>
                    <a:pt x="19510" y="21361"/>
                    <a:pt x="20466" y="21361"/>
                    <a:pt x="21422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3360936" y="3948772"/>
              <a:ext cx="69369" cy="12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990" fill="norm" stroke="1" extrusionOk="0">
                  <a:moveTo>
                    <a:pt x="3301" y="6590"/>
                  </a:moveTo>
                  <a:cubicBezTo>
                    <a:pt x="1395" y="8054"/>
                    <a:pt x="-511" y="9519"/>
                    <a:pt x="124" y="12081"/>
                  </a:cubicBezTo>
                  <a:cubicBezTo>
                    <a:pt x="760" y="14644"/>
                    <a:pt x="3936" y="18305"/>
                    <a:pt x="7113" y="19953"/>
                  </a:cubicBezTo>
                  <a:cubicBezTo>
                    <a:pt x="10289" y="21600"/>
                    <a:pt x="13465" y="21234"/>
                    <a:pt x="16007" y="19220"/>
                  </a:cubicBezTo>
                  <a:cubicBezTo>
                    <a:pt x="18548" y="17207"/>
                    <a:pt x="20454" y="13546"/>
                    <a:pt x="20771" y="10434"/>
                  </a:cubicBezTo>
                  <a:cubicBezTo>
                    <a:pt x="21089" y="7322"/>
                    <a:pt x="19818" y="4759"/>
                    <a:pt x="17595" y="3112"/>
                  </a:cubicBezTo>
                  <a:cubicBezTo>
                    <a:pt x="15371" y="1464"/>
                    <a:pt x="12195" y="732"/>
                    <a:pt x="9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568785" y="379637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575135" y="395512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829135" y="3805404"/>
              <a:ext cx="254001" cy="31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2520" y="17386"/>
                    <a:pt x="5040" y="13354"/>
                    <a:pt x="6570" y="10402"/>
                  </a:cubicBezTo>
                  <a:cubicBezTo>
                    <a:pt x="8100" y="7450"/>
                    <a:pt x="8640" y="5578"/>
                    <a:pt x="8910" y="3994"/>
                  </a:cubicBezTo>
                  <a:cubicBezTo>
                    <a:pt x="9180" y="2410"/>
                    <a:pt x="9180" y="1114"/>
                    <a:pt x="8820" y="1042"/>
                  </a:cubicBezTo>
                  <a:cubicBezTo>
                    <a:pt x="8460" y="970"/>
                    <a:pt x="7740" y="2122"/>
                    <a:pt x="7290" y="4642"/>
                  </a:cubicBezTo>
                  <a:cubicBezTo>
                    <a:pt x="6840" y="7162"/>
                    <a:pt x="6660" y="11050"/>
                    <a:pt x="6930" y="13714"/>
                  </a:cubicBezTo>
                  <a:cubicBezTo>
                    <a:pt x="7200" y="16378"/>
                    <a:pt x="7920" y="17818"/>
                    <a:pt x="8730" y="18610"/>
                  </a:cubicBezTo>
                  <a:cubicBezTo>
                    <a:pt x="9540" y="19402"/>
                    <a:pt x="10440" y="19546"/>
                    <a:pt x="11250" y="19258"/>
                  </a:cubicBezTo>
                  <a:cubicBezTo>
                    <a:pt x="12060" y="18970"/>
                    <a:pt x="12780" y="18250"/>
                    <a:pt x="14130" y="15658"/>
                  </a:cubicBezTo>
                  <a:cubicBezTo>
                    <a:pt x="15480" y="13066"/>
                    <a:pt x="17460" y="8602"/>
                    <a:pt x="18540" y="5938"/>
                  </a:cubicBezTo>
                  <a:cubicBezTo>
                    <a:pt x="19620" y="3274"/>
                    <a:pt x="19800" y="2410"/>
                    <a:pt x="20070" y="1546"/>
                  </a:cubicBezTo>
                  <a:cubicBezTo>
                    <a:pt x="20340" y="682"/>
                    <a:pt x="20700" y="-182"/>
                    <a:pt x="20880" y="34"/>
                  </a:cubicBezTo>
                  <a:cubicBezTo>
                    <a:pt x="21060" y="250"/>
                    <a:pt x="21060" y="1546"/>
                    <a:pt x="20880" y="4138"/>
                  </a:cubicBezTo>
                  <a:cubicBezTo>
                    <a:pt x="20700" y="6730"/>
                    <a:pt x="20340" y="10618"/>
                    <a:pt x="20430" y="13642"/>
                  </a:cubicBezTo>
                  <a:cubicBezTo>
                    <a:pt x="20520" y="16666"/>
                    <a:pt x="21060" y="18826"/>
                    <a:pt x="2160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191085" y="3993222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375235" y="3891059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00" y="11375"/>
                    <a:pt x="1600" y="2735"/>
                    <a:pt x="5200" y="575"/>
                  </a:cubicBezTo>
                  <a:cubicBezTo>
                    <a:pt x="8800" y="-1585"/>
                    <a:pt x="15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368612" y="3967822"/>
              <a:ext cx="2034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033" y="21600"/>
                  </a:moveTo>
                  <a:cubicBezTo>
                    <a:pt x="919" y="19200"/>
                    <a:pt x="-194" y="16800"/>
                    <a:pt x="29" y="13800"/>
                  </a:cubicBezTo>
                  <a:cubicBezTo>
                    <a:pt x="251" y="10800"/>
                    <a:pt x="1810" y="7200"/>
                    <a:pt x="5596" y="4800"/>
                  </a:cubicBezTo>
                  <a:cubicBezTo>
                    <a:pt x="9381" y="2400"/>
                    <a:pt x="15394" y="120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680035" y="3763578"/>
              <a:ext cx="298451" cy="27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2911" y="17395"/>
                    <a:pt x="5821" y="13437"/>
                    <a:pt x="7660" y="10387"/>
                  </a:cubicBezTo>
                  <a:cubicBezTo>
                    <a:pt x="9498" y="7337"/>
                    <a:pt x="10264" y="5193"/>
                    <a:pt x="10723" y="3462"/>
                  </a:cubicBezTo>
                  <a:cubicBezTo>
                    <a:pt x="11183" y="1731"/>
                    <a:pt x="11336" y="412"/>
                    <a:pt x="11030" y="82"/>
                  </a:cubicBezTo>
                  <a:cubicBezTo>
                    <a:pt x="10723" y="-248"/>
                    <a:pt x="9957" y="412"/>
                    <a:pt x="8962" y="2308"/>
                  </a:cubicBezTo>
                  <a:cubicBezTo>
                    <a:pt x="7966" y="4204"/>
                    <a:pt x="6740" y="7337"/>
                    <a:pt x="6281" y="9975"/>
                  </a:cubicBezTo>
                  <a:cubicBezTo>
                    <a:pt x="5821" y="12613"/>
                    <a:pt x="6128" y="14757"/>
                    <a:pt x="6587" y="16158"/>
                  </a:cubicBezTo>
                  <a:cubicBezTo>
                    <a:pt x="7047" y="17560"/>
                    <a:pt x="7660" y="18219"/>
                    <a:pt x="8502" y="18549"/>
                  </a:cubicBezTo>
                  <a:cubicBezTo>
                    <a:pt x="9345" y="18879"/>
                    <a:pt x="10417" y="18879"/>
                    <a:pt x="11949" y="17642"/>
                  </a:cubicBezTo>
                  <a:cubicBezTo>
                    <a:pt x="13481" y="16405"/>
                    <a:pt x="15472" y="13932"/>
                    <a:pt x="16851" y="11706"/>
                  </a:cubicBezTo>
                  <a:cubicBezTo>
                    <a:pt x="18230" y="9480"/>
                    <a:pt x="18996" y="7502"/>
                    <a:pt x="19685" y="5605"/>
                  </a:cubicBezTo>
                  <a:cubicBezTo>
                    <a:pt x="20374" y="3709"/>
                    <a:pt x="20987" y="1896"/>
                    <a:pt x="21140" y="1648"/>
                  </a:cubicBezTo>
                  <a:cubicBezTo>
                    <a:pt x="21294" y="1401"/>
                    <a:pt x="20987" y="2720"/>
                    <a:pt x="20987" y="5605"/>
                  </a:cubicBezTo>
                  <a:cubicBezTo>
                    <a:pt x="20987" y="8491"/>
                    <a:pt x="21294" y="12943"/>
                    <a:pt x="21600" y="17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5067385" y="3904757"/>
              <a:ext cx="222251" cy="13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6005"/>
                  </a:moveTo>
                  <a:cubicBezTo>
                    <a:pt x="411" y="4318"/>
                    <a:pt x="823" y="2630"/>
                    <a:pt x="1646" y="1449"/>
                  </a:cubicBezTo>
                  <a:cubicBezTo>
                    <a:pt x="2469" y="268"/>
                    <a:pt x="3703" y="-407"/>
                    <a:pt x="5040" y="268"/>
                  </a:cubicBezTo>
                  <a:cubicBezTo>
                    <a:pt x="6377" y="943"/>
                    <a:pt x="7817" y="2968"/>
                    <a:pt x="8229" y="5668"/>
                  </a:cubicBezTo>
                  <a:cubicBezTo>
                    <a:pt x="8640" y="8368"/>
                    <a:pt x="8023" y="11743"/>
                    <a:pt x="7303" y="14443"/>
                  </a:cubicBezTo>
                  <a:cubicBezTo>
                    <a:pt x="6583" y="17143"/>
                    <a:pt x="5760" y="19168"/>
                    <a:pt x="5863" y="20181"/>
                  </a:cubicBezTo>
                  <a:cubicBezTo>
                    <a:pt x="5966" y="21193"/>
                    <a:pt x="6994" y="21193"/>
                    <a:pt x="9771" y="20349"/>
                  </a:cubicBezTo>
                  <a:cubicBezTo>
                    <a:pt x="12549" y="19505"/>
                    <a:pt x="17074" y="17818"/>
                    <a:pt x="21600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810335" y="3809022"/>
              <a:ext cx="222251" cy="15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4214"/>
                  </a:moveTo>
                  <a:cubicBezTo>
                    <a:pt x="1851" y="8142"/>
                    <a:pt x="3703" y="12069"/>
                    <a:pt x="5349" y="15295"/>
                  </a:cubicBezTo>
                  <a:cubicBezTo>
                    <a:pt x="6994" y="18521"/>
                    <a:pt x="8434" y="21045"/>
                    <a:pt x="10183" y="21186"/>
                  </a:cubicBezTo>
                  <a:cubicBezTo>
                    <a:pt x="11931" y="21326"/>
                    <a:pt x="13989" y="19082"/>
                    <a:pt x="15326" y="15716"/>
                  </a:cubicBezTo>
                  <a:cubicBezTo>
                    <a:pt x="16663" y="12349"/>
                    <a:pt x="17280" y="7861"/>
                    <a:pt x="17589" y="4916"/>
                  </a:cubicBezTo>
                  <a:cubicBezTo>
                    <a:pt x="17897" y="1970"/>
                    <a:pt x="17897" y="568"/>
                    <a:pt x="18514" y="147"/>
                  </a:cubicBezTo>
                  <a:cubicBezTo>
                    <a:pt x="19131" y="-274"/>
                    <a:pt x="20366" y="287"/>
                    <a:pt x="21600" y="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085269" y="3747220"/>
              <a:ext cx="106019" cy="19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90" fill="norm" stroke="1" extrusionOk="0">
                  <a:moveTo>
                    <a:pt x="14584" y="5962"/>
                  </a:moveTo>
                  <a:cubicBezTo>
                    <a:pt x="15415" y="4825"/>
                    <a:pt x="16245" y="3688"/>
                    <a:pt x="16038" y="2665"/>
                  </a:cubicBezTo>
                  <a:cubicBezTo>
                    <a:pt x="15830" y="1642"/>
                    <a:pt x="14584" y="732"/>
                    <a:pt x="12507" y="278"/>
                  </a:cubicBezTo>
                  <a:cubicBezTo>
                    <a:pt x="10430" y="-177"/>
                    <a:pt x="7522" y="-177"/>
                    <a:pt x="4822" y="1074"/>
                  </a:cubicBezTo>
                  <a:cubicBezTo>
                    <a:pt x="2122" y="2324"/>
                    <a:pt x="-370" y="4825"/>
                    <a:pt x="45" y="6758"/>
                  </a:cubicBezTo>
                  <a:cubicBezTo>
                    <a:pt x="461" y="8690"/>
                    <a:pt x="3784" y="10055"/>
                    <a:pt x="7522" y="11532"/>
                  </a:cubicBezTo>
                  <a:cubicBezTo>
                    <a:pt x="11261" y="13010"/>
                    <a:pt x="15415" y="14602"/>
                    <a:pt x="17907" y="15966"/>
                  </a:cubicBezTo>
                  <a:cubicBezTo>
                    <a:pt x="20399" y="17330"/>
                    <a:pt x="21230" y="18467"/>
                    <a:pt x="20607" y="19377"/>
                  </a:cubicBezTo>
                  <a:cubicBezTo>
                    <a:pt x="19984" y="20286"/>
                    <a:pt x="17907" y="20968"/>
                    <a:pt x="15622" y="21196"/>
                  </a:cubicBezTo>
                  <a:cubicBezTo>
                    <a:pt x="13338" y="21423"/>
                    <a:pt x="10845" y="21196"/>
                    <a:pt x="8353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254835" y="388527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150185" y="3643977"/>
              <a:ext cx="205788" cy="36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63" fill="norm" stroke="1" extrusionOk="0">
                  <a:moveTo>
                    <a:pt x="0" y="2607"/>
                  </a:moveTo>
                  <a:cubicBezTo>
                    <a:pt x="220" y="1862"/>
                    <a:pt x="441" y="1117"/>
                    <a:pt x="1102" y="621"/>
                  </a:cubicBezTo>
                  <a:cubicBezTo>
                    <a:pt x="1763" y="124"/>
                    <a:pt x="2865" y="-124"/>
                    <a:pt x="3416" y="62"/>
                  </a:cubicBezTo>
                  <a:cubicBezTo>
                    <a:pt x="3967" y="248"/>
                    <a:pt x="3967" y="869"/>
                    <a:pt x="4078" y="3290"/>
                  </a:cubicBezTo>
                  <a:cubicBezTo>
                    <a:pt x="4188" y="5710"/>
                    <a:pt x="4408" y="9931"/>
                    <a:pt x="4518" y="12848"/>
                  </a:cubicBezTo>
                  <a:cubicBezTo>
                    <a:pt x="4629" y="15766"/>
                    <a:pt x="4629" y="17379"/>
                    <a:pt x="4408" y="18745"/>
                  </a:cubicBezTo>
                  <a:cubicBezTo>
                    <a:pt x="4188" y="20110"/>
                    <a:pt x="3747" y="21228"/>
                    <a:pt x="3416" y="21352"/>
                  </a:cubicBezTo>
                  <a:cubicBezTo>
                    <a:pt x="3086" y="21476"/>
                    <a:pt x="2865" y="20607"/>
                    <a:pt x="2535" y="19490"/>
                  </a:cubicBezTo>
                  <a:cubicBezTo>
                    <a:pt x="2204" y="18373"/>
                    <a:pt x="1763" y="17007"/>
                    <a:pt x="1763" y="15766"/>
                  </a:cubicBezTo>
                  <a:cubicBezTo>
                    <a:pt x="1763" y="14524"/>
                    <a:pt x="2204" y="13407"/>
                    <a:pt x="3196" y="12848"/>
                  </a:cubicBezTo>
                  <a:cubicBezTo>
                    <a:pt x="4188" y="12290"/>
                    <a:pt x="5731" y="12290"/>
                    <a:pt x="7935" y="11359"/>
                  </a:cubicBezTo>
                  <a:cubicBezTo>
                    <a:pt x="10139" y="10428"/>
                    <a:pt x="13004" y="8566"/>
                    <a:pt x="14988" y="7076"/>
                  </a:cubicBezTo>
                  <a:cubicBezTo>
                    <a:pt x="16971" y="5586"/>
                    <a:pt x="18073" y="4469"/>
                    <a:pt x="19065" y="3352"/>
                  </a:cubicBezTo>
                  <a:cubicBezTo>
                    <a:pt x="20057" y="2235"/>
                    <a:pt x="20939" y="1117"/>
                    <a:pt x="21269" y="1179"/>
                  </a:cubicBezTo>
                  <a:cubicBezTo>
                    <a:pt x="21600" y="1242"/>
                    <a:pt x="21380" y="2483"/>
                    <a:pt x="20939" y="4717"/>
                  </a:cubicBezTo>
                  <a:cubicBezTo>
                    <a:pt x="20498" y="6952"/>
                    <a:pt x="19837" y="10179"/>
                    <a:pt x="19286" y="12724"/>
                  </a:cubicBezTo>
                  <a:cubicBezTo>
                    <a:pt x="18735" y="15269"/>
                    <a:pt x="18294" y="17131"/>
                    <a:pt x="17853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435935" y="388527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550235" y="372652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581985" y="385987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931235" y="3668953"/>
              <a:ext cx="298451" cy="29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1328"/>
                  </a:moveTo>
                  <a:cubicBezTo>
                    <a:pt x="766" y="19515"/>
                    <a:pt x="1532" y="17703"/>
                    <a:pt x="2681" y="15059"/>
                  </a:cubicBezTo>
                  <a:cubicBezTo>
                    <a:pt x="3830" y="12416"/>
                    <a:pt x="5362" y="8942"/>
                    <a:pt x="6281" y="6827"/>
                  </a:cubicBezTo>
                  <a:cubicBezTo>
                    <a:pt x="7200" y="4713"/>
                    <a:pt x="7506" y="3957"/>
                    <a:pt x="7889" y="2900"/>
                  </a:cubicBezTo>
                  <a:cubicBezTo>
                    <a:pt x="8272" y="1843"/>
                    <a:pt x="8732" y="483"/>
                    <a:pt x="8655" y="106"/>
                  </a:cubicBezTo>
                  <a:cubicBezTo>
                    <a:pt x="8579" y="-272"/>
                    <a:pt x="7966" y="332"/>
                    <a:pt x="7200" y="2447"/>
                  </a:cubicBezTo>
                  <a:cubicBezTo>
                    <a:pt x="6434" y="4562"/>
                    <a:pt x="5515" y="8187"/>
                    <a:pt x="5209" y="10755"/>
                  </a:cubicBezTo>
                  <a:cubicBezTo>
                    <a:pt x="4902" y="13322"/>
                    <a:pt x="5209" y="14833"/>
                    <a:pt x="5668" y="15815"/>
                  </a:cubicBezTo>
                  <a:cubicBezTo>
                    <a:pt x="6128" y="16797"/>
                    <a:pt x="6740" y="17250"/>
                    <a:pt x="7430" y="17401"/>
                  </a:cubicBezTo>
                  <a:cubicBezTo>
                    <a:pt x="8119" y="17552"/>
                    <a:pt x="8885" y="17401"/>
                    <a:pt x="10264" y="15890"/>
                  </a:cubicBezTo>
                  <a:cubicBezTo>
                    <a:pt x="11643" y="14380"/>
                    <a:pt x="13634" y="11510"/>
                    <a:pt x="14936" y="9320"/>
                  </a:cubicBezTo>
                  <a:cubicBezTo>
                    <a:pt x="16238" y="7129"/>
                    <a:pt x="16851" y="5619"/>
                    <a:pt x="17387" y="4486"/>
                  </a:cubicBezTo>
                  <a:cubicBezTo>
                    <a:pt x="17923" y="3353"/>
                    <a:pt x="18383" y="2598"/>
                    <a:pt x="18843" y="1767"/>
                  </a:cubicBezTo>
                  <a:cubicBezTo>
                    <a:pt x="19302" y="936"/>
                    <a:pt x="19762" y="30"/>
                    <a:pt x="19915" y="106"/>
                  </a:cubicBezTo>
                  <a:cubicBezTo>
                    <a:pt x="20068" y="181"/>
                    <a:pt x="19915" y="1238"/>
                    <a:pt x="19915" y="3580"/>
                  </a:cubicBezTo>
                  <a:cubicBezTo>
                    <a:pt x="19915" y="5921"/>
                    <a:pt x="20068" y="9546"/>
                    <a:pt x="20374" y="11812"/>
                  </a:cubicBezTo>
                  <a:cubicBezTo>
                    <a:pt x="20681" y="14078"/>
                    <a:pt x="21140" y="14984"/>
                    <a:pt x="21600" y="15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350335" y="382177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572585" y="3714764"/>
              <a:ext cx="292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78" y="10932"/>
                    <a:pt x="10957" y="1332"/>
                    <a:pt x="14557" y="132"/>
                  </a:cubicBezTo>
                  <a:cubicBezTo>
                    <a:pt x="18157" y="-1068"/>
                    <a:pt x="1987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603601" y="3815422"/>
              <a:ext cx="242035" cy="2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380" fill="norm" stroke="1" extrusionOk="0">
                  <a:moveTo>
                    <a:pt x="2299" y="14954"/>
                  </a:moveTo>
                  <a:cubicBezTo>
                    <a:pt x="995" y="18277"/>
                    <a:pt x="-308" y="21600"/>
                    <a:pt x="64" y="19938"/>
                  </a:cubicBezTo>
                  <a:cubicBezTo>
                    <a:pt x="437" y="18277"/>
                    <a:pt x="2485" y="11631"/>
                    <a:pt x="6302" y="7477"/>
                  </a:cubicBezTo>
                  <a:cubicBezTo>
                    <a:pt x="10120" y="3323"/>
                    <a:pt x="15706" y="1662"/>
                    <a:pt x="21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8699585" y="3605872"/>
              <a:ext cx="120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537" y="800"/>
                  </a:cubicBezTo>
                  <a:cubicBezTo>
                    <a:pt x="13263" y="1600"/>
                    <a:pt x="10611" y="3200"/>
                    <a:pt x="7958" y="5667"/>
                  </a:cubicBezTo>
                  <a:cubicBezTo>
                    <a:pt x="5305" y="8133"/>
                    <a:pt x="2653" y="11467"/>
                    <a:pt x="1326" y="14267"/>
                  </a:cubicBezTo>
                  <a:cubicBezTo>
                    <a:pt x="0" y="17067"/>
                    <a:pt x="0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985335" y="3527979"/>
              <a:ext cx="332317" cy="33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1301"/>
                  </a:moveTo>
                  <a:cubicBezTo>
                    <a:pt x="2889" y="18041"/>
                    <a:pt x="5778" y="14780"/>
                    <a:pt x="7842" y="11792"/>
                  </a:cubicBezTo>
                  <a:cubicBezTo>
                    <a:pt x="9906" y="8803"/>
                    <a:pt x="11144" y="6086"/>
                    <a:pt x="11832" y="4048"/>
                  </a:cubicBezTo>
                  <a:cubicBezTo>
                    <a:pt x="12520" y="2010"/>
                    <a:pt x="12657" y="652"/>
                    <a:pt x="12382" y="176"/>
                  </a:cubicBezTo>
                  <a:cubicBezTo>
                    <a:pt x="12107" y="-299"/>
                    <a:pt x="11419" y="109"/>
                    <a:pt x="10456" y="2350"/>
                  </a:cubicBezTo>
                  <a:cubicBezTo>
                    <a:pt x="9493" y="4592"/>
                    <a:pt x="8255" y="8667"/>
                    <a:pt x="7636" y="11452"/>
                  </a:cubicBezTo>
                  <a:cubicBezTo>
                    <a:pt x="7017" y="14237"/>
                    <a:pt x="7017" y="15731"/>
                    <a:pt x="7223" y="16818"/>
                  </a:cubicBezTo>
                  <a:cubicBezTo>
                    <a:pt x="7429" y="17905"/>
                    <a:pt x="7842" y="18584"/>
                    <a:pt x="8461" y="18924"/>
                  </a:cubicBezTo>
                  <a:cubicBezTo>
                    <a:pt x="9080" y="19263"/>
                    <a:pt x="9906" y="19263"/>
                    <a:pt x="11350" y="17905"/>
                  </a:cubicBezTo>
                  <a:cubicBezTo>
                    <a:pt x="12795" y="16546"/>
                    <a:pt x="14859" y="13829"/>
                    <a:pt x="16441" y="11520"/>
                  </a:cubicBezTo>
                  <a:cubicBezTo>
                    <a:pt x="18023" y="9210"/>
                    <a:pt x="19124" y="7309"/>
                    <a:pt x="20018" y="5543"/>
                  </a:cubicBezTo>
                  <a:cubicBezTo>
                    <a:pt x="20912" y="3776"/>
                    <a:pt x="21600" y="2146"/>
                    <a:pt x="21600" y="2078"/>
                  </a:cubicBezTo>
                  <a:cubicBezTo>
                    <a:pt x="21600" y="2010"/>
                    <a:pt x="20912" y="3505"/>
                    <a:pt x="20431" y="6222"/>
                  </a:cubicBezTo>
                  <a:cubicBezTo>
                    <a:pt x="19949" y="8939"/>
                    <a:pt x="19674" y="12878"/>
                    <a:pt x="19605" y="15188"/>
                  </a:cubicBezTo>
                  <a:cubicBezTo>
                    <a:pt x="19536" y="17497"/>
                    <a:pt x="19674" y="18176"/>
                    <a:pt x="19811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366335" y="3743203"/>
              <a:ext cx="184151" cy="14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167"/>
                  </a:moveTo>
                  <a:cubicBezTo>
                    <a:pt x="745" y="1915"/>
                    <a:pt x="1490" y="663"/>
                    <a:pt x="2607" y="194"/>
                  </a:cubicBezTo>
                  <a:cubicBezTo>
                    <a:pt x="3724" y="-276"/>
                    <a:pt x="5214" y="37"/>
                    <a:pt x="6331" y="1915"/>
                  </a:cubicBezTo>
                  <a:cubicBezTo>
                    <a:pt x="7448" y="3794"/>
                    <a:pt x="8193" y="7237"/>
                    <a:pt x="8193" y="9585"/>
                  </a:cubicBezTo>
                  <a:cubicBezTo>
                    <a:pt x="8193" y="11933"/>
                    <a:pt x="7448" y="13185"/>
                    <a:pt x="6455" y="14594"/>
                  </a:cubicBezTo>
                  <a:cubicBezTo>
                    <a:pt x="5462" y="16002"/>
                    <a:pt x="4221" y="17567"/>
                    <a:pt x="4221" y="18820"/>
                  </a:cubicBezTo>
                  <a:cubicBezTo>
                    <a:pt x="4221" y="20072"/>
                    <a:pt x="5462" y="21011"/>
                    <a:pt x="8566" y="21167"/>
                  </a:cubicBezTo>
                  <a:cubicBezTo>
                    <a:pt x="11669" y="21324"/>
                    <a:pt x="16634" y="20698"/>
                    <a:pt x="21600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484092" y="4736172"/>
              <a:ext cx="278244" cy="44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3" fill="norm" stroke="1" extrusionOk="0">
                  <a:moveTo>
                    <a:pt x="11117" y="14299"/>
                  </a:moveTo>
                  <a:cubicBezTo>
                    <a:pt x="10468" y="13690"/>
                    <a:pt x="9818" y="13082"/>
                    <a:pt x="8600" y="12930"/>
                  </a:cubicBezTo>
                  <a:cubicBezTo>
                    <a:pt x="7382" y="12777"/>
                    <a:pt x="5596" y="13082"/>
                    <a:pt x="4296" y="14045"/>
                  </a:cubicBezTo>
                  <a:cubicBezTo>
                    <a:pt x="2997" y="15008"/>
                    <a:pt x="2185" y="16631"/>
                    <a:pt x="2185" y="18000"/>
                  </a:cubicBezTo>
                  <a:cubicBezTo>
                    <a:pt x="2185" y="19369"/>
                    <a:pt x="2997" y="20485"/>
                    <a:pt x="3809" y="21042"/>
                  </a:cubicBezTo>
                  <a:cubicBezTo>
                    <a:pt x="4621" y="21600"/>
                    <a:pt x="5433" y="21600"/>
                    <a:pt x="6570" y="20890"/>
                  </a:cubicBezTo>
                  <a:cubicBezTo>
                    <a:pt x="7707" y="20180"/>
                    <a:pt x="9169" y="18761"/>
                    <a:pt x="9656" y="16479"/>
                  </a:cubicBezTo>
                  <a:cubicBezTo>
                    <a:pt x="10143" y="14197"/>
                    <a:pt x="9656" y="11054"/>
                    <a:pt x="8438" y="8468"/>
                  </a:cubicBezTo>
                  <a:cubicBezTo>
                    <a:pt x="7220" y="5882"/>
                    <a:pt x="5271" y="3854"/>
                    <a:pt x="3972" y="2687"/>
                  </a:cubicBezTo>
                  <a:cubicBezTo>
                    <a:pt x="2672" y="1521"/>
                    <a:pt x="2023" y="1217"/>
                    <a:pt x="1292" y="913"/>
                  </a:cubicBezTo>
                  <a:cubicBezTo>
                    <a:pt x="561" y="608"/>
                    <a:pt x="-251" y="304"/>
                    <a:pt x="74" y="152"/>
                  </a:cubicBezTo>
                  <a:cubicBezTo>
                    <a:pt x="399" y="0"/>
                    <a:pt x="1860" y="0"/>
                    <a:pt x="5596" y="0"/>
                  </a:cubicBezTo>
                  <a:cubicBezTo>
                    <a:pt x="9331" y="0"/>
                    <a:pt x="15340" y="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895685" y="498382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921085" y="5129872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524335" y="4863172"/>
              <a:ext cx="2476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6" y="919"/>
                    <a:pt x="3692" y="1838"/>
                    <a:pt x="6092" y="3830"/>
                  </a:cubicBezTo>
                  <a:cubicBezTo>
                    <a:pt x="8492" y="5821"/>
                    <a:pt x="11446" y="8885"/>
                    <a:pt x="13754" y="11796"/>
                  </a:cubicBezTo>
                  <a:cubicBezTo>
                    <a:pt x="16062" y="14706"/>
                    <a:pt x="17723" y="17464"/>
                    <a:pt x="18923" y="19072"/>
                  </a:cubicBezTo>
                  <a:cubicBezTo>
                    <a:pt x="20123" y="20681"/>
                    <a:pt x="20862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587835" y="4863172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2304"/>
                    <a:pt x="16026" y="4608"/>
                    <a:pt x="12774" y="7920"/>
                  </a:cubicBezTo>
                  <a:cubicBezTo>
                    <a:pt x="9523" y="11232"/>
                    <a:pt x="5806" y="15552"/>
                    <a:pt x="3600" y="18000"/>
                  </a:cubicBezTo>
                  <a:cubicBezTo>
                    <a:pt x="1394" y="20448"/>
                    <a:pt x="697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562435" y="4748872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7486"/>
                    <a:pt x="10240" y="13371"/>
                    <a:pt x="13840" y="9771"/>
                  </a:cubicBezTo>
                  <a:cubicBezTo>
                    <a:pt x="17440" y="6171"/>
                    <a:pt x="195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070435" y="4996522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7280"/>
                    <a:pt x="7945" y="12960"/>
                    <a:pt x="11545" y="9360"/>
                  </a:cubicBezTo>
                  <a:cubicBezTo>
                    <a:pt x="15145" y="5760"/>
                    <a:pt x="1837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502235" y="4799672"/>
              <a:ext cx="184151" cy="16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0"/>
                  </a:moveTo>
                  <a:cubicBezTo>
                    <a:pt x="2483" y="1964"/>
                    <a:pt x="4966" y="3927"/>
                    <a:pt x="7697" y="7013"/>
                  </a:cubicBezTo>
                  <a:cubicBezTo>
                    <a:pt x="10428" y="10099"/>
                    <a:pt x="13407" y="14306"/>
                    <a:pt x="15393" y="16971"/>
                  </a:cubicBezTo>
                  <a:cubicBezTo>
                    <a:pt x="17379" y="19636"/>
                    <a:pt x="18372" y="20758"/>
                    <a:pt x="19241" y="21179"/>
                  </a:cubicBezTo>
                  <a:cubicBezTo>
                    <a:pt x="20110" y="21600"/>
                    <a:pt x="20855" y="2131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659768" y="4818722"/>
              <a:ext cx="96468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6" fill="norm" stroke="1" extrusionOk="0">
                  <a:moveTo>
                    <a:pt x="21400" y="0"/>
                  </a:moveTo>
                  <a:cubicBezTo>
                    <a:pt x="18113" y="2224"/>
                    <a:pt x="14826" y="4447"/>
                    <a:pt x="11539" y="7703"/>
                  </a:cubicBezTo>
                  <a:cubicBezTo>
                    <a:pt x="8252" y="10959"/>
                    <a:pt x="4965" y="15247"/>
                    <a:pt x="2852" y="17868"/>
                  </a:cubicBezTo>
                  <a:cubicBezTo>
                    <a:pt x="739" y="20488"/>
                    <a:pt x="-200" y="21441"/>
                    <a:pt x="35" y="21521"/>
                  </a:cubicBezTo>
                  <a:cubicBezTo>
                    <a:pt x="270" y="21600"/>
                    <a:pt x="1678" y="20806"/>
                    <a:pt x="3087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489535" y="4640922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6800"/>
                    <a:pt x="8116" y="12000"/>
                    <a:pt x="11716" y="8400"/>
                  </a:cubicBezTo>
                  <a:cubicBezTo>
                    <a:pt x="15316" y="4800"/>
                    <a:pt x="1845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702507" y="5809322"/>
              <a:ext cx="2172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44"/>
                    <a:pt x="-1443" y="7289"/>
                    <a:pt x="1502" y="10889"/>
                  </a:cubicBezTo>
                  <a:cubicBezTo>
                    <a:pt x="4448" y="14489"/>
                    <a:pt x="12302" y="1804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482935" y="5802972"/>
              <a:ext cx="520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6971"/>
                    <a:pt x="3161" y="12343"/>
                    <a:pt x="5137" y="8743"/>
                  </a:cubicBezTo>
                  <a:cubicBezTo>
                    <a:pt x="7112" y="5143"/>
                    <a:pt x="9483" y="2571"/>
                    <a:pt x="12293" y="1286"/>
                  </a:cubicBezTo>
                  <a:cubicBezTo>
                    <a:pt x="15102" y="0"/>
                    <a:pt x="183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111585" y="606332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143335" y="6203022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095835" y="5877896"/>
              <a:ext cx="260351" cy="30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89"/>
                  </a:moveTo>
                  <a:cubicBezTo>
                    <a:pt x="878" y="-58"/>
                    <a:pt x="1756" y="-205"/>
                    <a:pt x="3776" y="1264"/>
                  </a:cubicBezTo>
                  <a:cubicBezTo>
                    <a:pt x="5795" y="2734"/>
                    <a:pt x="8956" y="5819"/>
                    <a:pt x="11766" y="9199"/>
                  </a:cubicBezTo>
                  <a:cubicBezTo>
                    <a:pt x="14576" y="12579"/>
                    <a:pt x="17034" y="16252"/>
                    <a:pt x="18527" y="18456"/>
                  </a:cubicBezTo>
                  <a:cubicBezTo>
                    <a:pt x="20020" y="20660"/>
                    <a:pt x="20546" y="21395"/>
                    <a:pt x="20898" y="21322"/>
                  </a:cubicBezTo>
                  <a:cubicBezTo>
                    <a:pt x="21249" y="21248"/>
                    <a:pt x="21424" y="20366"/>
                    <a:pt x="21600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197435" y="5848026"/>
              <a:ext cx="190501" cy="31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2147"/>
                  </a:moveTo>
                  <a:cubicBezTo>
                    <a:pt x="21600" y="1271"/>
                    <a:pt x="21600" y="396"/>
                    <a:pt x="21000" y="104"/>
                  </a:cubicBezTo>
                  <a:cubicBezTo>
                    <a:pt x="20400" y="-188"/>
                    <a:pt x="19200" y="104"/>
                    <a:pt x="17760" y="1344"/>
                  </a:cubicBezTo>
                  <a:cubicBezTo>
                    <a:pt x="16320" y="2585"/>
                    <a:pt x="14640" y="4774"/>
                    <a:pt x="12120" y="7985"/>
                  </a:cubicBezTo>
                  <a:cubicBezTo>
                    <a:pt x="9600" y="11196"/>
                    <a:pt x="6240" y="15428"/>
                    <a:pt x="4080" y="17836"/>
                  </a:cubicBezTo>
                  <a:cubicBezTo>
                    <a:pt x="1920" y="20244"/>
                    <a:pt x="960" y="20828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064085" y="5752172"/>
              <a:ext cx="412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4" y="14400"/>
                    <a:pt x="6868" y="7200"/>
                    <a:pt x="10468" y="3600"/>
                  </a:cubicBezTo>
                  <a:cubicBezTo>
                    <a:pt x="14068" y="0"/>
                    <a:pt x="178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374985" y="4577422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4400"/>
                    <a:pt x="7322" y="7200"/>
                    <a:pt x="10922" y="3600"/>
                  </a:cubicBezTo>
                  <a:cubicBezTo>
                    <a:pt x="14522" y="0"/>
                    <a:pt x="180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-1" y="4640922"/>
              <a:ext cx="209637" cy="39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68" fill="norm" stroke="1" extrusionOk="0">
                  <a:moveTo>
                    <a:pt x="12199" y="12409"/>
                  </a:moveTo>
                  <a:cubicBezTo>
                    <a:pt x="10488" y="12294"/>
                    <a:pt x="8777" y="12179"/>
                    <a:pt x="7708" y="12409"/>
                  </a:cubicBezTo>
                  <a:cubicBezTo>
                    <a:pt x="6638" y="12638"/>
                    <a:pt x="6211" y="13213"/>
                    <a:pt x="5997" y="14534"/>
                  </a:cubicBezTo>
                  <a:cubicBezTo>
                    <a:pt x="5783" y="15855"/>
                    <a:pt x="5783" y="17923"/>
                    <a:pt x="6104" y="19187"/>
                  </a:cubicBezTo>
                  <a:cubicBezTo>
                    <a:pt x="6425" y="20451"/>
                    <a:pt x="7066" y="20911"/>
                    <a:pt x="8029" y="21198"/>
                  </a:cubicBezTo>
                  <a:cubicBezTo>
                    <a:pt x="8991" y="21485"/>
                    <a:pt x="10274" y="21600"/>
                    <a:pt x="11236" y="19934"/>
                  </a:cubicBezTo>
                  <a:cubicBezTo>
                    <a:pt x="12199" y="18268"/>
                    <a:pt x="12840" y="14821"/>
                    <a:pt x="11664" y="12121"/>
                  </a:cubicBezTo>
                  <a:cubicBezTo>
                    <a:pt x="10488" y="9421"/>
                    <a:pt x="7494" y="7468"/>
                    <a:pt x="5462" y="6377"/>
                  </a:cubicBezTo>
                  <a:cubicBezTo>
                    <a:pt x="3431" y="5285"/>
                    <a:pt x="2361" y="5055"/>
                    <a:pt x="1399" y="4768"/>
                  </a:cubicBezTo>
                  <a:cubicBezTo>
                    <a:pt x="436" y="4481"/>
                    <a:pt x="-419" y="4136"/>
                    <a:pt x="223" y="3734"/>
                  </a:cubicBezTo>
                  <a:cubicBezTo>
                    <a:pt x="864" y="3332"/>
                    <a:pt x="3003" y="2872"/>
                    <a:pt x="6745" y="2240"/>
                  </a:cubicBezTo>
                  <a:cubicBezTo>
                    <a:pt x="10488" y="1609"/>
                    <a:pt x="15834" y="804"/>
                    <a:pt x="211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73135" y="478697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42985" y="4901272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95385" y="4626106"/>
              <a:ext cx="15875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518"/>
                    <a:pt x="1728" y="13436"/>
                    <a:pt x="2304" y="10460"/>
                  </a:cubicBezTo>
                  <a:cubicBezTo>
                    <a:pt x="2880" y="7483"/>
                    <a:pt x="3168" y="5613"/>
                    <a:pt x="3312" y="4167"/>
                  </a:cubicBezTo>
                  <a:cubicBezTo>
                    <a:pt x="3456" y="2721"/>
                    <a:pt x="3456" y="1701"/>
                    <a:pt x="3312" y="1701"/>
                  </a:cubicBezTo>
                  <a:cubicBezTo>
                    <a:pt x="3168" y="1701"/>
                    <a:pt x="2880" y="2721"/>
                    <a:pt x="2880" y="4762"/>
                  </a:cubicBezTo>
                  <a:cubicBezTo>
                    <a:pt x="2880" y="6803"/>
                    <a:pt x="3168" y="9865"/>
                    <a:pt x="3600" y="11820"/>
                  </a:cubicBezTo>
                  <a:cubicBezTo>
                    <a:pt x="4032" y="13776"/>
                    <a:pt x="4608" y="14627"/>
                    <a:pt x="5472" y="15307"/>
                  </a:cubicBezTo>
                  <a:cubicBezTo>
                    <a:pt x="6336" y="15987"/>
                    <a:pt x="7488" y="16498"/>
                    <a:pt x="8640" y="16498"/>
                  </a:cubicBezTo>
                  <a:cubicBezTo>
                    <a:pt x="9792" y="16498"/>
                    <a:pt x="10944" y="15987"/>
                    <a:pt x="12096" y="13861"/>
                  </a:cubicBezTo>
                  <a:cubicBezTo>
                    <a:pt x="13248" y="11735"/>
                    <a:pt x="14400" y="7994"/>
                    <a:pt x="15120" y="5698"/>
                  </a:cubicBezTo>
                  <a:cubicBezTo>
                    <a:pt x="15840" y="3402"/>
                    <a:pt x="16128" y="2551"/>
                    <a:pt x="16272" y="1701"/>
                  </a:cubicBezTo>
                  <a:cubicBezTo>
                    <a:pt x="16416" y="850"/>
                    <a:pt x="16416" y="0"/>
                    <a:pt x="16416" y="0"/>
                  </a:cubicBezTo>
                  <a:cubicBezTo>
                    <a:pt x="16416" y="0"/>
                    <a:pt x="16416" y="850"/>
                    <a:pt x="16704" y="3061"/>
                  </a:cubicBezTo>
                  <a:cubicBezTo>
                    <a:pt x="16992" y="5272"/>
                    <a:pt x="17568" y="8844"/>
                    <a:pt x="18432" y="11055"/>
                  </a:cubicBezTo>
                  <a:cubicBezTo>
                    <a:pt x="19296" y="13266"/>
                    <a:pt x="20448" y="14117"/>
                    <a:pt x="21600" y="14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43035" y="4736172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43"/>
                    <a:pt x="4800" y="10286"/>
                    <a:pt x="8400" y="13886"/>
                  </a:cubicBezTo>
                  <a:cubicBezTo>
                    <a:pt x="12000" y="17486"/>
                    <a:pt x="16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63685" y="4621872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35135" y="4450382"/>
              <a:ext cx="254001" cy="24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1231"/>
                  </a:moveTo>
                  <a:cubicBezTo>
                    <a:pt x="1800" y="18810"/>
                    <a:pt x="3600" y="16390"/>
                    <a:pt x="4860" y="13783"/>
                  </a:cubicBezTo>
                  <a:cubicBezTo>
                    <a:pt x="6120" y="11176"/>
                    <a:pt x="6840" y="8383"/>
                    <a:pt x="7290" y="6241"/>
                  </a:cubicBezTo>
                  <a:cubicBezTo>
                    <a:pt x="7740" y="4100"/>
                    <a:pt x="7920" y="2610"/>
                    <a:pt x="7740" y="2238"/>
                  </a:cubicBezTo>
                  <a:cubicBezTo>
                    <a:pt x="7560" y="1865"/>
                    <a:pt x="7020" y="2610"/>
                    <a:pt x="6660" y="4752"/>
                  </a:cubicBezTo>
                  <a:cubicBezTo>
                    <a:pt x="6300" y="6893"/>
                    <a:pt x="6120" y="10431"/>
                    <a:pt x="6210" y="13224"/>
                  </a:cubicBezTo>
                  <a:cubicBezTo>
                    <a:pt x="6300" y="16017"/>
                    <a:pt x="6660" y="18065"/>
                    <a:pt x="7290" y="19369"/>
                  </a:cubicBezTo>
                  <a:cubicBezTo>
                    <a:pt x="7920" y="20672"/>
                    <a:pt x="8820" y="21231"/>
                    <a:pt x="9720" y="21231"/>
                  </a:cubicBezTo>
                  <a:cubicBezTo>
                    <a:pt x="10620" y="21231"/>
                    <a:pt x="11520" y="20672"/>
                    <a:pt x="12870" y="17972"/>
                  </a:cubicBezTo>
                  <a:cubicBezTo>
                    <a:pt x="14220" y="15272"/>
                    <a:pt x="16020" y="10431"/>
                    <a:pt x="16920" y="7452"/>
                  </a:cubicBezTo>
                  <a:cubicBezTo>
                    <a:pt x="17820" y="4472"/>
                    <a:pt x="17820" y="3355"/>
                    <a:pt x="17910" y="2145"/>
                  </a:cubicBezTo>
                  <a:cubicBezTo>
                    <a:pt x="18000" y="934"/>
                    <a:pt x="18180" y="-369"/>
                    <a:pt x="18180" y="97"/>
                  </a:cubicBezTo>
                  <a:cubicBezTo>
                    <a:pt x="18180" y="562"/>
                    <a:pt x="18000" y="2797"/>
                    <a:pt x="18180" y="5497"/>
                  </a:cubicBezTo>
                  <a:cubicBezTo>
                    <a:pt x="18360" y="8197"/>
                    <a:pt x="18900" y="11362"/>
                    <a:pt x="19530" y="13224"/>
                  </a:cubicBezTo>
                  <a:cubicBezTo>
                    <a:pt x="20160" y="15086"/>
                    <a:pt x="20880" y="15645"/>
                    <a:pt x="21600" y="16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327235" y="4546852"/>
              <a:ext cx="171451" cy="11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4577"/>
                  </a:moveTo>
                  <a:cubicBezTo>
                    <a:pt x="800" y="2977"/>
                    <a:pt x="1600" y="1377"/>
                    <a:pt x="2667" y="577"/>
                  </a:cubicBezTo>
                  <a:cubicBezTo>
                    <a:pt x="3733" y="-223"/>
                    <a:pt x="5067" y="-223"/>
                    <a:pt x="6000" y="777"/>
                  </a:cubicBezTo>
                  <a:cubicBezTo>
                    <a:pt x="6933" y="1777"/>
                    <a:pt x="7467" y="3777"/>
                    <a:pt x="7733" y="5977"/>
                  </a:cubicBezTo>
                  <a:cubicBezTo>
                    <a:pt x="8000" y="8177"/>
                    <a:pt x="8000" y="10577"/>
                    <a:pt x="7600" y="13177"/>
                  </a:cubicBezTo>
                  <a:cubicBezTo>
                    <a:pt x="7200" y="15777"/>
                    <a:pt x="6400" y="18577"/>
                    <a:pt x="6667" y="19977"/>
                  </a:cubicBezTo>
                  <a:cubicBezTo>
                    <a:pt x="6933" y="21377"/>
                    <a:pt x="8267" y="21377"/>
                    <a:pt x="10933" y="20577"/>
                  </a:cubicBezTo>
                  <a:cubicBezTo>
                    <a:pt x="13600" y="19777"/>
                    <a:pt x="17600" y="18177"/>
                    <a:pt x="2160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283035" y="5282914"/>
              <a:ext cx="1524001" cy="4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140" y="16145"/>
                    <a:pt x="2280" y="11002"/>
                    <a:pt x="3375" y="7402"/>
                  </a:cubicBezTo>
                  <a:cubicBezTo>
                    <a:pt x="4470" y="3802"/>
                    <a:pt x="5520" y="1745"/>
                    <a:pt x="6630" y="717"/>
                  </a:cubicBezTo>
                  <a:cubicBezTo>
                    <a:pt x="7740" y="-312"/>
                    <a:pt x="8910" y="-312"/>
                    <a:pt x="10140" y="1231"/>
                  </a:cubicBezTo>
                  <a:cubicBezTo>
                    <a:pt x="11370" y="2774"/>
                    <a:pt x="12660" y="5859"/>
                    <a:pt x="13905" y="8431"/>
                  </a:cubicBezTo>
                  <a:cubicBezTo>
                    <a:pt x="15150" y="11002"/>
                    <a:pt x="16350" y="13059"/>
                    <a:pt x="17625" y="13574"/>
                  </a:cubicBezTo>
                  <a:cubicBezTo>
                    <a:pt x="18900" y="14088"/>
                    <a:pt x="20250" y="13059"/>
                    <a:pt x="21600" y="12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664035" y="5364822"/>
              <a:ext cx="908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3" y="17600"/>
                    <a:pt x="3827" y="13600"/>
                    <a:pt x="5866" y="10400"/>
                  </a:cubicBezTo>
                  <a:cubicBezTo>
                    <a:pt x="7905" y="7200"/>
                    <a:pt x="10070" y="4800"/>
                    <a:pt x="12361" y="3200"/>
                  </a:cubicBezTo>
                  <a:cubicBezTo>
                    <a:pt x="14652" y="1600"/>
                    <a:pt x="17069" y="800"/>
                    <a:pt x="18629" y="400"/>
                  </a:cubicBezTo>
                  <a:cubicBezTo>
                    <a:pt x="20190" y="0"/>
                    <a:pt x="208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641935" y="6076022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5429"/>
                    <a:pt x="10924" y="9257"/>
                    <a:pt x="14524" y="5657"/>
                  </a:cubicBezTo>
                  <a:cubicBezTo>
                    <a:pt x="18124" y="2057"/>
                    <a:pt x="1986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086435" y="5891872"/>
              <a:ext cx="234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1" y="2160"/>
                    <a:pt x="3503" y="4320"/>
                    <a:pt x="5935" y="7800"/>
                  </a:cubicBezTo>
                  <a:cubicBezTo>
                    <a:pt x="8368" y="11280"/>
                    <a:pt x="11481" y="16080"/>
                    <a:pt x="14205" y="18600"/>
                  </a:cubicBezTo>
                  <a:cubicBezTo>
                    <a:pt x="16930" y="21120"/>
                    <a:pt x="19265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324284" y="5968072"/>
              <a:ext cx="66952" cy="34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7" fill="norm" stroke="1" extrusionOk="0">
                  <a:moveTo>
                    <a:pt x="21350" y="0"/>
                  </a:moveTo>
                  <a:cubicBezTo>
                    <a:pt x="15950" y="3975"/>
                    <a:pt x="10550" y="7951"/>
                    <a:pt x="7175" y="11131"/>
                  </a:cubicBezTo>
                  <a:cubicBezTo>
                    <a:pt x="3800" y="14312"/>
                    <a:pt x="2450" y="16697"/>
                    <a:pt x="1437" y="18420"/>
                  </a:cubicBezTo>
                  <a:cubicBezTo>
                    <a:pt x="425" y="20142"/>
                    <a:pt x="-250" y="21202"/>
                    <a:pt x="87" y="21401"/>
                  </a:cubicBezTo>
                  <a:cubicBezTo>
                    <a:pt x="425" y="21600"/>
                    <a:pt x="1775" y="20937"/>
                    <a:pt x="3125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105485" y="5773339"/>
              <a:ext cx="4889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5429"/>
                    <a:pt x="2618" y="9257"/>
                    <a:pt x="5190" y="5400"/>
                  </a:cubicBezTo>
                  <a:cubicBezTo>
                    <a:pt x="7761" y="1543"/>
                    <a:pt x="11595" y="0"/>
                    <a:pt x="14540" y="0"/>
                  </a:cubicBezTo>
                  <a:cubicBezTo>
                    <a:pt x="17486" y="0"/>
                    <a:pt x="19543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981535" y="6457022"/>
              <a:ext cx="1682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4" y="21600"/>
                    <a:pt x="2228" y="21600"/>
                    <a:pt x="3288" y="21000"/>
                  </a:cubicBezTo>
                  <a:cubicBezTo>
                    <a:pt x="4347" y="20400"/>
                    <a:pt x="5352" y="19200"/>
                    <a:pt x="6371" y="17400"/>
                  </a:cubicBezTo>
                  <a:cubicBezTo>
                    <a:pt x="7390" y="15600"/>
                    <a:pt x="8423" y="13200"/>
                    <a:pt x="9523" y="11400"/>
                  </a:cubicBezTo>
                  <a:cubicBezTo>
                    <a:pt x="10623" y="9600"/>
                    <a:pt x="11792" y="8400"/>
                    <a:pt x="12892" y="7800"/>
                  </a:cubicBezTo>
                  <a:cubicBezTo>
                    <a:pt x="13992" y="7200"/>
                    <a:pt x="15025" y="7200"/>
                    <a:pt x="16220" y="7200"/>
                  </a:cubicBezTo>
                  <a:cubicBezTo>
                    <a:pt x="17416" y="7200"/>
                    <a:pt x="18774" y="7200"/>
                    <a:pt x="19698" y="6000"/>
                  </a:cubicBezTo>
                  <a:cubicBezTo>
                    <a:pt x="20622" y="4800"/>
                    <a:pt x="2111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905335" y="6704672"/>
              <a:ext cx="1619251" cy="96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6129"/>
                  </a:moveTo>
                  <a:cubicBezTo>
                    <a:pt x="226" y="17497"/>
                    <a:pt x="452" y="18865"/>
                    <a:pt x="607" y="19761"/>
                  </a:cubicBezTo>
                  <a:cubicBezTo>
                    <a:pt x="762" y="20657"/>
                    <a:pt x="847" y="21081"/>
                    <a:pt x="960" y="21317"/>
                  </a:cubicBezTo>
                  <a:cubicBezTo>
                    <a:pt x="1073" y="21553"/>
                    <a:pt x="1214" y="21600"/>
                    <a:pt x="1299" y="21411"/>
                  </a:cubicBezTo>
                  <a:cubicBezTo>
                    <a:pt x="1384" y="21223"/>
                    <a:pt x="1412" y="20798"/>
                    <a:pt x="1440" y="19714"/>
                  </a:cubicBezTo>
                  <a:cubicBezTo>
                    <a:pt x="1468" y="18629"/>
                    <a:pt x="1496" y="16884"/>
                    <a:pt x="1525" y="15186"/>
                  </a:cubicBezTo>
                  <a:cubicBezTo>
                    <a:pt x="1553" y="13488"/>
                    <a:pt x="1581" y="11838"/>
                    <a:pt x="1624" y="10328"/>
                  </a:cubicBezTo>
                  <a:cubicBezTo>
                    <a:pt x="1666" y="8819"/>
                    <a:pt x="1722" y="7452"/>
                    <a:pt x="1736" y="6202"/>
                  </a:cubicBezTo>
                  <a:cubicBezTo>
                    <a:pt x="1751" y="4952"/>
                    <a:pt x="1722" y="3820"/>
                    <a:pt x="1694" y="3113"/>
                  </a:cubicBezTo>
                  <a:cubicBezTo>
                    <a:pt x="1666" y="2405"/>
                    <a:pt x="1638" y="2122"/>
                    <a:pt x="1722" y="1981"/>
                  </a:cubicBezTo>
                  <a:cubicBezTo>
                    <a:pt x="1807" y="1839"/>
                    <a:pt x="2005" y="1839"/>
                    <a:pt x="2640" y="1698"/>
                  </a:cubicBezTo>
                  <a:cubicBezTo>
                    <a:pt x="3275" y="1556"/>
                    <a:pt x="4348" y="1273"/>
                    <a:pt x="5449" y="1038"/>
                  </a:cubicBezTo>
                  <a:cubicBezTo>
                    <a:pt x="6551" y="802"/>
                    <a:pt x="7680" y="613"/>
                    <a:pt x="8753" y="472"/>
                  </a:cubicBezTo>
                  <a:cubicBezTo>
                    <a:pt x="9826" y="330"/>
                    <a:pt x="10842" y="236"/>
                    <a:pt x="11845" y="189"/>
                  </a:cubicBezTo>
                  <a:cubicBezTo>
                    <a:pt x="12847" y="141"/>
                    <a:pt x="13835" y="141"/>
                    <a:pt x="15078" y="141"/>
                  </a:cubicBezTo>
                  <a:cubicBezTo>
                    <a:pt x="16320" y="141"/>
                    <a:pt x="17816" y="141"/>
                    <a:pt x="18946" y="118"/>
                  </a:cubicBezTo>
                  <a:cubicBezTo>
                    <a:pt x="20075" y="94"/>
                    <a:pt x="20838" y="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221615" y="6870567"/>
              <a:ext cx="71071" cy="21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97" fill="norm" stroke="1" extrusionOk="0">
                  <a:moveTo>
                    <a:pt x="21331" y="4368"/>
                  </a:moveTo>
                  <a:cubicBezTo>
                    <a:pt x="21331" y="3309"/>
                    <a:pt x="21331" y="2250"/>
                    <a:pt x="19743" y="1509"/>
                  </a:cubicBezTo>
                  <a:cubicBezTo>
                    <a:pt x="18155" y="768"/>
                    <a:pt x="14978" y="345"/>
                    <a:pt x="11802" y="133"/>
                  </a:cubicBezTo>
                  <a:cubicBezTo>
                    <a:pt x="8625" y="-79"/>
                    <a:pt x="5449" y="-79"/>
                    <a:pt x="3225" y="450"/>
                  </a:cubicBezTo>
                  <a:cubicBezTo>
                    <a:pt x="1002" y="980"/>
                    <a:pt x="-269" y="2039"/>
                    <a:pt x="49" y="3521"/>
                  </a:cubicBezTo>
                  <a:cubicBezTo>
                    <a:pt x="366" y="5003"/>
                    <a:pt x="2272" y="6909"/>
                    <a:pt x="5449" y="8709"/>
                  </a:cubicBezTo>
                  <a:cubicBezTo>
                    <a:pt x="8625" y="10509"/>
                    <a:pt x="13072" y="12203"/>
                    <a:pt x="15931" y="13580"/>
                  </a:cubicBezTo>
                  <a:cubicBezTo>
                    <a:pt x="18790" y="14956"/>
                    <a:pt x="20060" y="16015"/>
                    <a:pt x="18155" y="17392"/>
                  </a:cubicBezTo>
                  <a:cubicBezTo>
                    <a:pt x="16249" y="18768"/>
                    <a:pt x="11166" y="20462"/>
                    <a:pt x="7355" y="20992"/>
                  </a:cubicBezTo>
                  <a:cubicBezTo>
                    <a:pt x="3543" y="21521"/>
                    <a:pt x="1002" y="20886"/>
                    <a:pt x="1319" y="20674"/>
                  </a:cubicBezTo>
                  <a:cubicBezTo>
                    <a:pt x="1637" y="20462"/>
                    <a:pt x="4813" y="20674"/>
                    <a:pt x="799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356185" y="7041222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400635" y="6807215"/>
              <a:ext cx="127001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623"/>
                  </a:moveTo>
                  <a:cubicBezTo>
                    <a:pt x="1080" y="1929"/>
                    <a:pt x="2160" y="235"/>
                    <a:pt x="3600" y="23"/>
                  </a:cubicBezTo>
                  <a:cubicBezTo>
                    <a:pt x="5040" y="-189"/>
                    <a:pt x="6840" y="1082"/>
                    <a:pt x="7740" y="2776"/>
                  </a:cubicBezTo>
                  <a:cubicBezTo>
                    <a:pt x="8640" y="4470"/>
                    <a:pt x="8640" y="6587"/>
                    <a:pt x="8100" y="8493"/>
                  </a:cubicBezTo>
                  <a:cubicBezTo>
                    <a:pt x="7560" y="10399"/>
                    <a:pt x="6480" y="12093"/>
                    <a:pt x="5220" y="13576"/>
                  </a:cubicBezTo>
                  <a:cubicBezTo>
                    <a:pt x="3960" y="15058"/>
                    <a:pt x="2520" y="16329"/>
                    <a:pt x="2880" y="16964"/>
                  </a:cubicBezTo>
                  <a:cubicBezTo>
                    <a:pt x="3240" y="17599"/>
                    <a:pt x="5400" y="17599"/>
                    <a:pt x="8820" y="18235"/>
                  </a:cubicBezTo>
                  <a:cubicBezTo>
                    <a:pt x="12240" y="18870"/>
                    <a:pt x="16920" y="20140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152985" y="7225372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1" y="16457"/>
                    <a:pt x="10543" y="11314"/>
                    <a:pt x="14143" y="7714"/>
                  </a:cubicBezTo>
                  <a:cubicBezTo>
                    <a:pt x="17743" y="4114"/>
                    <a:pt x="196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286335" y="7365883"/>
              <a:ext cx="158751" cy="14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3" fill="norm" stroke="1" extrusionOk="0">
                  <a:moveTo>
                    <a:pt x="0" y="4266"/>
                  </a:moveTo>
                  <a:cubicBezTo>
                    <a:pt x="864" y="5434"/>
                    <a:pt x="1728" y="6601"/>
                    <a:pt x="2160" y="8061"/>
                  </a:cubicBezTo>
                  <a:cubicBezTo>
                    <a:pt x="2592" y="9520"/>
                    <a:pt x="2592" y="11272"/>
                    <a:pt x="2592" y="13753"/>
                  </a:cubicBezTo>
                  <a:cubicBezTo>
                    <a:pt x="2592" y="16234"/>
                    <a:pt x="2592" y="19445"/>
                    <a:pt x="2592" y="20320"/>
                  </a:cubicBezTo>
                  <a:cubicBezTo>
                    <a:pt x="2592" y="21196"/>
                    <a:pt x="2592" y="19737"/>
                    <a:pt x="3600" y="16818"/>
                  </a:cubicBezTo>
                  <a:cubicBezTo>
                    <a:pt x="4608" y="13899"/>
                    <a:pt x="6624" y="9520"/>
                    <a:pt x="8640" y="6310"/>
                  </a:cubicBezTo>
                  <a:cubicBezTo>
                    <a:pt x="10656" y="3099"/>
                    <a:pt x="12672" y="1055"/>
                    <a:pt x="14400" y="326"/>
                  </a:cubicBezTo>
                  <a:cubicBezTo>
                    <a:pt x="16128" y="-404"/>
                    <a:pt x="17568" y="180"/>
                    <a:pt x="18288" y="1201"/>
                  </a:cubicBezTo>
                  <a:cubicBezTo>
                    <a:pt x="19008" y="2223"/>
                    <a:pt x="19008" y="3682"/>
                    <a:pt x="19008" y="5142"/>
                  </a:cubicBezTo>
                  <a:cubicBezTo>
                    <a:pt x="19008" y="6601"/>
                    <a:pt x="19008" y="8061"/>
                    <a:pt x="19008" y="9520"/>
                  </a:cubicBezTo>
                  <a:cubicBezTo>
                    <a:pt x="19008" y="10980"/>
                    <a:pt x="19008" y="12439"/>
                    <a:pt x="19440" y="13169"/>
                  </a:cubicBezTo>
                  <a:cubicBezTo>
                    <a:pt x="19872" y="13899"/>
                    <a:pt x="20736" y="13899"/>
                    <a:pt x="21600" y="13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641935" y="7168222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734238" y="7079322"/>
              <a:ext cx="2199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3273"/>
                    <a:pt x="2734" y="6545"/>
                    <a:pt x="771" y="9818"/>
                  </a:cubicBezTo>
                  <a:cubicBezTo>
                    <a:pt x="-1193" y="13091"/>
                    <a:pt x="771" y="16364"/>
                    <a:pt x="4698" y="18327"/>
                  </a:cubicBezTo>
                  <a:cubicBezTo>
                    <a:pt x="8625" y="20291"/>
                    <a:pt x="14516" y="20945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136883" y="6892761"/>
              <a:ext cx="119945" cy="27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06" fill="norm" stroke="1" extrusionOk="0">
                  <a:moveTo>
                    <a:pt x="18732" y="1685"/>
                  </a:moveTo>
                  <a:cubicBezTo>
                    <a:pt x="17634" y="1020"/>
                    <a:pt x="16536" y="355"/>
                    <a:pt x="15071" y="106"/>
                  </a:cubicBezTo>
                  <a:cubicBezTo>
                    <a:pt x="13607" y="-143"/>
                    <a:pt x="11776" y="23"/>
                    <a:pt x="9031" y="854"/>
                  </a:cubicBezTo>
                  <a:cubicBezTo>
                    <a:pt x="6285" y="1685"/>
                    <a:pt x="2624" y="3180"/>
                    <a:pt x="976" y="4842"/>
                  </a:cubicBezTo>
                  <a:cubicBezTo>
                    <a:pt x="-671" y="6503"/>
                    <a:pt x="-305" y="8331"/>
                    <a:pt x="2624" y="10075"/>
                  </a:cubicBezTo>
                  <a:cubicBezTo>
                    <a:pt x="5553" y="11820"/>
                    <a:pt x="11044" y="13482"/>
                    <a:pt x="14522" y="14645"/>
                  </a:cubicBezTo>
                  <a:cubicBezTo>
                    <a:pt x="18000" y="15808"/>
                    <a:pt x="19465" y="16472"/>
                    <a:pt x="20197" y="17220"/>
                  </a:cubicBezTo>
                  <a:cubicBezTo>
                    <a:pt x="20929" y="17968"/>
                    <a:pt x="20929" y="18799"/>
                    <a:pt x="20197" y="19463"/>
                  </a:cubicBezTo>
                  <a:cubicBezTo>
                    <a:pt x="19465" y="20128"/>
                    <a:pt x="18000" y="20626"/>
                    <a:pt x="16353" y="20959"/>
                  </a:cubicBezTo>
                  <a:cubicBezTo>
                    <a:pt x="14705" y="21291"/>
                    <a:pt x="12875" y="21457"/>
                    <a:pt x="11227" y="21125"/>
                  </a:cubicBezTo>
                  <a:cubicBezTo>
                    <a:pt x="9580" y="20792"/>
                    <a:pt x="8115" y="19962"/>
                    <a:pt x="6651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321385" y="7075887"/>
              <a:ext cx="133351" cy="11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6528"/>
                  </a:moveTo>
                  <a:cubicBezTo>
                    <a:pt x="0" y="4565"/>
                    <a:pt x="0" y="2601"/>
                    <a:pt x="857" y="1423"/>
                  </a:cubicBezTo>
                  <a:cubicBezTo>
                    <a:pt x="1714" y="245"/>
                    <a:pt x="3429" y="-148"/>
                    <a:pt x="5143" y="48"/>
                  </a:cubicBezTo>
                  <a:cubicBezTo>
                    <a:pt x="6857" y="245"/>
                    <a:pt x="8571" y="1030"/>
                    <a:pt x="9429" y="2601"/>
                  </a:cubicBezTo>
                  <a:cubicBezTo>
                    <a:pt x="10286" y="4172"/>
                    <a:pt x="10286" y="6528"/>
                    <a:pt x="10114" y="8688"/>
                  </a:cubicBezTo>
                  <a:cubicBezTo>
                    <a:pt x="9943" y="10848"/>
                    <a:pt x="9600" y="12812"/>
                    <a:pt x="8743" y="14776"/>
                  </a:cubicBezTo>
                  <a:cubicBezTo>
                    <a:pt x="7886" y="16739"/>
                    <a:pt x="6514" y="18703"/>
                    <a:pt x="6686" y="19881"/>
                  </a:cubicBezTo>
                  <a:cubicBezTo>
                    <a:pt x="6857" y="21059"/>
                    <a:pt x="8571" y="21452"/>
                    <a:pt x="11314" y="20863"/>
                  </a:cubicBezTo>
                  <a:cubicBezTo>
                    <a:pt x="14057" y="20274"/>
                    <a:pt x="17829" y="18703"/>
                    <a:pt x="21600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378535" y="6820496"/>
              <a:ext cx="171451" cy="12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3994"/>
                  </a:moveTo>
                  <a:cubicBezTo>
                    <a:pt x="800" y="2578"/>
                    <a:pt x="1600" y="1161"/>
                    <a:pt x="3333" y="453"/>
                  </a:cubicBezTo>
                  <a:cubicBezTo>
                    <a:pt x="5067" y="-255"/>
                    <a:pt x="7733" y="-255"/>
                    <a:pt x="9467" y="1338"/>
                  </a:cubicBezTo>
                  <a:cubicBezTo>
                    <a:pt x="11200" y="2932"/>
                    <a:pt x="12000" y="6119"/>
                    <a:pt x="11600" y="8597"/>
                  </a:cubicBezTo>
                  <a:cubicBezTo>
                    <a:pt x="11200" y="11076"/>
                    <a:pt x="9600" y="12847"/>
                    <a:pt x="8133" y="14440"/>
                  </a:cubicBezTo>
                  <a:cubicBezTo>
                    <a:pt x="6667" y="16034"/>
                    <a:pt x="5333" y="17450"/>
                    <a:pt x="5200" y="18689"/>
                  </a:cubicBezTo>
                  <a:cubicBezTo>
                    <a:pt x="5067" y="19929"/>
                    <a:pt x="6133" y="20991"/>
                    <a:pt x="9067" y="21168"/>
                  </a:cubicBezTo>
                  <a:cubicBezTo>
                    <a:pt x="12000" y="21345"/>
                    <a:pt x="16800" y="20637"/>
                    <a:pt x="21600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092785" y="7276172"/>
              <a:ext cx="444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600"/>
                    <a:pt x="6171" y="13600"/>
                    <a:pt x="9771" y="10000"/>
                  </a:cubicBezTo>
                  <a:cubicBezTo>
                    <a:pt x="13371" y="6400"/>
                    <a:pt x="1748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276935" y="7352372"/>
              <a:ext cx="323851" cy="16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8000"/>
                  </a:moveTo>
                  <a:cubicBezTo>
                    <a:pt x="565" y="10667"/>
                    <a:pt x="1129" y="13333"/>
                    <a:pt x="1341" y="15867"/>
                  </a:cubicBezTo>
                  <a:cubicBezTo>
                    <a:pt x="1553" y="18400"/>
                    <a:pt x="1412" y="20800"/>
                    <a:pt x="1412" y="21200"/>
                  </a:cubicBezTo>
                  <a:cubicBezTo>
                    <a:pt x="1412" y="21600"/>
                    <a:pt x="1553" y="20000"/>
                    <a:pt x="2471" y="16400"/>
                  </a:cubicBezTo>
                  <a:cubicBezTo>
                    <a:pt x="3388" y="12800"/>
                    <a:pt x="5082" y="7200"/>
                    <a:pt x="6212" y="4000"/>
                  </a:cubicBezTo>
                  <a:cubicBezTo>
                    <a:pt x="7341" y="800"/>
                    <a:pt x="7906" y="0"/>
                    <a:pt x="8471" y="0"/>
                  </a:cubicBezTo>
                  <a:cubicBezTo>
                    <a:pt x="9035" y="0"/>
                    <a:pt x="9600" y="800"/>
                    <a:pt x="9953" y="2400"/>
                  </a:cubicBezTo>
                  <a:cubicBezTo>
                    <a:pt x="10306" y="4000"/>
                    <a:pt x="10447" y="6400"/>
                    <a:pt x="10518" y="8267"/>
                  </a:cubicBezTo>
                  <a:cubicBezTo>
                    <a:pt x="10588" y="10133"/>
                    <a:pt x="10588" y="11467"/>
                    <a:pt x="10871" y="11600"/>
                  </a:cubicBezTo>
                  <a:cubicBezTo>
                    <a:pt x="11153" y="11733"/>
                    <a:pt x="11718" y="10667"/>
                    <a:pt x="12918" y="8800"/>
                  </a:cubicBezTo>
                  <a:cubicBezTo>
                    <a:pt x="14118" y="6933"/>
                    <a:pt x="15953" y="4267"/>
                    <a:pt x="17224" y="2933"/>
                  </a:cubicBezTo>
                  <a:cubicBezTo>
                    <a:pt x="18494" y="1600"/>
                    <a:pt x="19200" y="1600"/>
                    <a:pt x="19835" y="2000"/>
                  </a:cubicBezTo>
                  <a:cubicBezTo>
                    <a:pt x="20471" y="2400"/>
                    <a:pt x="21035" y="3200"/>
                    <a:pt x="21318" y="5733"/>
                  </a:cubicBezTo>
                  <a:cubicBezTo>
                    <a:pt x="21600" y="8267"/>
                    <a:pt x="21600" y="12533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328631" y="5021403"/>
              <a:ext cx="151805" cy="31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377" fill="norm" stroke="1" extrusionOk="0">
                  <a:moveTo>
                    <a:pt x="19784" y="6043"/>
                  </a:moveTo>
                  <a:cubicBezTo>
                    <a:pt x="20360" y="4469"/>
                    <a:pt x="20936" y="2896"/>
                    <a:pt x="20504" y="1823"/>
                  </a:cubicBezTo>
                  <a:cubicBezTo>
                    <a:pt x="20072" y="750"/>
                    <a:pt x="18632" y="178"/>
                    <a:pt x="15608" y="35"/>
                  </a:cubicBezTo>
                  <a:cubicBezTo>
                    <a:pt x="12584" y="-108"/>
                    <a:pt x="7976" y="178"/>
                    <a:pt x="4664" y="1036"/>
                  </a:cubicBezTo>
                  <a:cubicBezTo>
                    <a:pt x="1352" y="1895"/>
                    <a:pt x="-664" y="3325"/>
                    <a:pt x="200" y="5185"/>
                  </a:cubicBezTo>
                  <a:cubicBezTo>
                    <a:pt x="1064" y="7044"/>
                    <a:pt x="4808" y="9333"/>
                    <a:pt x="8552" y="11479"/>
                  </a:cubicBezTo>
                  <a:cubicBezTo>
                    <a:pt x="12296" y="13624"/>
                    <a:pt x="16040" y="15627"/>
                    <a:pt x="17912" y="16986"/>
                  </a:cubicBezTo>
                  <a:cubicBezTo>
                    <a:pt x="19784" y="18345"/>
                    <a:pt x="19784" y="19060"/>
                    <a:pt x="18344" y="19775"/>
                  </a:cubicBezTo>
                  <a:cubicBezTo>
                    <a:pt x="16904" y="20491"/>
                    <a:pt x="14024" y="21206"/>
                    <a:pt x="11864" y="21349"/>
                  </a:cubicBezTo>
                  <a:cubicBezTo>
                    <a:pt x="9704" y="21492"/>
                    <a:pt x="8264" y="21063"/>
                    <a:pt x="6824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7575635" y="529497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7562935" y="4879706"/>
              <a:ext cx="158751" cy="16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4483"/>
                  </a:moveTo>
                  <a:cubicBezTo>
                    <a:pt x="0" y="3098"/>
                    <a:pt x="0" y="1713"/>
                    <a:pt x="1296" y="883"/>
                  </a:cubicBezTo>
                  <a:cubicBezTo>
                    <a:pt x="2592" y="52"/>
                    <a:pt x="5184" y="-225"/>
                    <a:pt x="7056" y="190"/>
                  </a:cubicBezTo>
                  <a:cubicBezTo>
                    <a:pt x="8928" y="606"/>
                    <a:pt x="10080" y="1713"/>
                    <a:pt x="10368" y="4483"/>
                  </a:cubicBezTo>
                  <a:cubicBezTo>
                    <a:pt x="10656" y="7252"/>
                    <a:pt x="10080" y="11683"/>
                    <a:pt x="9072" y="14867"/>
                  </a:cubicBezTo>
                  <a:cubicBezTo>
                    <a:pt x="8064" y="18052"/>
                    <a:pt x="6624" y="19990"/>
                    <a:pt x="7200" y="20683"/>
                  </a:cubicBezTo>
                  <a:cubicBezTo>
                    <a:pt x="7776" y="21375"/>
                    <a:pt x="10368" y="20821"/>
                    <a:pt x="13104" y="20544"/>
                  </a:cubicBezTo>
                  <a:cubicBezTo>
                    <a:pt x="15840" y="20267"/>
                    <a:pt x="18720" y="20267"/>
                    <a:pt x="21600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785185" y="520607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804720" y="5275922"/>
              <a:ext cx="126516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381" fill="norm" stroke="1" extrusionOk="0">
                  <a:moveTo>
                    <a:pt x="3106" y="3812"/>
                  </a:moveTo>
                  <a:cubicBezTo>
                    <a:pt x="1335" y="10165"/>
                    <a:pt x="-435" y="16518"/>
                    <a:pt x="96" y="19059"/>
                  </a:cubicBezTo>
                  <a:cubicBezTo>
                    <a:pt x="627" y="21600"/>
                    <a:pt x="3460" y="20329"/>
                    <a:pt x="7355" y="16518"/>
                  </a:cubicBezTo>
                  <a:cubicBezTo>
                    <a:pt x="11250" y="12706"/>
                    <a:pt x="16208" y="6353"/>
                    <a:pt x="211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382085" y="4952072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506"/>
                    <a:pt x="8229" y="11012"/>
                    <a:pt x="11829" y="14612"/>
                  </a:cubicBezTo>
                  <a:cubicBezTo>
                    <a:pt x="15429" y="18212"/>
                    <a:pt x="18514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305885" y="5198500"/>
              <a:ext cx="330201" cy="1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71" fill="norm" stroke="1" extrusionOk="0">
                  <a:moveTo>
                    <a:pt x="0" y="12880"/>
                  </a:moveTo>
                  <a:cubicBezTo>
                    <a:pt x="2354" y="16480"/>
                    <a:pt x="4708" y="20080"/>
                    <a:pt x="7892" y="16480"/>
                  </a:cubicBezTo>
                  <a:cubicBezTo>
                    <a:pt x="11077" y="12880"/>
                    <a:pt x="15092" y="2080"/>
                    <a:pt x="17515" y="280"/>
                  </a:cubicBezTo>
                  <a:cubicBezTo>
                    <a:pt x="19938" y="-1520"/>
                    <a:pt x="20769" y="5680"/>
                    <a:pt x="21600" y="1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218872" y="5346715"/>
              <a:ext cx="99714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93" fill="norm" stroke="1" extrusionOk="0">
                  <a:moveTo>
                    <a:pt x="21199" y="1333"/>
                  </a:moveTo>
                  <a:cubicBezTo>
                    <a:pt x="18049" y="613"/>
                    <a:pt x="14899" y="-107"/>
                    <a:pt x="12424" y="13"/>
                  </a:cubicBezTo>
                  <a:cubicBezTo>
                    <a:pt x="9949" y="133"/>
                    <a:pt x="8149" y="1093"/>
                    <a:pt x="6124" y="3973"/>
                  </a:cubicBezTo>
                  <a:cubicBezTo>
                    <a:pt x="4099" y="6853"/>
                    <a:pt x="1849" y="11653"/>
                    <a:pt x="724" y="14653"/>
                  </a:cubicBezTo>
                  <a:cubicBezTo>
                    <a:pt x="-401" y="17653"/>
                    <a:pt x="-401" y="18853"/>
                    <a:pt x="2074" y="19693"/>
                  </a:cubicBezTo>
                  <a:cubicBezTo>
                    <a:pt x="4549" y="20533"/>
                    <a:pt x="9499" y="21013"/>
                    <a:pt x="1444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337635" y="5387970"/>
              <a:ext cx="79657" cy="12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743" fill="norm" stroke="1" extrusionOk="0">
                  <a:moveTo>
                    <a:pt x="5116" y="9622"/>
                  </a:moveTo>
                  <a:cubicBezTo>
                    <a:pt x="3411" y="10993"/>
                    <a:pt x="1705" y="12365"/>
                    <a:pt x="853" y="14593"/>
                  </a:cubicBezTo>
                  <a:cubicBezTo>
                    <a:pt x="0" y="16822"/>
                    <a:pt x="0" y="19908"/>
                    <a:pt x="0" y="20593"/>
                  </a:cubicBezTo>
                  <a:cubicBezTo>
                    <a:pt x="0" y="21279"/>
                    <a:pt x="0" y="19565"/>
                    <a:pt x="853" y="16479"/>
                  </a:cubicBezTo>
                  <a:cubicBezTo>
                    <a:pt x="1705" y="13393"/>
                    <a:pt x="3411" y="8936"/>
                    <a:pt x="5116" y="6022"/>
                  </a:cubicBezTo>
                  <a:cubicBezTo>
                    <a:pt x="6821" y="3108"/>
                    <a:pt x="8526" y="1736"/>
                    <a:pt x="10800" y="879"/>
                  </a:cubicBezTo>
                  <a:cubicBezTo>
                    <a:pt x="13074" y="22"/>
                    <a:pt x="15916" y="-321"/>
                    <a:pt x="17905" y="365"/>
                  </a:cubicBezTo>
                  <a:cubicBezTo>
                    <a:pt x="19895" y="1050"/>
                    <a:pt x="21032" y="2765"/>
                    <a:pt x="21316" y="5850"/>
                  </a:cubicBezTo>
                  <a:cubicBezTo>
                    <a:pt x="21600" y="8936"/>
                    <a:pt x="21032" y="13393"/>
                    <a:pt x="20463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483685" y="5453722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610685" y="538387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674185" y="5333072"/>
              <a:ext cx="7753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0" y="0"/>
                  </a:moveTo>
                  <a:cubicBezTo>
                    <a:pt x="6092" y="1662"/>
                    <a:pt x="12185" y="3323"/>
                    <a:pt x="16062" y="5677"/>
                  </a:cubicBezTo>
                  <a:cubicBezTo>
                    <a:pt x="19938" y="8031"/>
                    <a:pt x="21600" y="11077"/>
                    <a:pt x="19108" y="13846"/>
                  </a:cubicBezTo>
                  <a:cubicBezTo>
                    <a:pt x="16615" y="16615"/>
                    <a:pt x="9969" y="19108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9036650" y="4983822"/>
              <a:ext cx="228086" cy="32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7" fill="norm" stroke="1" extrusionOk="0">
                  <a:moveTo>
                    <a:pt x="21354" y="0"/>
                  </a:moveTo>
                  <a:cubicBezTo>
                    <a:pt x="16598" y="1421"/>
                    <a:pt x="11842" y="2842"/>
                    <a:pt x="8969" y="3766"/>
                  </a:cubicBezTo>
                  <a:cubicBezTo>
                    <a:pt x="6095" y="4689"/>
                    <a:pt x="5104" y="5116"/>
                    <a:pt x="4213" y="5542"/>
                  </a:cubicBezTo>
                  <a:cubicBezTo>
                    <a:pt x="3321" y="5968"/>
                    <a:pt x="2528" y="6395"/>
                    <a:pt x="2528" y="6821"/>
                  </a:cubicBezTo>
                  <a:cubicBezTo>
                    <a:pt x="2528" y="7247"/>
                    <a:pt x="3321" y="7674"/>
                    <a:pt x="5005" y="8029"/>
                  </a:cubicBezTo>
                  <a:cubicBezTo>
                    <a:pt x="6690" y="8384"/>
                    <a:pt x="9266" y="8668"/>
                    <a:pt x="11148" y="9024"/>
                  </a:cubicBezTo>
                  <a:cubicBezTo>
                    <a:pt x="13031" y="9379"/>
                    <a:pt x="14220" y="9805"/>
                    <a:pt x="14914" y="10374"/>
                  </a:cubicBezTo>
                  <a:cubicBezTo>
                    <a:pt x="15607" y="10942"/>
                    <a:pt x="15805" y="11653"/>
                    <a:pt x="14914" y="12576"/>
                  </a:cubicBezTo>
                  <a:cubicBezTo>
                    <a:pt x="14022" y="13500"/>
                    <a:pt x="12040" y="14637"/>
                    <a:pt x="9960" y="15632"/>
                  </a:cubicBezTo>
                  <a:cubicBezTo>
                    <a:pt x="7879" y="16626"/>
                    <a:pt x="5699" y="17479"/>
                    <a:pt x="3816" y="18332"/>
                  </a:cubicBezTo>
                  <a:cubicBezTo>
                    <a:pt x="1934" y="19184"/>
                    <a:pt x="348" y="20037"/>
                    <a:pt x="51" y="20605"/>
                  </a:cubicBezTo>
                  <a:cubicBezTo>
                    <a:pt x="-246" y="21174"/>
                    <a:pt x="745" y="21458"/>
                    <a:pt x="3420" y="21529"/>
                  </a:cubicBezTo>
                  <a:cubicBezTo>
                    <a:pt x="6095" y="21600"/>
                    <a:pt x="10455" y="21458"/>
                    <a:pt x="13427" y="21174"/>
                  </a:cubicBezTo>
                  <a:cubicBezTo>
                    <a:pt x="16400" y="20889"/>
                    <a:pt x="17985" y="20463"/>
                    <a:pt x="19571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371555" y="4950318"/>
              <a:ext cx="191631" cy="33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04" fill="norm" stroke="1" extrusionOk="0">
                  <a:moveTo>
                    <a:pt x="17929" y="1700"/>
                  </a:moveTo>
                  <a:cubicBezTo>
                    <a:pt x="17216" y="1038"/>
                    <a:pt x="16504" y="375"/>
                    <a:pt x="15555" y="110"/>
                  </a:cubicBezTo>
                  <a:cubicBezTo>
                    <a:pt x="14605" y="-155"/>
                    <a:pt x="13419" y="-22"/>
                    <a:pt x="11282" y="1435"/>
                  </a:cubicBezTo>
                  <a:cubicBezTo>
                    <a:pt x="9146" y="2893"/>
                    <a:pt x="6060" y="5676"/>
                    <a:pt x="3805" y="8458"/>
                  </a:cubicBezTo>
                  <a:cubicBezTo>
                    <a:pt x="1551" y="11241"/>
                    <a:pt x="126" y="14024"/>
                    <a:pt x="8" y="16343"/>
                  </a:cubicBezTo>
                  <a:cubicBezTo>
                    <a:pt x="-111" y="18662"/>
                    <a:pt x="1076" y="20517"/>
                    <a:pt x="4874" y="20981"/>
                  </a:cubicBezTo>
                  <a:cubicBezTo>
                    <a:pt x="8671" y="21445"/>
                    <a:pt x="15080" y="20517"/>
                    <a:pt x="21489" y="1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626685" y="4990172"/>
              <a:ext cx="184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400"/>
                    <a:pt x="8441" y="8800"/>
                    <a:pt x="12041" y="12400"/>
                  </a:cubicBezTo>
                  <a:cubicBezTo>
                    <a:pt x="15641" y="16000"/>
                    <a:pt x="18621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673465" y="4945722"/>
              <a:ext cx="169121" cy="33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7" fill="norm" stroke="1" extrusionOk="0">
                  <a:moveTo>
                    <a:pt x="21306" y="0"/>
                  </a:moveTo>
                  <a:cubicBezTo>
                    <a:pt x="19973" y="0"/>
                    <a:pt x="18639" y="0"/>
                    <a:pt x="17306" y="679"/>
                  </a:cubicBezTo>
                  <a:cubicBezTo>
                    <a:pt x="15973" y="1358"/>
                    <a:pt x="14639" y="2717"/>
                    <a:pt x="12373" y="5570"/>
                  </a:cubicBezTo>
                  <a:cubicBezTo>
                    <a:pt x="10106" y="8423"/>
                    <a:pt x="6906" y="12770"/>
                    <a:pt x="4906" y="15215"/>
                  </a:cubicBezTo>
                  <a:cubicBezTo>
                    <a:pt x="2906" y="17660"/>
                    <a:pt x="2106" y="18204"/>
                    <a:pt x="1306" y="19019"/>
                  </a:cubicBezTo>
                  <a:cubicBezTo>
                    <a:pt x="506" y="19834"/>
                    <a:pt x="-294" y="20921"/>
                    <a:pt x="106" y="21260"/>
                  </a:cubicBezTo>
                  <a:cubicBezTo>
                    <a:pt x="506" y="21600"/>
                    <a:pt x="2106" y="21192"/>
                    <a:pt x="3706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901851" y="5142572"/>
              <a:ext cx="1693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118"/>
                    <a:pt x="0" y="4235"/>
                    <a:pt x="0" y="7835"/>
                  </a:cubicBezTo>
                  <a:cubicBezTo>
                    <a:pt x="0" y="11435"/>
                    <a:pt x="10800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926846" y="5025685"/>
              <a:ext cx="49090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073" fill="norm" stroke="1" extrusionOk="0">
                  <a:moveTo>
                    <a:pt x="20872" y="20073"/>
                  </a:moveTo>
                  <a:cubicBezTo>
                    <a:pt x="17272" y="14182"/>
                    <a:pt x="13672" y="8291"/>
                    <a:pt x="9622" y="4364"/>
                  </a:cubicBezTo>
                  <a:cubicBezTo>
                    <a:pt x="5572" y="437"/>
                    <a:pt x="1072" y="-1527"/>
                    <a:pt x="172" y="1418"/>
                  </a:cubicBezTo>
                  <a:cubicBezTo>
                    <a:pt x="-728" y="4364"/>
                    <a:pt x="1972" y="12218"/>
                    <a:pt x="6472" y="15164"/>
                  </a:cubicBezTo>
                  <a:cubicBezTo>
                    <a:pt x="10972" y="18109"/>
                    <a:pt x="17272" y="16146"/>
                    <a:pt x="17272" y="14182"/>
                  </a:cubicBezTo>
                  <a:cubicBezTo>
                    <a:pt x="17272" y="12218"/>
                    <a:pt x="10972" y="10255"/>
                    <a:pt x="4672" y="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217235" y="5120066"/>
              <a:ext cx="215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88" y="11375"/>
                    <a:pt x="6776" y="2735"/>
                    <a:pt x="10376" y="575"/>
                  </a:cubicBezTo>
                  <a:cubicBezTo>
                    <a:pt x="13976" y="-1585"/>
                    <a:pt x="1778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439485" y="5009222"/>
              <a:ext cx="228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993"/>
                    <a:pt x="4000" y="1986"/>
                    <a:pt x="6400" y="4717"/>
                  </a:cubicBezTo>
                  <a:cubicBezTo>
                    <a:pt x="8800" y="7448"/>
                    <a:pt x="11600" y="11917"/>
                    <a:pt x="14200" y="15021"/>
                  </a:cubicBezTo>
                  <a:cubicBezTo>
                    <a:pt x="16800" y="18124"/>
                    <a:pt x="192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493370" y="4996522"/>
              <a:ext cx="212816" cy="25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0" fill="norm" stroke="1" extrusionOk="0">
                  <a:moveTo>
                    <a:pt x="21502" y="0"/>
                  </a:moveTo>
                  <a:cubicBezTo>
                    <a:pt x="20433" y="0"/>
                    <a:pt x="19363" y="0"/>
                    <a:pt x="17332" y="1568"/>
                  </a:cubicBezTo>
                  <a:cubicBezTo>
                    <a:pt x="15300" y="3135"/>
                    <a:pt x="12306" y="6271"/>
                    <a:pt x="9633" y="9232"/>
                  </a:cubicBezTo>
                  <a:cubicBezTo>
                    <a:pt x="6959" y="12194"/>
                    <a:pt x="4607" y="14981"/>
                    <a:pt x="2896" y="17158"/>
                  </a:cubicBezTo>
                  <a:cubicBezTo>
                    <a:pt x="1185" y="19335"/>
                    <a:pt x="116" y="20903"/>
                    <a:pt x="9" y="21252"/>
                  </a:cubicBezTo>
                  <a:cubicBezTo>
                    <a:pt x="-98" y="21600"/>
                    <a:pt x="757" y="20729"/>
                    <a:pt x="1613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464885" y="4945722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744285" y="4913972"/>
              <a:ext cx="96407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4136" y="0"/>
                  </a:moveTo>
                  <a:cubicBezTo>
                    <a:pt x="6434" y="0"/>
                    <a:pt x="8732" y="0"/>
                    <a:pt x="11489" y="812"/>
                  </a:cubicBezTo>
                  <a:cubicBezTo>
                    <a:pt x="14247" y="1623"/>
                    <a:pt x="17464" y="3246"/>
                    <a:pt x="19302" y="5681"/>
                  </a:cubicBezTo>
                  <a:cubicBezTo>
                    <a:pt x="21140" y="8116"/>
                    <a:pt x="21600" y="11362"/>
                    <a:pt x="19762" y="13984"/>
                  </a:cubicBezTo>
                  <a:cubicBezTo>
                    <a:pt x="17923" y="16606"/>
                    <a:pt x="13787" y="18603"/>
                    <a:pt x="10800" y="19852"/>
                  </a:cubicBezTo>
                  <a:cubicBezTo>
                    <a:pt x="7813" y="21101"/>
                    <a:pt x="5974" y="21600"/>
                    <a:pt x="4366" y="21600"/>
                  </a:cubicBezTo>
                  <a:cubicBezTo>
                    <a:pt x="2757" y="21600"/>
                    <a:pt x="1379" y="21101"/>
                    <a:pt x="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814135" y="4744097"/>
              <a:ext cx="177801" cy="1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049"/>
                  </a:moveTo>
                  <a:cubicBezTo>
                    <a:pt x="1029" y="1305"/>
                    <a:pt x="2057" y="560"/>
                    <a:pt x="3214" y="187"/>
                  </a:cubicBezTo>
                  <a:cubicBezTo>
                    <a:pt x="4371" y="-185"/>
                    <a:pt x="5657" y="-185"/>
                    <a:pt x="6557" y="1925"/>
                  </a:cubicBezTo>
                  <a:cubicBezTo>
                    <a:pt x="7457" y="4036"/>
                    <a:pt x="7971" y="8256"/>
                    <a:pt x="7457" y="10863"/>
                  </a:cubicBezTo>
                  <a:cubicBezTo>
                    <a:pt x="6943" y="13470"/>
                    <a:pt x="5400" y="14463"/>
                    <a:pt x="4500" y="15581"/>
                  </a:cubicBezTo>
                  <a:cubicBezTo>
                    <a:pt x="3600" y="16698"/>
                    <a:pt x="3343" y="17939"/>
                    <a:pt x="4114" y="18560"/>
                  </a:cubicBezTo>
                  <a:cubicBezTo>
                    <a:pt x="4886" y="19181"/>
                    <a:pt x="6686" y="19181"/>
                    <a:pt x="9771" y="19553"/>
                  </a:cubicBezTo>
                  <a:cubicBezTo>
                    <a:pt x="12857" y="19925"/>
                    <a:pt x="17229" y="20670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369648" y="6417991"/>
              <a:ext cx="123438" cy="29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152" fill="norm" stroke="1" extrusionOk="0">
                  <a:moveTo>
                    <a:pt x="20650" y="4663"/>
                  </a:moveTo>
                  <a:cubicBezTo>
                    <a:pt x="20296" y="3897"/>
                    <a:pt x="19942" y="3131"/>
                    <a:pt x="19765" y="2365"/>
                  </a:cubicBezTo>
                  <a:cubicBezTo>
                    <a:pt x="19588" y="1599"/>
                    <a:pt x="19588" y="833"/>
                    <a:pt x="18702" y="374"/>
                  </a:cubicBezTo>
                  <a:cubicBezTo>
                    <a:pt x="17817" y="-86"/>
                    <a:pt x="16047" y="-239"/>
                    <a:pt x="12506" y="604"/>
                  </a:cubicBezTo>
                  <a:cubicBezTo>
                    <a:pt x="8965" y="1446"/>
                    <a:pt x="3653" y="3284"/>
                    <a:pt x="1352" y="4970"/>
                  </a:cubicBezTo>
                  <a:cubicBezTo>
                    <a:pt x="-950" y="6655"/>
                    <a:pt x="-242" y="8187"/>
                    <a:pt x="2945" y="10025"/>
                  </a:cubicBezTo>
                  <a:cubicBezTo>
                    <a:pt x="6132" y="11863"/>
                    <a:pt x="11798" y="14008"/>
                    <a:pt x="14807" y="15463"/>
                  </a:cubicBezTo>
                  <a:cubicBezTo>
                    <a:pt x="17817" y="16918"/>
                    <a:pt x="18171" y="17684"/>
                    <a:pt x="17109" y="18604"/>
                  </a:cubicBezTo>
                  <a:cubicBezTo>
                    <a:pt x="16047" y="19523"/>
                    <a:pt x="13568" y="20595"/>
                    <a:pt x="11266" y="20978"/>
                  </a:cubicBezTo>
                  <a:cubicBezTo>
                    <a:pt x="8965" y="21361"/>
                    <a:pt x="6840" y="21055"/>
                    <a:pt x="6486" y="20595"/>
                  </a:cubicBezTo>
                  <a:cubicBezTo>
                    <a:pt x="6132" y="20135"/>
                    <a:pt x="7548" y="19523"/>
                    <a:pt x="8965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562935" y="6654815"/>
              <a:ext cx="133351" cy="10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352"/>
                  </a:moveTo>
                  <a:cubicBezTo>
                    <a:pt x="1371" y="1082"/>
                    <a:pt x="2743" y="-189"/>
                    <a:pt x="4114" y="23"/>
                  </a:cubicBezTo>
                  <a:cubicBezTo>
                    <a:pt x="5486" y="235"/>
                    <a:pt x="6857" y="1929"/>
                    <a:pt x="7371" y="3835"/>
                  </a:cubicBezTo>
                  <a:cubicBezTo>
                    <a:pt x="7886" y="5740"/>
                    <a:pt x="7543" y="7858"/>
                    <a:pt x="6686" y="9764"/>
                  </a:cubicBezTo>
                  <a:cubicBezTo>
                    <a:pt x="5829" y="11670"/>
                    <a:pt x="4457" y="13364"/>
                    <a:pt x="3257" y="15270"/>
                  </a:cubicBezTo>
                  <a:cubicBezTo>
                    <a:pt x="2057" y="17176"/>
                    <a:pt x="1029" y="19293"/>
                    <a:pt x="1371" y="20352"/>
                  </a:cubicBezTo>
                  <a:cubicBezTo>
                    <a:pt x="1714" y="21411"/>
                    <a:pt x="3429" y="21411"/>
                    <a:pt x="6343" y="20776"/>
                  </a:cubicBezTo>
                  <a:cubicBezTo>
                    <a:pt x="9257" y="20140"/>
                    <a:pt x="13371" y="18870"/>
                    <a:pt x="16114" y="17387"/>
                  </a:cubicBezTo>
                  <a:cubicBezTo>
                    <a:pt x="18857" y="15905"/>
                    <a:pt x="20229" y="14211"/>
                    <a:pt x="21600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594685" y="6285027"/>
              <a:ext cx="158751" cy="14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985"/>
                  </a:moveTo>
                  <a:cubicBezTo>
                    <a:pt x="864" y="1695"/>
                    <a:pt x="1728" y="406"/>
                    <a:pt x="2880" y="83"/>
                  </a:cubicBezTo>
                  <a:cubicBezTo>
                    <a:pt x="4032" y="-239"/>
                    <a:pt x="5472" y="406"/>
                    <a:pt x="6480" y="1534"/>
                  </a:cubicBezTo>
                  <a:cubicBezTo>
                    <a:pt x="7488" y="2662"/>
                    <a:pt x="8064" y="4274"/>
                    <a:pt x="7920" y="6692"/>
                  </a:cubicBezTo>
                  <a:cubicBezTo>
                    <a:pt x="7776" y="9110"/>
                    <a:pt x="6912" y="12334"/>
                    <a:pt x="6048" y="14591"/>
                  </a:cubicBezTo>
                  <a:cubicBezTo>
                    <a:pt x="5184" y="16848"/>
                    <a:pt x="4320" y="18137"/>
                    <a:pt x="4752" y="18943"/>
                  </a:cubicBezTo>
                  <a:cubicBezTo>
                    <a:pt x="5184" y="19749"/>
                    <a:pt x="6912" y="20071"/>
                    <a:pt x="9936" y="20394"/>
                  </a:cubicBezTo>
                  <a:cubicBezTo>
                    <a:pt x="12960" y="20716"/>
                    <a:pt x="17280" y="21039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918535" y="6582800"/>
              <a:ext cx="1206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11" y="11040"/>
                    <a:pt x="6821" y="1783"/>
                    <a:pt x="10421" y="240"/>
                  </a:cubicBezTo>
                  <a:cubicBezTo>
                    <a:pt x="14021" y="-1303"/>
                    <a:pt x="1781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912185" y="667927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547185" y="6260172"/>
              <a:ext cx="1" cy="279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445585" y="6542466"/>
              <a:ext cx="45085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3042" y="16952"/>
                    <a:pt x="6085" y="13024"/>
                    <a:pt x="9380" y="9097"/>
                  </a:cubicBezTo>
                  <a:cubicBezTo>
                    <a:pt x="12676" y="5170"/>
                    <a:pt x="16225" y="1243"/>
                    <a:pt x="18304" y="261"/>
                  </a:cubicBezTo>
                  <a:cubicBezTo>
                    <a:pt x="20383" y="-721"/>
                    <a:pt x="20992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347473" y="6708906"/>
              <a:ext cx="98113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98" fill="norm" stroke="1" extrusionOk="0">
                  <a:moveTo>
                    <a:pt x="19509" y="202"/>
                  </a:moveTo>
                  <a:cubicBezTo>
                    <a:pt x="17259" y="0"/>
                    <a:pt x="15009" y="-202"/>
                    <a:pt x="13209" y="404"/>
                  </a:cubicBezTo>
                  <a:cubicBezTo>
                    <a:pt x="11409" y="1009"/>
                    <a:pt x="10059" y="2422"/>
                    <a:pt x="7584" y="5450"/>
                  </a:cubicBezTo>
                  <a:cubicBezTo>
                    <a:pt x="5109" y="8478"/>
                    <a:pt x="1509" y="13121"/>
                    <a:pt x="384" y="15847"/>
                  </a:cubicBezTo>
                  <a:cubicBezTo>
                    <a:pt x="-741" y="18572"/>
                    <a:pt x="609" y="19379"/>
                    <a:pt x="4434" y="19985"/>
                  </a:cubicBezTo>
                  <a:cubicBezTo>
                    <a:pt x="8259" y="20591"/>
                    <a:pt x="14559" y="20994"/>
                    <a:pt x="20859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464635" y="6774022"/>
              <a:ext cx="171451" cy="11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5877"/>
                  </a:moveTo>
                  <a:cubicBezTo>
                    <a:pt x="267" y="10120"/>
                    <a:pt x="533" y="14363"/>
                    <a:pt x="800" y="14170"/>
                  </a:cubicBezTo>
                  <a:cubicBezTo>
                    <a:pt x="1067" y="13977"/>
                    <a:pt x="1333" y="9349"/>
                    <a:pt x="1867" y="6263"/>
                  </a:cubicBezTo>
                  <a:cubicBezTo>
                    <a:pt x="2400" y="3177"/>
                    <a:pt x="3200" y="1634"/>
                    <a:pt x="4267" y="1056"/>
                  </a:cubicBezTo>
                  <a:cubicBezTo>
                    <a:pt x="5333" y="477"/>
                    <a:pt x="6667" y="863"/>
                    <a:pt x="7733" y="2791"/>
                  </a:cubicBezTo>
                  <a:cubicBezTo>
                    <a:pt x="8800" y="4720"/>
                    <a:pt x="9600" y="8191"/>
                    <a:pt x="9867" y="10891"/>
                  </a:cubicBezTo>
                  <a:cubicBezTo>
                    <a:pt x="10133" y="13591"/>
                    <a:pt x="9867" y="15520"/>
                    <a:pt x="9733" y="15327"/>
                  </a:cubicBezTo>
                  <a:cubicBezTo>
                    <a:pt x="9600" y="15134"/>
                    <a:pt x="9600" y="12820"/>
                    <a:pt x="10000" y="10699"/>
                  </a:cubicBezTo>
                  <a:cubicBezTo>
                    <a:pt x="10400" y="8577"/>
                    <a:pt x="11200" y="6649"/>
                    <a:pt x="12000" y="4913"/>
                  </a:cubicBezTo>
                  <a:cubicBezTo>
                    <a:pt x="12800" y="3177"/>
                    <a:pt x="13600" y="1634"/>
                    <a:pt x="14667" y="670"/>
                  </a:cubicBezTo>
                  <a:cubicBezTo>
                    <a:pt x="15733" y="-294"/>
                    <a:pt x="17067" y="-680"/>
                    <a:pt x="18267" y="2791"/>
                  </a:cubicBezTo>
                  <a:cubicBezTo>
                    <a:pt x="19467" y="6263"/>
                    <a:pt x="20533" y="13591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724985" y="682532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902785" y="674912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953585" y="6672922"/>
              <a:ext cx="11637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0" y="0"/>
                  </a:moveTo>
                  <a:cubicBezTo>
                    <a:pt x="3789" y="514"/>
                    <a:pt x="7579" y="1029"/>
                    <a:pt x="11368" y="2400"/>
                  </a:cubicBezTo>
                  <a:cubicBezTo>
                    <a:pt x="15158" y="3771"/>
                    <a:pt x="18947" y="6000"/>
                    <a:pt x="20274" y="8486"/>
                  </a:cubicBezTo>
                  <a:cubicBezTo>
                    <a:pt x="21600" y="10971"/>
                    <a:pt x="20463" y="13714"/>
                    <a:pt x="18000" y="15943"/>
                  </a:cubicBezTo>
                  <a:cubicBezTo>
                    <a:pt x="15537" y="18171"/>
                    <a:pt x="11747" y="19886"/>
                    <a:pt x="79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398123" y="6298272"/>
              <a:ext cx="253963" cy="29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5" fill="norm" stroke="1" extrusionOk="0">
                  <a:moveTo>
                    <a:pt x="21418" y="0"/>
                  </a:moveTo>
                  <a:cubicBezTo>
                    <a:pt x="16241" y="1685"/>
                    <a:pt x="11064" y="3370"/>
                    <a:pt x="7762" y="4443"/>
                  </a:cubicBezTo>
                  <a:cubicBezTo>
                    <a:pt x="4459" y="5515"/>
                    <a:pt x="3031" y="5974"/>
                    <a:pt x="2674" y="6434"/>
                  </a:cubicBezTo>
                  <a:cubicBezTo>
                    <a:pt x="2317" y="6894"/>
                    <a:pt x="3031" y="7353"/>
                    <a:pt x="4549" y="7660"/>
                  </a:cubicBezTo>
                  <a:cubicBezTo>
                    <a:pt x="6066" y="7966"/>
                    <a:pt x="8387" y="8119"/>
                    <a:pt x="9993" y="8349"/>
                  </a:cubicBezTo>
                  <a:cubicBezTo>
                    <a:pt x="11600" y="8579"/>
                    <a:pt x="12492" y="8885"/>
                    <a:pt x="12849" y="9421"/>
                  </a:cubicBezTo>
                  <a:cubicBezTo>
                    <a:pt x="13206" y="9957"/>
                    <a:pt x="13028" y="10723"/>
                    <a:pt x="11689" y="11872"/>
                  </a:cubicBezTo>
                  <a:cubicBezTo>
                    <a:pt x="10350" y="13021"/>
                    <a:pt x="7851" y="14553"/>
                    <a:pt x="5798" y="15855"/>
                  </a:cubicBezTo>
                  <a:cubicBezTo>
                    <a:pt x="3745" y="17157"/>
                    <a:pt x="2139" y="18230"/>
                    <a:pt x="1157" y="19149"/>
                  </a:cubicBezTo>
                  <a:cubicBezTo>
                    <a:pt x="175" y="20068"/>
                    <a:pt x="-182" y="20834"/>
                    <a:pt x="86" y="21217"/>
                  </a:cubicBezTo>
                  <a:cubicBezTo>
                    <a:pt x="354" y="21600"/>
                    <a:pt x="1246" y="21600"/>
                    <a:pt x="4013" y="21294"/>
                  </a:cubicBezTo>
                  <a:cubicBezTo>
                    <a:pt x="6780" y="20987"/>
                    <a:pt x="11421" y="20374"/>
                    <a:pt x="14635" y="20145"/>
                  </a:cubicBezTo>
                  <a:cubicBezTo>
                    <a:pt x="17848" y="19915"/>
                    <a:pt x="19633" y="20068"/>
                    <a:pt x="21418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800026" y="6243249"/>
              <a:ext cx="182260" cy="36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5" fill="norm" stroke="1" extrusionOk="0">
                  <a:moveTo>
                    <a:pt x="21378" y="1737"/>
                  </a:moveTo>
                  <a:cubicBezTo>
                    <a:pt x="21130" y="1116"/>
                    <a:pt x="20881" y="496"/>
                    <a:pt x="20012" y="185"/>
                  </a:cubicBezTo>
                  <a:cubicBezTo>
                    <a:pt x="19144" y="-125"/>
                    <a:pt x="17654" y="-125"/>
                    <a:pt x="14923" y="806"/>
                  </a:cubicBezTo>
                  <a:cubicBezTo>
                    <a:pt x="12192" y="1737"/>
                    <a:pt x="8219" y="3599"/>
                    <a:pt x="5240" y="5772"/>
                  </a:cubicBezTo>
                  <a:cubicBezTo>
                    <a:pt x="2261" y="7944"/>
                    <a:pt x="275" y="10427"/>
                    <a:pt x="26" y="12847"/>
                  </a:cubicBezTo>
                  <a:cubicBezTo>
                    <a:pt x="-222" y="15268"/>
                    <a:pt x="1268" y="17627"/>
                    <a:pt x="4868" y="19054"/>
                  </a:cubicBezTo>
                  <a:cubicBezTo>
                    <a:pt x="8468" y="20482"/>
                    <a:pt x="14178" y="20978"/>
                    <a:pt x="1988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0071185" y="6266522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717"/>
                    <a:pt x="6400" y="9434"/>
                    <a:pt x="10000" y="13034"/>
                  </a:cubicBezTo>
                  <a:cubicBezTo>
                    <a:pt x="13600" y="16634"/>
                    <a:pt x="176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143214" y="6285572"/>
              <a:ext cx="12482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21229" y="0"/>
                  </a:moveTo>
                  <a:cubicBezTo>
                    <a:pt x="18349" y="1800"/>
                    <a:pt x="15469" y="3600"/>
                    <a:pt x="11869" y="6300"/>
                  </a:cubicBezTo>
                  <a:cubicBezTo>
                    <a:pt x="8269" y="9000"/>
                    <a:pt x="3949" y="12600"/>
                    <a:pt x="1789" y="14746"/>
                  </a:cubicBezTo>
                  <a:cubicBezTo>
                    <a:pt x="-371" y="16892"/>
                    <a:pt x="-371" y="17585"/>
                    <a:pt x="709" y="18485"/>
                  </a:cubicBezTo>
                  <a:cubicBezTo>
                    <a:pt x="1789" y="19385"/>
                    <a:pt x="3949" y="20492"/>
                    <a:pt x="6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280735" y="6514172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280735" y="6387122"/>
              <a:ext cx="65238" cy="3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089" fill="norm" stroke="1" extrusionOk="0">
                  <a:moveTo>
                    <a:pt x="14175" y="6506"/>
                  </a:moveTo>
                  <a:cubicBezTo>
                    <a:pt x="11475" y="9746"/>
                    <a:pt x="8775" y="12986"/>
                    <a:pt x="9112" y="15686"/>
                  </a:cubicBezTo>
                  <a:cubicBezTo>
                    <a:pt x="9450" y="18386"/>
                    <a:pt x="12825" y="20546"/>
                    <a:pt x="15862" y="20006"/>
                  </a:cubicBezTo>
                  <a:cubicBezTo>
                    <a:pt x="18900" y="19466"/>
                    <a:pt x="21600" y="16226"/>
                    <a:pt x="20588" y="11906"/>
                  </a:cubicBezTo>
                  <a:cubicBezTo>
                    <a:pt x="19575" y="7586"/>
                    <a:pt x="14850" y="2186"/>
                    <a:pt x="10800" y="566"/>
                  </a:cubicBezTo>
                  <a:cubicBezTo>
                    <a:pt x="6750" y="-1054"/>
                    <a:pt x="3375" y="1106"/>
                    <a:pt x="0" y="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522035" y="6450672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877635" y="6260172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206"/>
                    <a:pt x="3130" y="411"/>
                    <a:pt x="5322" y="2263"/>
                  </a:cubicBezTo>
                  <a:cubicBezTo>
                    <a:pt x="7513" y="4114"/>
                    <a:pt x="10330" y="7611"/>
                    <a:pt x="13148" y="11109"/>
                  </a:cubicBezTo>
                  <a:cubicBezTo>
                    <a:pt x="15965" y="14606"/>
                    <a:pt x="18783" y="18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979235" y="6323672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109"/>
                    <a:pt x="13371" y="6218"/>
                    <a:pt x="9771" y="9818"/>
                  </a:cubicBezTo>
                  <a:cubicBezTo>
                    <a:pt x="6171" y="13418"/>
                    <a:pt x="3086" y="17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864935" y="6145309"/>
              <a:ext cx="266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207835" y="6164922"/>
              <a:ext cx="94756" cy="38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09" fill="norm" stroke="1" extrusionOk="0">
                  <a:moveTo>
                    <a:pt x="1409" y="0"/>
                  </a:moveTo>
                  <a:cubicBezTo>
                    <a:pt x="3757" y="119"/>
                    <a:pt x="6104" y="239"/>
                    <a:pt x="9157" y="1313"/>
                  </a:cubicBezTo>
                  <a:cubicBezTo>
                    <a:pt x="12209" y="2387"/>
                    <a:pt x="15965" y="4415"/>
                    <a:pt x="18313" y="6922"/>
                  </a:cubicBezTo>
                  <a:cubicBezTo>
                    <a:pt x="20661" y="9428"/>
                    <a:pt x="21600" y="12411"/>
                    <a:pt x="20661" y="14857"/>
                  </a:cubicBezTo>
                  <a:cubicBezTo>
                    <a:pt x="19722" y="17304"/>
                    <a:pt x="16904" y="19213"/>
                    <a:pt x="13852" y="20287"/>
                  </a:cubicBezTo>
                  <a:cubicBezTo>
                    <a:pt x="10800" y="21361"/>
                    <a:pt x="7513" y="21600"/>
                    <a:pt x="5165" y="21481"/>
                  </a:cubicBezTo>
                  <a:cubicBezTo>
                    <a:pt x="2817" y="21361"/>
                    <a:pt x="1409" y="20884"/>
                    <a:pt x="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1303085" y="5987628"/>
              <a:ext cx="165101" cy="1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543"/>
                  </a:moveTo>
                  <a:cubicBezTo>
                    <a:pt x="0" y="2343"/>
                    <a:pt x="0" y="1143"/>
                    <a:pt x="969" y="543"/>
                  </a:cubicBezTo>
                  <a:cubicBezTo>
                    <a:pt x="1938" y="-57"/>
                    <a:pt x="3877" y="-57"/>
                    <a:pt x="5677" y="63"/>
                  </a:cubicBezTo>
                  <a:cubicBezTo>
                    <a:pt x="7477" y="183"/>
                    <a:pt x="9138" y="423"/>
                    <a:pt x="10523" y="1623"/>
                  </a:cubicBezTo>
                  <a:cubicBezTo>
                    <a:pt x="11908" y="2823"/>
                    <a:pt x="13015" y="4983"/>
                    <a:pt x="12462" y="6903"/>
                  </a:cubicBezTo>
                  <a:cubicBezTo>
                    <a:pt x="11908" y="8823"/>
                    <a:pt x="9692" y="10503"/>
                    <a:pt x="7754" y="12063"/>
                  </a:cubicBezTo>
                  <a:cubicBezTo>
                    <a:pt x="5815" y="13623"/>
                    <a:pt x="4154" y="15063"/>
                    <a:pt x="4292" y="16143"/>
                  </a:cubicBezTo>
                  <a:cubicBezTo>
                    <a:pt x="4431" y="17223"/>
                    <a:pt x="6369" y="17943"/>
                    <a:pt x="9554" y="18783"/>
                  </a:cubicBezTo>
                  <a:cubicBezTo>
                    <a:pt x="12738" y="19623"/>
                    <a:pt x="17169" y="20583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151652" y="8024274"/>
              <a:ext cx="394784" cy="54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1" fill="norm" stroke="1" extrusionOk="0">
                  <a:moveTo>
                    <a:pt x="6263" y="4551"/>
                  </a:moveTo>
                  <a:cubicBezTo>
                    <a:pt x="5689" y="4551"/>
                    <a:pt x="5114" y="4551"/>
                    <a:pt x="4540" y="4467"/>
                  </a:cubicBezTo>
                  <a:cubicBezTo>
                    <a:pt x="3965" y="4384"/>
                    <a:pt x="3391" y="4217"/>
                    <a:pt x="3276" y="3550"/>
                  </a:cubicBezTo>
                  <a:cubicBezTo>
                    <a:pt x="3161" y="2883"/>
                    <a:pt x="3506" y="1715"/>
                    <a:pt x="3908" y="1006"/>
                  </a:cubicBezTo>
                  <a:cubicBezTo>
                    <a:pt x="4310" y="298"/>
                    <a:pt x="4769" y="47"/>
                    <a:pt x="5286" y="6"/>
                  </a:cubicBezTo>
                  <a:cubicBezTo>
                    <a:pt x="5803" y="-36"/>
                    <a:pt x="6378" y="131"/>
                    <a:pt x="6608" y="1465"/>
                  </a:cubicBezTo>
                  <a:cubicBezTo>
                    <a:pt x="6838" y="2800"/>
                    <a:pt x="6723" y="5301"/>
                    <a:pt x="6206" y="7386"/>
                  </a:cubicBezTo>
                  <a:cubicBezTo>
                    <a:pt x="5689" y="9471"/>
                    <a:pt x="4769" y="11139"/>
                    <a:pt x="4023" y="12140"/>
                  </a:cubicBezTo>
                  <a:cubicBezTo>
                    <a:pt x="3276" y="13141"/>
                    <a:pt x="2701" y="13474"/>
                    <a:pt x="2069" y="13641"/>
                  </a:cubicBezTo>
                  <a:cubicBezTo>
                    <a:pt x="1438" y="13808"/>
                    <a:pt x="748" y="13808"/>
                    <a:pt x="346" y="13600"/>
                  </a:cubicBezTo>
                  <a:cubicBezTo>
                    <a:pt x="-56" y="13391"/>
                    <a:pt x="-171" y="12974"/>
                    <a:pt x="346" y="12057"/>
                  </a:cubicBezTo>
                  <a:cubicBezTo>
                    <a:pt x="863" y="11139"/>
                    <a:pt x="2012" y="9722"/>
                    <a:pt x="3908" y="8304"/>
                  </a:cubicBezTo>
                  <a:cubicBezTo>
                    <a:pt x="5803" y="6886"/>
                    <a:pt x="8446" y="5468"/>
                    <a:pt x="10572" y="4384"/>
                  </a:cubicBezTo>
                  <a:cubicBezTo>
                    <a:pt x="12697" y="3300"/>
                    <a:pt x="14306" y="2549"/>
                    <a:pt x="15512" y="1882"/>
                  </a:cubicBezTo>
                  <a:cubicBezTo>
                    <a:pt x="16718" y="1215"/>
                    <a:pt x="17523" y="631"/>
                    <a:pt x="17638" y="381"/>
                  </a:cubicBezTo>
                  <a:cubicBezTo>
                    <a:pt x="17752" y="131"/>
                    <a:pt x="17178" y="214"/>
                    <a:pt x="16201" y="965"/>
                  </a:cubicBezTo>
                  <a:cubicBezTo>
                    <a:pt x="15225" y="1715"/>
                    <a:pt x="13846" y="3133"/>
                    <a:pt x="12352" y="5301"/>
                  </a:cubicBezTo>
                  <a:cubicBezTo>
                    <a:pt x="10859" y="7470"/>
                    <a:pt x="9250" y="10389"/>
                    <a:pt x="8331" y="12849"/>
                  </a:cubicBezTo>
                  <a:cubicBezTo>
                    <a:pt x="7412" y="15309"/>
                    <a:pt x="7182" y="17311"/>
                    <a:pt x="7067" y="18603"/>
                  </a:cubicBezTo>
                  <a:cubicBezTo>
                    <a:pt x="6952" y="19896"/>
                    <a:pt x="6952" y="20480"/>
                    <a:pt x="7182" y="20897"/>
                  </a:cubicBezTo>
                  <a:cubicBezTo>
                    <a:pt x="7412" y="21314"/>
                    <a:pt x="7872" y="21564"/>
                    <a:pt x="8676" y="21439"/>
                  </a:cubicBezTo>
                  <a:cubicBezTo>
                    <a:pt x="9480" y="21314"/>
                    <a:pt x="10629" y="20813"/>
                    <a:pt x="11835" y="19854"/>
                  </a:cubicBezTo>
                  <a:cubicBezTo>
                    <a:pt x="13042" y="18895"/>
                    <a:pt x="14306" y="17478"/>
                    <a:pt x="14938" y="16518"/>
                  </a:cubicBezTo>
                  <a:cubicBezTo>
                    <a:pt x="15569" y="15559"/>
                    <a:pt x="15569" y="15059"/>
                    <a:pt x="15569" y="14600"/>
                  </a:cubicBezTo>
                  <a:cubicBezTo>
                    <a:pt x="15569" y="14142"/>
                    <a:pt x="15569" y="13725"/>
                    <a:pt x="15225" y="13308"/>
                  </a:cubicBezTo>
                  <a:cubicBezTo>
                    <a:pt x="14880" y="12891"/>
                    <a:pt x="14191" y="12474"/>
                    <a:pt x="14191" y="12098"/>
                  </a:cubicBezTo>
                  <a:cubicBezTo>
                    <a:pt x="14191" y="11723"/>
                    <a:pt x="14880" y="11389"/>
                    <a:pt x="16201" y="11139"/>
                  </a:cubicBezTo>
                  <a:cubicBezTo>
                    <a:pt x="17523" y="10889"/>
                    <a:pt x="19476" y="10722"/>
                    <a:pt x="21429" y="1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064141" y="8082622"/>
              <a:ext cx="283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182" y="0"/>
                  </a:moveTo>
                  <a:cubicBezTo>
                    <a:pt x="639" y="2520"/>
                    <a:pt x="-904" y="5040"/>
                    <a:pt x="639" y="8040"/>
                  </a:cubicBezTo>
                  <a:cubicBezTo>
                    <a:pt x="2182" y="11040"/>
                    <a:pt x="6810" y="14520"/>
                    <a:pt x="10667" y="16860"/>
                  </a:cubicBezTo>
                  <a:cubicBezTo>
                    <a:pt x="14525" y="19200"/>
                    <a:pt x="17610" y="20400"/>
                    <a:pt x="206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310136" y="8139772"/>
              <a:ext cx="23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440"/>
                    <a:pt x="-1447" y="10880"/>
                    <a:pt x="353" y="14480"/>
                  </a:cubicBezTo>
                  <a:cubicBezTo>
                    <a:pt x="2153" y="18080"/>
                    <a:pt x="11153" y="1984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161178" y="8101672"/>
              <a:ext cx="34410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871" y="21600"/>
                  </a:moveTo>
                  <a:cubicBezTo>
                    <a:pt x="473" y="19680"/>
                    <a:pt x="76" y="17760"/>
                    <a:pt x="9" y="15600"/>
                  </a:cubicBezTo>
                  <a:cubicBezTo>
                    <a:pt x="-57" y="13440"/>
                    <a:pt x="208" y="11040"/>
                    <a:pt x="1533" y="9360"/>
                  </a:cubicBezTo>
                  <a:cubicBezTo>
                    <a:pt x="2858" y="7680"/>
                    <a:pt x="5244" y="6720"/>
                    <a:pt x="8755" y="5280"/>
                  </a:cubicBezTo>
                  <a:cubicBezTo>
                    <a:pt x="12267" y="3840"/>
                    <a:pt x="16905" y="192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562435" y="8012772"/>
              <a:ext cx="2662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4985" y="3156"/>
                    <a:pt x="9969" y="6312"/>
                    <a:pt x="14123" y="9321"/>
                  </a:cubicBezTo>
                  <a:cubicBezTo>
                    <a:pt x="18277" y="12329"/>
                    <a:pt x="21600" y="15189"/>
                    <a:pt x="20769" y="17211"/>
                  </a:cubicBezTo>
                  <a:cubicBezTo>
                    <a:pt x="19938" y="19233"/>
                    <a:pt x="14954" y="20416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879935" y="8158822"/>
              <a:ext cx="26361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0" y="0"/>
                  </a:moveTo>
                  <a:cubicBezTo>
                    <a:pt x="1728" y="195"/>
                    <a:pt x="3456" y="389"/>
                    <a:pt x="6307" y="1459"/>
                  </a:cubicBezTo>
                  <a:cubicBezTo>
                    <a:pt x="9158" y="2530"/>
                    <a:pt x="13133" y="4476"/>
                    <a:pt x="15552" y="5643"/>
                  </a:cubicBezTo>
                  <a:cubicBezTo>
                    <a:pt x="17971" y="6811"/>
                    <a:pt x="18835" y="7200"/>
                    <a:pt x="19699" y="7589"/>
                  </a:cubicBezTo>
                  <a:cubicBezTo>
                    <a:pt x="20563" y="7978"/>
                    <a:pt x="21427" y="8368"/>
                    <a:pt x="21514" y="8854"/>
                  </a:cubicBezTo>
                  <a:cubicBezTo>
                    <a:pt x="21600" y="9341"/>
                    <a:pt x="20909" y="9924"/>
                    <a:pt x="17626" y="11870"/>
                  </a:cubicBezTo>
                  <a:cubicBezTo>
                    <a:pt x="14342" y="13816"/>
                    <a:pt x="8467" y="17124"/>
                    <a:pt x="5011" y="18973"/>
                  </a:cubicBezTo>
                  <a:cubicBezTo>
                    <a:pt x="1555" y="20822"/>
                    <a:pt x="518" y="21211"/>
                    <a:pt x="864" y="21405"/>
                  </a:cubicBezTo>
                  <a:cubicBezTo>
                    <a:pt x="1210" y="21600"/>
                    <a:pt x="2938" y="21600"/>
                    <a:pt x="4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325614" y="8142456"/>
              <a:ext cx="265522" cy="22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56" fill="norm" stroke="1" extrusionOk="0">
                  <a:moveTo>
                    <a:pt x="15333" y="4021"/>
                  </a:moveTo>
                  <a:cubicBezTo>
                    <a:pt x="15675" y="2595"/>
                    <a:pt x="16018" y="1168"/>
                    <a:pt x="15590" y="455"/>
                  </a:cubicBezTo>
                  <a:cubicBezTo>
                    <a:pt x="15161" y="-258"/>
                    <a:pt x="13961" y="-258"/>
                    <a:pt x="11647" y="1372"/>
                  </a:cubicBezTo>
                  <a:cubicBezTo>
                    <a:pt x="9333" y="3002"/>
                    <a:pt x="5904" y="6263"/>
                    <a:pt x="3761" y="9014"/>
                  </a:cubicBezTo>
                  <a:cubicBezTo>
                    <a:pt x="1618" y="11765"/>
                    <a:pt x="761" y="14006"/>
                    <a:pt x="333" y="15738"/>
                  </a:cubicBezTo>
                  <a:cubicBezTo>
                    <a:pt x="-96" y="17470"/>
                    <a:pt x="-96" y="18693"/>
                    <a:pt x="247" y="19610"/>
                  </a:cubicBezTo>
                  <a:cubicBezTo>
                    <a:pt x="590" y="20527"/>
                    <a:pt x="1275" y="21138"/>
                    <a:pt x="4190" y="21240"/>
                  </a:cubicBezTo>
                  <a:cubicBezTo>
                    <a:pt x="7104" y="21342"/>
                    <a:pt x="12247" y="20934"/>
                    <a:pt x="15504" y="20731"/>
                  </a:cubicBezTo>
                  <a:cubicBezTo>
                    <a:pt x="18761" y="20527"/>
                    <a:pt x="20133" y="20527"/>
                    <a:pt x="21504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635585" y="8438222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950822" y="8192223"/>
              <a:ext cx="192764" cy="16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43" fill="norm" stroke="1" extrusionOk="0">
                  <a:moveTo>
                    <a:pt x="251" y="3792"/>
                  </a:moveTo>
                  <a:cubicBezTo>
                    <a:pt x="16" y="2459"/>
                    <a:pt x="-219" y="1125"/>
                    <a:pt x="368" y="459"/>
                  </a:cubicBezTo>
                  <a:cubicBezTo>
                    <a:pt x="955" y="-208"/>
                    <a:pt x="2364" y="-208"/>
                    <a:pt x="4124" y="859"/>
                  </a:cubicBezTo>
                  <a:cubicBezTo>
                    <a:pt x="5885" y="1925"/>
                    <a:pt x="7998" y="4059"/>
                    <a:pt x="9524" y="7125"/>
                  </a:cubicBezTo>
                  <a:cubicBezTo>
                    <a:pt x="11051" y="10192"/>
                    <a:pt x="11990" y="14192"/>
                    <a:pt x="12107" y="16725"/>
                  </a:cubicBezTo>
                  <a:cubicBezTo>
                    <a:pt x="12224" y="19259"/>
                    <a:pt x="11520" y="20325"/>
                    <a:pt x="10581" y="20859"/>
                  </a:cubicBezTo>
                  <a:cubicBezTo>
                    <a:pt x="9642" y="21392"/>
                    <a:pt x="8468" y="21392"/>
                    <a:pt x="7764" y="20725"/>
                  </a:cubicBezTo>
                  <a:cubicBezTo>
                    <a:pt x="7059" y="20059"/>
                    <a:pt x="6824" y="18725"/>
                    <a:pt x="7646" y="15659"/>
                  </a:cubicBezTo>
                  <a:cubicBezTo>
                    <a:pt x="8468" y="12592"/>
                    <a:pt x="10346" y="7792"/>
                    <a:pt x="12811" y="5125"/>
                  </a:cubicBezTo>
                  <a:cubicBezTo>
                    <a:pt x="15277" y="2459"/>
                    <a:pt x="18329" y="1925"/>
                    <a:pt x="21381" y="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149935" y="8211988"/>
              <a:ext cx="186638" cy="28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64" fill="norm" stroke="1" extrusionOk="0">
                  <a:moveTo>
                    <a:pt x="0" y="3661"/>
                  </a:moveTo>
                  <a:cubicBezTo>
                    <a:pt x="971" y="3181"/>
                    <a:pt x="1942" y="2701"/>
                    <a:pt x="3155" y="1981"/>
                  </a:cubicBezTo>
                  <a:cubicBezTo>
                    <a:pt x="4369" y="1261"/>
                    <a:pt x="5825" y="301"/>
                    <a:pt x="6067" y="61"/>
                  </a:cubicBezTo>
                  <a:cubicBezTo>
                    <a:pt x="6310" y="-179"/>
                    <a:pt x="5339" y="301"/>
                    <a:pt x="4004" y="1261"/>
                  </a:cubicBezTo>
                  <a:cubicBezTo>
                    <a:pt x="2670" y="2221"/>
                    <a:pt x="971" y="3661"/>
                    <a:pt x="607" y="5181"/>
                  </a:cubicBezTo>
                  <a:cubicBezTo>
                    <a:pt x="243" y="6701"/>
                    <a:pt x="1213" y="8301"/>
                    <a:pt x="3155" y="9021"/>
                  </a:cubicBezTo>
                  <a:cubicBezTo>
                    <a:pt x="5097" y="9741"/>
                    <a:pt x="8009" y="9581"/>
                    <a:pt x="10921" y="8541"/>
                  </a:cubicBezTo>
                  <a:cubicBezTo>
                    <a:pt x="13834" y="7501"/>
                    <a:pt x="16746" y="5581"/>
                    <a:pt x="18324" y="4061"/>
                  </a:cubicBezTo>
                  <a:cubicBezTo>
                    <a:pt x="19901" y="2541"/>
                    <a:pt x="20144" y="1421"/>
                    <a:pt x="19780" y="1501"/>
                  </a:cubicBezTo>
                  <a:cubicBezTo>
                    <a:pt x="19416" y="1581"/>
                    <a:pt x="18445" y="2861"/>
                    <a:pt x="18202" y="4861"/>
                  </a:cubicBezTo>
                  <a:cubicBezTo>
                    <a:pt x="17960" y="6861"/>
                    <a:pt x="18445" y="9581"/>
                    <a:pt x="19173" y="12061"/>
                  </a:cubicBezTo>
                  <a:cubicBezTo>
                    <a:pt x="19901" y="14541"/>
                    <a:pt x="20872" y="16781"/>
                    <a:pt x="21236" y="18301"/>
                  </a:cubicBezTo>
                  <a:cubicBezTo>
                    <a:pt x="21600" y="19821"/>
                    <a:pt x="21357" y="20621"/>
                    <a:pt x="20508" y="21021"/>
                  </a:cubicBezTo>
                  <a:cubicBezTo>
                    <a:pt x="19658" y="21421"/>
                    <a:pt x="18202" y="21421"/>
                    <a:pt x="16867" y="20301"/>
                  </a:cubicBezTo>
                  <a:cubicBezTo>
                    <a:pt x="15533" y="19181"/>
                    <a:pt x="14319" y="16941"/>
                    <a:pt x="13106" y="14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340435" y="8095322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397585" y="8165702"/>
              <a:ext cx="101601" cy="13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1525"/>
                  </a:moveTo>
                  <a:cubicBezTo>
                    <a:pt x="5400" y="9269"/>
                    <a:pt x="10800" y="7012"/>
                    <a:pt x="13950" y="4916"/>
                  </a:cubicBezTo>
                  <a:cubicBezTo>
                    <a:pt x="17100" y="2821"/>
                    <a:pt x="18000" y="887"/>
                    <a:pt x="17325" y="242"/>
                  </a:cubicBezTo>
                  <a:cubicBezTo>
                    <a:pt x="16650" y="-403"/>
                    <a:pt x="14400" y="242"/>
                    <a:pt x="11925" y="2176"/>
                  </a:cubicBezTo>
                  <a:cubicBezTo>
                    <a:pt x="9450" y="4110"/>
                    <a:pt x="6750" y="7334"/>
                    <a:pt x="5850" y="10558"/>
                  </a:cubicBezTo>
                  <a:cubicBezTo>
                    <a:pt x="4950" y="13782"/>
                    <a:pt x="5850" y="17006"/>
                    <a:pt x="8775" y="18779"/>
                  </a:cubicBezTo>
                  <a:cubicBezTo>
                    <a:pt x="11700" y="20552"/>
                    <a:pt x="16650" y="20875"/>
                    <a:pt x="216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516800" y="8188294"/>
              <a:ext cx="160186" cy="12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19940" fill="norm" stroke="1" extrusionOk="0">
                  <a:moveTo>
                    <a:pt x="15338" y="1355"/>
                  </a:moveTo>
                  <a:cubicBezTo>
                    <a:pt x="12252" y="358"/>
                    <a:pt x="9167" y="-639"/>
                    <a:pt x="6502" y="524"/>
                  </a:cubicBezTo>
                  <a:cubicBezTo>
                    <a:pt x="3837" y="1687"/>
                    <a:pt x="1593" y="5010"/>
                    <a:pt x="611" y="8333"/>
                  </a:cubicBezTo>
                  <a:cubicBezTo>
                    <a:pt x="-371" y="11656"/>
                    <a:pt x="-90" y="14979"/>
                    <a:pt x="891" y="17306"/>
                  </a:cubicBezTo>
                  <a:cubicBezTo>
                    <a:pt x="1873" y="19632"/>
                    <a:pt x="3556" y="20961"/>
                    <a:pt x="7063" y="18967"/>
                  </a:cubicBezTo>
                  <a:cubicBezTo>
                    <a:pt x="10569" y="16973"/>
                    <a:pt x="15899" y="11656"/>
                    <a:pt x="21229" y="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686262" y="8031822"/>
              <a:ext cx="66924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78" fill="norm" stroke="1" extrusionOk="0">
                  <a:moveTo>
                    <a:pt x="17291" y="0"/>
                  </a:moveTo>
                  <a:cubicBezTo>
                    <a:pt x="11891" y="3474"/>
                    <a:pt x="6491" y="6948"/>
                    <a:pt x="3454" y="10120"/>
                  </a:cubicBezTo>
                  <a:cubicBezTo>
                    <a:pt x="416" y="13292"/>
                    <a:pt x="-259" y="16162"/>
                    <a:pt x="79" y="17975"/>
                  </a:cubicBezTo>
                  <a:cubicBezTo>
                    <a:pt x="416" y="19787"/>
                    <a:pt x="1766" y="20543"/>
                    <a:pt x="4466" y="20996"/>
                  </a:cubicBezTo>
                  <a:cubicBezTo>
                    <a:pt x="7166" y="21449"/>
                    <a:pt x="11216" y="21600"/>
                    <a:pt x="14253" y="21373"/>
                  </a:cubicBezTo>
                  <a:cubicBezTo>
                    <a:pt x="17291" y="21147"/>
                    <a:pt x="19316" y="20543"/>
                    <a:pt x="21341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636466" y="8146122"/>
              <a:ext cx="20562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897" y="21600"/>
                  </a:moveTo>
                  <a:cubicBezTo>
                    <a:pt x="1574" y="18600"/>
                    <a:pt x="252" y="15600"/>
                    <a:pt x="31" y="13200"/>
                  </a:cubicBezTo>
                  <a:cubicBezTo>
                    <a:pt x="-189" y="10800"/>
                    <a:pt x="693" y="9000"/>
                    <a:pt x="4440" y="6900"/>
                  </a:cubicBezTo>
                  <a:cubicBezTo>
                    <a:pt x="8187" y="4800"/>
                    <a:pt x="14799" y="24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204035" y="8006372"/>
              <a:ext cx="35185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48" fill="norm" stroke="1" extrusionOk="0">
                  <a:moveTo>
                    <a:pt x="0" y="470"/>
                  </a:moveTo>
                  <a:cubicBezTo>
                    <a:pt x="6353" y="159"/>
                    <a:pt x="12706" y="-152"/>
                    <a:pt x="16518" y="81"/>
                  </a:cubicBezTo>
                  <a:cubicBezTo>
                    <a:pt x="20329" y="314"/>
                    <a:pt x="21600" y="1091"/>
                    <a:pt x="20965" y="3966"/>
                  </a:cubicBezTo>
                  <a:cubicBezTo>
                    <a:pt x="20329" y="6841"/>
                    <a:pt x="17788" y="11813"/>
                    <a:pt x="13976" y="15077"/>
                  </a:cubicBezTo>
                  <a:cubicBezTo>
                    <a:pt x="10165" y="18340"/>
                    <a:pt x="5082" y="19894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216735" y="8009508"/>
              <a:ext cx="210765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1" fill="norm" stroke="1" extrusionOk="0">
                  <a:moveTo>
                    <a:pt x="0" y="15300"/>
                  </a:moveTo>
                  <a:cubicBezTo>
                    <a:pt x="2160" y="15127"/>
                    <a:pt x="4320" y="14955"/>
                    <a:pt x="7128" y="13399"/>
                  </a:cubicBezTo>
                  <a:cubicBezTo>
                    <a:pt x="9936" y="11844"/>
                    <a:pt x="13392" y="8907"/>
                    <a:pt x="15660" y="6660"/>
                  </a:cubicBezTo>
                  <a:cubicBezTo>
                    <a:pt x="17928" y="4414"/>
                    <a:pt x="19008" y="2859"/>
                    <a:pt x="19872" y="1735"/>
                  </a:cubicBezTo>
                  <a:cubicBezTo>
                    <a:pt x="20736" y="612"/>
                    <a:pt x="21384" y="-79"/>
                    <a:pt x="21492" y="7"/>
                  </a:cubicBezTo>
                  <a:cubicBezTo>
                    <a:pt x="21600" y="94"/>
                    <a:pt x="21168" y="958"/>
                    <a:pt x="19872" y="3550"/>
                  </a:cubicBezTo>
                  <a:cubicBezTo>
                    <a:pt x="18576" y="6142"/>
                    <a:pt x="16416" y="10462"/>
                    <a:pt x="15444" y="13745"/>
                  </a:cubicBezTo>
                  <a:cubicBezTo>
                    <a:pt x="14472" y="17028"/>
                    <a:pt x="14688" y="19275"/>
                    <a:pt x="14904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431180" y="8209622"/>
              <a:ext cx="94988" cy="7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314" fill="norm" stroke="1" extrusionOk="0">
                  <a:moveTo>
                    <a:pt x="12725" y="0"/>
                  </a:moveTo>
                  <a:cubicBezTo>
                    <a:pt x="8588" y="4200"/>
                    <a:pt x="4452" y="8400"/>
                    <a:pt x="2154" y="12000"/>
                  </a:cubicBezTo>
                  <a:cubicBezTo>
                    <a:pt x="-143" y="15600"/>
                    <a:pt x="-603" y="18600"/>
                    <a:pt x="776" y="20100"/>
                  </a:cubicBezTo>
                  <a:cubicBezTo>
                    <a:pt x="2154" y="21600"/>
                    <a:pt x="5371" y="21600"/>
                    <a:pt x="8129" y="20700"/>
                  </a:cubicBezTo>
                  <a:cubicBezTo>
                    <a:pt x="10886" y="19800"/>
                    <a:pt x="13184" y="18000"/>
                    <a:pt x="15482" y="15600"/>
                  </a:cubicBezTo>
                  <a:cubicBezTo>
                    <a:pt x="17780" y="13200"/>
                    <a:pt x="20078" y="10200"/>
                    <a:pt x="20537" y="7500"/>
                  </a:cubicBezTo>
                  <a:cubicBezTo>
                    <a:pt x="20997" y="4800"/>
                    <a:pt x="19618" y="2400"/>
                    <a:pt x="16631" y="1200"/>
                  </a:cubicBezTo>
                  <a:cubicBezTo>
                    <a:pt x="13644" y="0"/>
                    <a:pt x="9048" y="0"/>
                    <a:pt x="4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4260935" y="8469972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6200"/>
                    <a:pt x="7608" y="10800"/>
                    <a:pt x="11208" y="7200"/>
                  </a:cubicBezTo>
                  <a:cubicBezTo>
                    <a:pt x="14808" y="3600"/>
                    <a:pt x="182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318618" y="8489022"/>
              <a:ext cx="240768" cy="3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97" fill="norm" stroke="1" extrusionOk="0">
                  <a:moveTo>
                    <a:pt x="8405" y="10800"/>
                  </a:moveTo>
                  <a:cubicBezTo>
                    <a:pt x="6715" y="13200"/>
                    <a:pt x="5024" y="15600"/>
                    <a:pt x="3428" y="17400"/>
                  </a:cubicBezTo>
                  <a:cubicBezTo>
                    <a:pt x="1831" y="19200"/>
                    <a:pt x="328" y="20400"/>
                    <a:pt x="47" y="21000"/>
                  </a:cubicBezTo>
                  <a:cubicBezTo>
                    <a:pt x="-235" y="21600"/>
                    <a:pt x="704" y="21600"/>
                    <a:pt x="4461" y="18000"/>
                  </a:cubicBezTo>
                  <a:cubicBezTo>
                    <a:pt x="8217" y="14400"/>
                    <a:pt x="14791" y="7200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478281" y="7911172"/>
              <a:ext cx="92863" cy="19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79" fill="norm" stroke="1" extrusionOk="0">
                  <a:moveTo>
                    <a:pt x="14072" y="4877"/>
                  </a:moveTo>
                  <a:cubicBezTo>
                    <a:pt x="13592" y="3716"/>
                    <a:pt x="13112" y="2555"/>
                    <a:pt x="11912" y="1626"/>
                  </a:cubicBezTo>
                  <a:cubicBezTo>
                    <a:pt x="10712" y="697"/>
                    <a:pt x="8792" y="0"/>
                    <a:pt x="6632" y="0"/>
                  </a:cubicBezTo>
                  <a:cubicBezTo>
                    <a:pt x="4472" y="0"/>
                    <a:pt x="2072" y="697"/>
                    <a:pt x="872" y="1626"/>
                  </a:cubicBezTo>
                  <a:cubicBezTo>
                    <a:pt x="-328" y="2555"/>
                    <a:pt x="-328" y="3716"/>
                    <a:pt x="1112" y="4297"/>
                  </a:cubicBezTo>
                  <a:cubicBezTo>
                    <a:pt x="2552" y="4877"/>
                    <a:pt x="5432" y="4877"/>
                    <a:pt x="8072" y="4529"/>
                  </a:cubicBezTo>
                  <a:cubicBezTo>
                    <a:pt x="10712" y="4181"/>
                    <a:pt x="13112" y="3484"/>
                    <a:pt x="14792" y="3716"/>
                  </a:cubicBezTo>
                  <a:cubicBezTo>
                    <a:pt x="16472" y="3948"/>
                    <a:pt x="17432" y="5110"/>
                    <a:pt x="18632" y="7084"/>
                  </a:cubicBezTo>
                  <a:cubicBezTo>
                    <a:pt x="19832" y="9058"/>
                    <a:pt x="21272" y="11845"/>
                    <a:pt x="21032" y="14400"/>
                  </a:cubicBezTo>
                  <a:cubicBezTo>
                    <a:pt x="20792" y="16955"/>
                    <a:pt x="18872" y="19277"/>
                    <a:pt x="16472" y="20439"/>
                  </a:cubicBezTo>
                  <a:cubicBezTo>
                    <a:pt x="14072" y="21600"/>
                    <a:pt x="11192" y="21600"/>
                    <a:pt x="9272" y="20903"/>
                  </a:cubicBezTo>
                  <a:cubicBezTo>
                    <a:pt x="7352" y="20206"/>
                    <a:pt x="6392" y="18813"/>
                    <a:pt x="6632" y="16955"/>
                  </a:cubicBezTo>
                  <a:cubicBezTo>
                    <a:pt x="6872" y="15097"/>
                    <a:pt x="8312" y="12774"/>
                    <a:pt x="9752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591135" y="7942922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578435" y="7892122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635585" y="7898472"/>
              <a:ext cx="82551" cy="8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4860"/>
                  </a:moveTo>
                  <a:cubicBezTo>
                    <a:pt x="554" y="7560"/>
                    <a:pt x="1108" y="10260"/>
                    <a:pt x="2215" y="13500"/>
                  </a:cubicBezTo>
                  <a:cubicBezTo>
                    <a:pt x="3323" y="16740"/>
                    <a:pt x="4985" y="20520"/>
                    <a:pt x="6646" y="21060"/>
                  </a:cubicBezTo>
                  <a:cubicBezTo>
                    <a:pt x="8308" y="21600"/>
                    <a:pt x="9969" y="18900"/>
                    <a:pt x="12462" y="14850"/>
                  </a:cubicBezTo>
                  <a:cubicBezTo>
                    <a:pt x="14954" y="10800"/>
                    <a:pt x="18277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744068" y="7886258"/>
              <a:ext cx="37568" cy="10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089" fill="norm" stroke="1" extrusionOk="0">
                  <a:moveTo>
                    <a:pt x="3297" y="7381"/>
                  </a:moveTo>
                  <a:cubicBezTo>
                    <a:pt x="9297" y="7381"/>
                    <a:pt x="15297" y="7381"/>
                    <a:pt x="18297" y="5720"/>
                  </a:cubicBezTo>
                  <a:cubicBezTo>
                    <a:pt x="21297" y="4058"/>
                    <a:pt x="21297" y="735"/>
                    <a:pt x="18297" y="112"/>
                  </a:cubicBezTo>
                  <a:cubicBezTo>
                    <a:pt x="15297" y="-511"/>
                    <a:pt x="9297" y="1566"/>
                    <a:pt x="5697" y="3643"/>
                  </a:cubicBezTo>
                  <a:cubicBezTo>
                    <a:pt x="2097" y="5720"/>
                    <a:pt x="897" y="7797"/>
                    <a:pt x="297" y="9874"/>
                  </a:cubicBezTo>
                  <a:cubicBezTo>
                    <a:pt x="-303" y="11951"/>
                    <a:pt x="-303" y="14027"/>
                    <a:pt x="3297" y="15897"/>
                  </a:cubicBezTo>
                  <a:cubicBezTo>
                    <a:pt x="6897" y="17766"/>
                    <a:pt x="14097" y="19427"/>
                    <a:pt x="21297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28984" y="7879422"/>
              <a:ext cx="7330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858" y="0"/>
                  </a:moveTo>
                  <a:cubicBezTo>
                    <a:pt x="1623" y="4800"/>
                    <a:pt x="389" y="9600"/>
                    <a:pt x="81" y="13200"/>
                  </a:cubicBezTo>
                  <a:cubicBezTo>
                    <a:pt x="-228" y="16800"/>
                    <a:pt x="389" y="19200"/>
                    <a:pt x="1315" y="18960"/>
                  </a:cubicBezTo>
                  <a:cubicBezTo>
                    <a:pt x="2241" y="18720"/>
                    <a:pt x="3475" y="15840"/>
                    <a:pt x="4401" y="13200"/>
                  </a:cubicBezTo>
                  <a:cubicBezTo>
                    <a:pt x="5326" y="10560"/>
                    <a:pt x="5943" y="8160"/>
                    <a:pt x="7178" y="5760"/>
                  </a:cubicBezTo>
                  <a:cubicBezTo>
                    <a:pt x="8412" y="3360"/>
                    <a:pt x="10263" y="960"/>
                    <a:pt x="12423" y="480"/>
                  </a:cubicBezTo>
                  <a:cubicBezTo>
                    <a:pt x="14583" y="0"/>
                    <a:pt x="17052" y="1440"/>
                    <a:pt x="18595" y="5280"/>
                  </a:cubicBezTo>
                  <a:cubicBezTo>
                    <a:pt x="20138" y="9120"/>
                    <a:pt x="20755" y="15360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9340935" y="1479566"/>
              <a:ext cx="180265" cy="128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530" fill="norm" stroke="1" extrusionOk="0">
                  <a:moveTo>
                    <a:pt x="0" y="832"/>
                  </a:moveTo>
                  <a:cubicBezTo>
                    <a:pt x="0" y="620"/>
                    <a:pt x="0" y="408"/>
                    <a:pt x="859" y="249"/>
                  </a:cubicBezTo>
                  <a:cubicBezTo>
                    <a:pt x="1718" y="90"/>
                    <a:pt x="3436" y="-16"/>
                    <a:pt x="5645" y="2"/>
                  </a:cubicBezTo>
                  <a:cubicBezTo>
                    <a:pt x="7855" y="19"/>
                    <a:pt x="10555" y="161"/>
                    <a:pt x="13009" y="762"/>
                  </a:cubicBezTo>
                  <a:cubicBezTo>
                    <a:pt x="15464" y="1363"/>
                    <a:pt x="17673" y="2423"/>
                    <a:pt x="17795" y="3395"/>
                  </a:cubicBezTo>
                  <a:cubicBezTo>
                    <a:pt x="17918" y="4368"/>
                    <a:pt x="15955" y="5251"/>
                    <a:pt x="13500" y="6206"/>
                  </a:cubicBezTo>
                  <a:cubicBezTo>
                    <a:pt x="11045" y="7160"/>
                    <a:pt x="8100" y="8186"/>
                    <a:pt x="7118" y="9052"/>
                  </a:cubicBezTo>
                  <a:cubicBezTo>
                    <a:pt x="6136" y="9918"/>
                    <a:pt x="7118" y="10625"/>
                    <a:pt x="9450" y="11403"/>
                  </a:cubicBezTo>
                  <a:cubicBezTo>
                    <a:pt x="11782" y="12180"/>
                    <a:pt x="15464" y="13029"/>
                    <a:pt x="17918" y="14072"/>
                  </a:cubicBezTo>
                  <a:cubicBezTo>
                    <a:pt x="20373" y="15115"/>
                    <a:pt x="21600" y="16352"/>
                    <a:pt x="20495" y="17501"/>
                  </a:cubicBezTo>
                  <a:cubicBezTo>
                    <a:pt x="19391" y="18650"/>
                    <a:pt x="15955" y="19710"/>
                    <a:pt x="13009" y="20364"/>
                  </a:cubicBezTo>
                  <a:cubicBezTo>
                    <a:pt x="10064" y="21018"/>
                    <a:pt x="7609" y="21266"/>
                    <a:pt x="5768" y="21407"/>
                  </a:cubicBezTo>
                  <a:cubicBezTo>
                    <a:pt x="3927" y="21549"/>
                    <a:pt x="2700" y="21584"/>
                    <a:pt x="2086" y="21425"/>
                  </a:cubicBezTo>
                  <a:cubicBezTo>
                    <a:pt x="1473" y="21266"/>
                    <a:pt x="1473" y="20912"/>
                    <a:pt x="1473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9912435" y="1859622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43"/>
                    <a:pt x="7200" y="8486"/>
                    <a:pt x="10800" y="12086"/>
                  </a:cubicBezTo>
                  <a:cubicBezTo>
                    <a:pt x="14400" y="15686"/>
                    <a:pt x="18000" y="186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9925135" y="1720874"/>
              <a:ext cx="220566" cy="48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87" fill="norm" stroke="1" extrusionOk="0">
                  <a:moveTo>
                    <a:pt x="0" y="2192"/>
                  </a:moveTo>
                  <a:cubicBezTo>
                    <a:pt x="202" y="1727"/>
                    <a:pt x="404" y="1261"/>
                    <a:pt x="807" y="842"/>
                  </a:cubicBezTo>
                  <a:cubicBezTo>
                    <a:pt x="1211" y="424"/>
                    <a:pt x="1817" y="51"/>
                    <a:pt x="3533" y="5"/>
                  </a:cubicBezTo>
                  <a:cubicBezTo>
                    <a:pt x="5249" y="-42"/>
                    <a:pt x="8075" y="237"/>
                    <a:pt x="11305" y="1680"/>
                  </a:cubicBezTo>
                  <a:cubicBezTo>
                    <a:pt x="14535" y="3124"/>
                    <a:pt x="18168" y="5730"/>
                    <a:pt x="19884" y="8337"/>
                  </a:cubicBezTo>
                  <a:cubicBezTo>
                    <a:pt x="21600" y="10944"/>
                    <a:pt x="21398" y="13551"/>
                    <a:pt x="19279" y="15692"/>
                  </a:cubicBezTo>
                  <a:cubicBezTo>
                    <a:pt x="17159" y="17834"/>
                    <a:pt x="13121" y="19510"/>
                    <a:pt x="9993" y="20441"/>
                  </a:cubicBezTo>
                  <a:cubicBezTo>
                    <a:pt x="6864" y="21372"/>
                    <a:pt x="4643" y="21558"/>
                    <a:pt x="3230" y="21465"/>
                  </a:cubicBezTo>
                  <a:cubicBezTo>
                    <a:pt x="1817" y="21372"/>
                    <a:pt x="1211" y="20999"/>
                    <a:pt x="606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0185485" y="2094572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0864935" y="1785124"/>
              <a:ext cx="39321" cy="41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12" fill="norm" stroke="1" extrusionOk="0">
                  <a:moveTo>
                    <a:pt x="3411" y="567"/>
                  </a:moveTo>
                  <a:cubicBezTo>
                    <a:pt x="7958" y="239"/>
                    <a:pt x="12505" y="-88"/>
                    <a:pt x="15916" y="21"/>
                  </a:cubicBezTo>
                  <a:cubicBezTo>
                    <a:pt x="19326" y="130"/>
                    <a:pt x="21600" y="676"/>
                    <a:pt x="21032" y="2639"/>
                  </a:cubicBezTo>
                  <a:cubicBezTo>
                    <a:pt x="20463" y="4603"/>
                    <a:pt x="17053" y="7985"/>
                    <a:pt x="13074" y="11367"/>
                  </a:cubicBezTo>
                  <a:cubicBezTo>
                    <a:pt x="9095" y="14748"/>
                    <a:pt x="4547" y="18130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0705053" y="2177122"/>
              <a:ext cx="483732" cy="1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50" fill="norm" stroke="1" extrusionOk="0">
                  <a:moveTo>
                    <a:pt x="899" y="10800"/>
                  </a:moveTo>
                  <a:cubicBezTo>
                    <a:pt x="428" y="14400"/>
                    <a:pt x="-44" y="18000"/>
                    <a:pt x="3" y="19800"/>
                  </a:cubicBezTo>
                  <a:cubicBezTo>
                    <a:pt x="50" y="21600"/>
                    <a:pt x="616" y="21600"/>
                    <a:pt x="2644" y="19800"/>
                  </a:cubicBezTo>
                  <a:cubicBezTo>
                    <a:pt x="4672" y="18000"/>
                    <a:pt x="8162" y="14400"/>
                    <a:pt x="11558" y="10800"/>
                  </a:cubicBezTo>
                  <a:cubicBezTo>
                    <a:pt x="14953" y="7200"/>
                    <a:pt x="18255" y="3600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1557085" y="1808822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37"/>
                    <a:pt x="14400" y="9275"/>
                    <a:pt x="10800" y="12875"/>
                  </a:cubicBezTo>
                  <a:cubicBezTo>
                    <a:pt x="7200" y="16475"/>
                    <a:pt x="360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1478622" y="1708174"/>
              <a:ext cx="265988" cy="49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02" fill="norm" stroke="1" extrusionOk="0">
                  <a:moveTo>
                    <a:pt x="7211" y="3254"/>
                  </a:moveTo>
                  <a:cubicBezTo>
                    <a:pt x="7211" y="2430"/>
                    <a:pt x="7211" y="1606"/>
                    <a:pt x="7714" y="1012"/>
                  </a:cubicBezTo>
                  <a:cubicBezTo>
                    <a:pt x="8216" y="417"/>
                    <a:pt x="9221" y="51"/>
                    <a:pt x="10728" y="5"/>
                  </a:cubicBezTo>
                  <a:cubicBezTo>
                    <a:pt x="12235" y="-41"/>
                    <a:pt x="14244" y="234"/>
                    <a:pt x="16253" y="1652"/>
                  </a:cubicBezTo>
                  <a:cubicBezTo>
                    <a:pt x="18263" y="3071"/>
                    <a:pt x="20272" y="5634"/>
                    <a:pt x="20858" y="8242"/>
                  </a:cubicBezTo>
                  <a:cubicBezTo>
                    <a:pt x="21444" y="10851"/>
                    <a:pt x="20607" y="13505"/>
                    <a:pt x="18597" y="15610"/>
                  </a:cubicBezTo>
                  <a:cubicBezTo>
                    <a:pt x="16588" y="17715"/>
                    <a:pt x="13407" y="19271"/>
                    <a:pt x="10560" y="20186"/>
                  </a:cubicBezTo>
                  <a:cubicBezTo>
                    <a:pt x="7714" y="21101"/>
                    <a:pt x="5202" y="21376"/>
                    <a:pt x="3444" y="21467"/>
                  </a:cubicBezTo>
                  <a:cubicBezTo>
                    <a:pt x="1686" y="21559"/>
                    <a:pt x="681" y="21467"/>
                    <a:pt x="263" y="21193"/>
                  </a:cubicBezTo>
                  <a:cubicBezTo>
                    <a:pt x="-156" y="20918"/>
                    <a:pt x="11" y="20461"/>
                    <a:pt x="179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1775847" y="2143573"/>
              <a:ext cx="213039" cy="15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57" fill="norm" stroke="1" extrusionOk="0">
                  <a:moveTo>
                    <a:pt x="985" y="3604"/>
                  </a:moveTo>
                  <a:cubicBezTo>
                    <a:pt x="349" y="2482"/>
                    <a:pt x="-286" y="1360"/>
                    <a:pt x="138" y="659"/>
                  </a:cubicBezTo>
                  <a:cubicBezTo>
                    <a:pt x="561" y="-42"/>
                    <a:pt x="2043" y="-323"/>
                    <a:pt x="3738" y="519"/>
                  </a:cubicBezTo>
                  <a:cubicBezTo>
                    <a:pt x="5432" y="1360"/>
                    <a:pt x="7338" y="3324"/>
                    <a:pt x="7973" y="5989"/>
                  </a:cubicBezTo>
                  <a:cubicBezTo>
                    <a:pt x="8608" y="8654"/>
                    <a:pt x="7973" y="12020"/>
                    <a:pt x="7232" y="14124"/>
                  </a:cubicBezTo>
                  <a:cubicBezTo>
                    <a:pt x="6490" y="16228"/>
                    <a:pt x="5643" y="17069"/>
                    <a:pt x="4796" y="18051"/>
                  </a:cubicBezTo>
                  <a:cubicBezTo>
                    <a:pt x="3949" y="19033"/>
                    <a:pt x="3102" y="20155"/>
                    <a:pt x="3420" y="20716"/>
                  </a:cubicBezTo>
                  <a:cubicBezTo>
                    <a:pt x="3738" y="21277"/>
                    <a:pt x="5220" y="21277"/>
                    <a:pt x="8396" y="20856"/>
                  </a:cubicBezTo>
                  <a:cubicBezTo>
                    <a:pt x="11573" y="20435"/>
                    <a:pt x="16443" y="19594"/>
                    <a:pt x="21314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656501" y="1101025"/>
              <a:ext cx="556685" cy="13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1396" y="2495"/>
                  </a:moveTo>
                  <a:cubicBezTo>
                    <a:pt x="3860" y="1482"/>
                    <a:pt x="6324" y="470"/>
                    <a:pt x="8500" y="132"/>
                  </a:cubicBezTo>
                  <a:cubicBezTo>
                    <a:pt x="10677" y="-205"/>
                    <a:pt x="12566" y="132"/>
                    <a:pt x="13757" y="807"/>
                  </a:cubicBezTo>
                  <a:cubicBezTo>
                    <a:pt x="14948" y="1482"/>
                    <a:pt x="15440" y="2495"/>
                    <a:pt x="15563" y="3676"/>
                  </a:cubicBezTo>
                  <a:cubicBezTo>
                    <a:pt x="15687" y="4857"/>
                    <a:pt x="15440" y="6207"/>
                    <a:pt x="13880" y="8232"/>
                  </a:cubicBezTo>
                  <a:cubicBezTo>
                    <a:pt x="12319" y="10257"/>
                    <a:pt x="9445" y="12958"/>
                    <a:pt x="7104" y="14983"/>
                  </a:cubicBezTo>
                  <a:cubicBezTo>
                    <a:pt x="4763" y="17008"/>
                    <a:pt x="2957" y="18358"/>
                    <a:pt x="1766" y="19370"/>
                  </a:cubicBezTo>
                  <a:cubicBezTo>
                    <a:pt x="575" y="20383"/>
                    <a:pt x="0" y="21058"/>
                    <a:pt x="0" y="21226"/>
                  </a:cubicBezTo>
                  <a:cubicBezTo>
                    <a:pt x="0" y="21395"/>
                    <a:pt x="575" y="21058"/>
                    <a:pt x="2546" y="19876"/>
                  </a:cubicBezTo>
                  <a:cubicBezTo>
                    <a:pt x="4517" y="18695"/>
                    <a:pt x="7884" y="16670"/>
                    <a:pt x="11293" y="15320"/>
                  </a:cubicBezTo>
                  <a:cubicBezTo>
                    <a:pt x="14701" y="13970"/>
                    <a:pt x="18151" y="13295"/>
                    <a:pt x="21600" y="12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1" name="Drawing"/>
          <p:cNvGrpSpPr/>
          <p:nvPr/>
        </p:nvGrpSpPr>
        <p:grpSpPr>
          <a:xfrm>
            <a:off x="387349" y="1341103"/>
            <a:ext cx="12509501" cy="7967692"/>
            <a:chOff x="0" y="0"/>
            <a:chExt cx="12509499" cy="7967691"/>
          </a:xfrm>
        </p:grpSpPr>
        <p:sp>
          <p:nvSpPr>
            <p:cNvPr id="2227" name="Line"/>
            <p:cNvSpPr/>
            <p:nvPr/>
          </p:nvSpPr>
          <p:spPr>
            <a:xfrm>
              <a:off x="2305049" y="265446"/>
              <a:ext cx="50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867"/>
                    <a:pt x="5400" y="7733"/>
                    <a:pt x="9000" y="11333"/>
                  </a:cubicBezTo>
                  <a:cubicBezTo>
                    <a:pt x="12600" y="14933"/>
                    <a:pt x="17100" y="18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314485" y="123378"/>
              <a:ext cx="190595" cy="24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901" fill="norm" stroke="1" extrusionOk="0">
                  <a:moveTo>
                    <a:pt x="5180" y="15861"/>
                  </a:moveTo>
                  <a:cubicBezTo>
                    <a:pt x="3112" y="13701"/>
                    <a:pt x="1044" y="11541"/>
                    <a:pt x="1504" y="8661"/>
                  </a:cubicBezTo>
                  <a:cubicBezTo>
                    <a:pt x="1963" y="5781"/>
                    <a:pt x="4950" y="2181"/>
                    <a:pt x="8397" y="741"/>
                  </a:cubicBezTo>
                  <a:cubicBezTo>
                    <a:pt x="11844" y="-699"/>
                    <a:pt x="15750" y="21"/>
                    <a:pt x="18163" y="2361"/>
                  </a:cubicBezTo>
                  <a:cubicBezTo>
                    <a:pt x="20576" y="4701"/>
                    <a:pt x="21495" y="8661"/>
                    <a:pt x="19886" y="11901"/>
                  </a:cubicBezTo>
                  <a:cubicBezTo>
                    <a:pt x="18278" y="15141"/>
                    <a:pt x="14142" y="17661"/>
                    <a:pt x="10810" y="19101"/>
                  </a:cubicBezTo>
                  <a:cubicBezTo>
                    <a:pt x="7478" y="20541"/>
                    <a:pt x="4950" y="20901"/>
                    <a:pt x="3112" y="20901"/>
                  </a:cubicBezTo>
                  <a:cubicBezTo>
                    <a:pt x="1274" y="20901"/>
                    <a:pt x="125" y="20541"/>
                    <a:pt x="10" y="20001"/>
                  </a:cubicBezTo>
                  <a:cubicBezTo>
                    <a:pt x="-105" y="19461"/>
                    <a:pt x="814" y="18741"/>
                    <a:pt x="1733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520410" y="361640"/>
              <a:ext cx="152940" cy="1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9" fill="norm" stroke="1" extrusionOk="0">
                  <a:moveTo>
                    <a:pt x="17829" y="6592"/>
                  </a:moveTo>
                  <a:cubicBezTo>
                    <a:pt x="15462" y="4855"/>
                    <a:pt x="13095" y="3117"/>
                    <a:pt x="11024" y="1875"/>
                  </a:cubicBezTo>
                  <a:cubicBezTo>
                    <a:pt x="8953" y="634"/>
                    <a:pt x="7177" y="-111"/>
                    <a:pt x="5846" y="13"/>
                  </a:cubicBezTo>
                  <a:cubicBezTo>
                    <a:pt x="4514" y="137"/>
                    <a:pt x="3627" y="1130"/>
                    <a:pt x="2591" y="3613"/>
                  </a:cubicBezTo>
                  <a:cubicBezTo>
                    <a:pt x="1555" y="6096"/>
                    <a:pt x="372" y="10068"/>
                    <a:pt x="76" y="13172"/>
                  </a:cubicBezTo>
                  <a:cubicBezTo>
                    <a:pt x="-220" y="16275"/>
                    <a:pt x="372" y="18510"/>
                    <a:pt x="1555" y="19751"/>
                  </a:cubicBezTo>
                  <a:cubicBezTo>
                    <a:pt x="2739" y="20992"/>
                    <a:pt x="4514" y="21241"/>
                    <a:pt x="6585" y="20372"/>
                  </a:cubicBezTo>
                  <a:cubicBezTo>
                    <a:pt x="8657" y="19503"/>
                    <a:pt x="11024" y="17517"/>
                    <a:pt x="12503" y="15530"/>
                  </a:cubicBezTo>
                  <a:cubicBezTo>
                    <a:pt x="13983" y="13544"/>
                    <a:pt x="14575" y="11558"/>
                    <a:pt x="14870" y="11310"/>
                  </a:cubicBezTo>
                  <a:cubicBezTo>
                    <a:pt x="15166" y="11061"/>
                    <a:pt x="15166" y="12551"/>
                    <a:pt x="15462" y="14289"/>
                  </a:cubicBezTo>
                  <a:cubicBezTo>
                    <a:pt x="15758" y="16027"/>
                    <a:pt x="16350" y="18013"/>
                    <a:pt x="17385" y="19255"/>
                  </a:cubicBezTo>
                  <a:cubicBezTo>
                    <a:pt x="18421" y="20496"/>
                    <a:pt x="19901" y="20992"/>
                    <a:pt x="2138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761027" y="430546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749549" y="347996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813049" y="341646"/>
              <a:ext cx="133351" cy="20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4800" y="3825"/>
                    <a:pt x="9600" y="7650"/>
                    <a:pt x="12343" y="11025"/>
                  </a:cubicBezTo>
                  <a:cubicBezTo>
                    <a:pt x="15086" y="14400"/>
                    <a:pt x="15771" y="17325"/>
                    <a:pt x="15429" y="19125"/>
                  </a:cubicBezTo>
                  <a:cubicBezTo>
                    <a:pt x="15086" y="20925"/>
                    <a:pt x="13714" y="21600"/>
                    <a:pt x="12686" y="21375"/>
                  </a:cubicBezTo>
                  <a:cubicBezTo>
                    <a:pt x="11657" y="21150"/>
                    <a:pt x="10971" y="20025"/>
                    <a:pt x="11657" y="16987"/>
                  </a:cubicBezTo>
                  <a:cubicBezTo>
                    <a:pt x="12343" y="13950"/>
                    <a:pt x="14400" y="9000"/>
                    <a:pt x="16286" y="6075"/>
                  </a:cubicBezTo>
                  <a:cubicBezTo>
                    <a:pt x="18171" y="3150"/>
                    <a:pt x="19886" y="2250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040400" y="116136"/>
              <a:ext cx="316634" cy="40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54" fill="norm" stroke="1" extrusionOk="0">
                  <a:moveTo>
                    <a:pt x="84" y="14792"/>
                  </a:moveTo>
                  <a:cubicBezTo>
                    <a:pt x="1801" y="13906"/>
                    <a:pt x="3517" y="13020"/>
                    <a:pt x="4519" y="12244"/>
                  </a:cubicBezTo>
                  <a:cubicBezTo>
                    <a:pt x="5520" y="11469"/>
                    <a:pt x="5806" y="10804"/>
                    <a:pt x="5520" y="10583"/>
                  </a:cubicBezTo>
                  <a:cubicBezTo>
                    <a:pt x="5234" y="10361"/>
                    <a:pt x="4375" y="10583"/>
                    <a:pt x="3303" y="11635"/>
                  </a:cubicBezTo>
                  <a:cubicBezTo>
                    <a:pt x="2230" y="12687"/>
                    <a:pt x="942" y="14571"/>
                    <a:pt x="370" y="15900"/>
                  </a:cubicBezTo>
                  <a:cubicBezTo>
                    <a:pt x="-202" y="17229"/>
                    <a:pt x="-59" y="18004"/>
                    <a:pt x="442" y="18614"/>
                  </a:cubicBezTo>
                  <a:cubicBezTo>
                    <a:pt x="942" y="19223"/>
                    <a:pt x="1801" y="19666"/>
                    <a:pt x="3660" y="19611"/>
                  </a:cubicBezTo>
                  <a:cubicBezTo>
                    <a:pt x="5520" y="19555"/>
                    <a:pt x="8381" y="19001"/>
                    <a:pt x="10670" y="17894"/>
                  </a:cubicBezTo>
                  <a:cubicBezTo>
                    <a:pt x="12958" y="16786"/>
                    <a:pt x="14675" y="15124"/>
                    <a:pt x="15676" y="13961"/>
                  </a:cubicBezTo>
                  <a:cubicBezTo>
                    <a:pt x="16677" y="12798"/>
                    <a:pt x="16964" y="12134"/>
                    <a:pt x="16534" y="12023"/>
                  </a:cubicBezTo>
                  <a:cubicBezTo>
                    <a:pt x="16105" y="11912"/>
                    <a:pt x="14961" y="12355"/>
                    <a:pt x="13602" y="13463"/>
                  </a:cubicBezTo>
                  <a:cubicBezTo>
                    <a:pt x="12243" y="14571"/>
                    <a:pt x="10670" y="16343"/>
                    <a:pt x="9883" y="17506"/>
                  </a:cubicBezTo>
                  <a:cubicBezTo>
                    <a:pt x="9096" y="18669"/>
                    <a:pt x="9096" y="19223"/>
                    <a:pt x="9311" y="19721"/>
                  </a:cubicBezTo>
                  <a:cubicBezTo>
                    <a:pt x="9525" y="20220"/>
                    <a:pt x="9954" y="20663"/>
                    <a:pt x="10526" y="20995"/>
                  </a:cubicBezTo>
                  <a:cubicBezTo>
                    <a:pt x="11099" y="21327"/>
                    <a:pt x="11814" y="21549"/>
                    <a:pt x="13030" y="21106"/>
                  </a:cubicBezTo>
                  <a:cubicBezTo>
                    <a:pt x="14246" y="20663"/>
                    <a:pt x="15962" y="19555"/>
                    <a:pt x="17393" y="17506"/>
                  </a:cubicBezTo>
                  <a:cubicBezTo>
                    <a:pt x="18823" y="15457"/>
                    <a:pt x="19968" y="12466"/>
                    <a:pt x="20611" y="9586"/>
                  </a:cubicBezTo>
                  <a:cubicBezTo>
                    <a:pt x="21255" y="6706"/>
                    <a:pt x="21398" y="3937"/>
                    <a:pt x="21398" y="2275"/>
                  </a:cubicBezTo>
                  <a:cubicBezTo>
                    <a:pt x="21398" y="614"/>
                    <a:pt x="21255" y="60"/>
                    <a:pt x="20969" y="4"/>
                  </a:cubicBezTo>
                  <a:cubicBezTo>
                    <a:pt x="20683" y="-51"/>
                    <a:pt x="20254" y="392"/>
                    <a:pt x="19467" y="2331"/>
                  </a:cubicBezTo>
                  <a:cubicBezTo>
                    <a:pt x="18680" y="4269"/>
                    <a:pt x="17536" y="7703"/>
                    <a:pt x="17750" y="11026"/>
                  </a:cubicBezTo>
                  <a:cubicBezTo>
                    <a:pt x="17965" y="14349"/>
                    <a:pt x="19538" y="17561"/>
                    <a:pt x="21112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171950" y="176546"/>
              <a:ext cx="31750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5840" y="2889"/>
                    <a:pt x="10080" y="5778"/>
                    <a:pt x="7200" y="9149"/>
                  </a:cubicBezTo>
                  <a:cubicBezTo>
                    <a:pt x="4320" y="12520"/>
                    <a:pt x="4320" y="16372"/>
                    <a:pt x="4320" y="18642"/>
                  </a:cubicBezTo>
                  <a:cubicBezTo>
                    <a:pt x="4320" y="20912"/>
                    <a:pt x="4320" y="21600"/>
                    <a:pt x="3600" y="21531"/>
                  </a:cubicBezTo>
                  <a:cubicBezTo>
                    <a:pt x="2880" y="21462"/>
                    <a:pt x="1440" y="20637"/>
                    <a:pt x="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036154" y="163846"/>
              <a:ext cx="35169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926" y="21600"/>
                  </a:moveTo>
                  <a:cubicBezTo>
                    <a:pt x="408" y="20057"/>
                    <a:pt x="-109" y="18514"/>
                    <a:pt x="20" y="16457"/>
                  </a:cubicBezTo>
                  <a:cubicBezTo>
                    <a:pt x="150" y="14400"/>
                    <a:pt x="926" y="11829"/>
                    <a:pt x="3448" y="9000"/>
                  </a:cubicBezTo>
                  <a:cubicBezTo>
                    <a:pt x="5970" y="6171"/>
                    <a:pt x="10238" y="3086"/>
                    <a:pt x="13537" y="1543"/>
                  </a:cubicBezTo>
                  <a:cubicBezTo>
                    <a:pt x="16835" y="0"/>
                    <a:pt x="19163" y="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311650" y="354346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7100"/>
                    <a:pt x="9792" y="12600"/>
                    <a:pt x="13392" y="9000"/>
                  </a:cubicBezTo>
                  <a:cubicBezTo>
                    <a:pt x="16992" y="5400"/>
                    <a:pt x="1929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598489" y="138446"/>
              <a:ext cx="87811" cy="39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14" fill="norm" stroke="1" extrusionOk="0">
                  <a:moveTo>
                    <a:pt x="8992" y="0"/>
                  </a:moveTo>
                  <a:cubicBezTo>
                    <a:pt x="7449" y="3465"/>
                    <a:pt x="5906" y="6930"/>
                    <a:pt x="4364" y="10107"/>
                  </a:cubicBezTo>
                  <a:cubicBezTo>
                    <a:pt x="2821" y="13283"/>
                    <a:pt x="1278" y="16171"/>
                    <a:pt x="506" y="18077"/>
                  </a:cubicBezTo>
                  <a:cubicBezTo>
                    <a:pt x="-265" y="19983"/>
                    <a:pt x="-265" y="20907"/>
                    <a:pt x="1278" y="21253"/>
                  </a:cubicBezTo>
                  <a:cubicBezTo>
                    <a:pt x="2821" y="21600"/>
                    <a:pt x="5906" y="21369"/>
                    <a:pt x="9506" y="20734"/>
                  </a:cubicBezTo>
                  <a:cubicBezTo>
                    <a:pt x="13106" y="20098"/>
                    <a:pt x="17221" y="19059"/>
                    <a:pt x="21335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610100" y="303546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747388" y="228629"/>
              <a:ext cx="252432" cy="22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57" fill="norm" stroke="1" extrusionOk="0">
                  <a:moveTo>
                    <a:pt x="203" y="10079"/>
                  </a:moveTo>
                  <a:cubicBezTo>
                    <a:pt x="2702" y="9079"/>
                    <a:pt x="5201" y="8079"/>
                    <a:pt x="6719" y="7179"/>
                  </a:cubicBezTo>
                  <a:cubicBezTo>
                    <a:pt x="8236" y="6279"/>
                    <a:pt x="8772" y="5479"/>
                    <a:pt x="8325" y="5379"/>
                  </a:cubicBezTo>
                  <a:cubicBezTo>
                    <a:pt x="7879" y="5279"/>
                    <a:pt x="6451" y="5879"/>
                    <a:pt x="4934" y="7379"/>
                  </a:cubicBezTo>
                  <a:cubicBezTo>
                    <a:pt x="3416" y="8879"/>
                    <a:pt x="1810" y="11279"/>
                    <a:pt x="917" y="13179"/>
                  </a:cubicBezTo>
                  <a:cubicBezTo>
                    <a:pt x="25" y="15079"/>
                    <a:pt x="-154" y="16479"/>
                    <a:pt x="114" y="17579"/>
                  </a:cubicBezTo>
                  <a:cubicBezTo>
                    <a:pt x="382" y="18679"/>
                    <a:pt x="1096" y="19479"/>
                    <a:pt x="3059" y="19479"/>
                  </a:cubicBezTo>
                  <a:cubicBezTo>
                    <a:pt x="5023" y="19479"/>
                    <a:pt x="8236" y="18679"/>
                    <a:pt x="11182" y="16379"/>
                  </a:cubicBezTo>
                  <a:cubicBezTo>
                    <a:pt x="14127" y="14079"/>
                    <a:pt x="16805" y="10279"/>
                    <a:pt x="18322" y="7879"/>
                  </a:cubicBezTo>
                  <a:cubicBezTo>
                    <a:pt x="19839" y="5479"/>
                    <a:pt x="20196" y="4479"/>
                    <a:pt x="20375" y="3379"/>
                  </a:cubicBezTo>
                  <a:cubicBezTo>
                    <a:pt x="20553" y="2279"/>
                    <a:pt x="20553" y="1079"/>
                    <a:pt x="20018" y="479"/>
                  </a:cubicBezTo>
                  <a:cubicBezTo>
                    <a:pt x="19482" y="-121"/>
                    <a:pt x="18411" y="-121"/>
                    <a:pt x="17429" y="279"/>
                  </a:cubicBezTo>
                  <a:cubicBezTo>
                    <a:pt x="16448" y="679"/>
                    <a:pt x="15555" y="1479"/>
                    <a:pt x="14930" y="2379"/>
                  </a:cubicBezTo>
                  <a:cubicBezTo>
                    <a:pt x="14306" y="3279"/>
                    <a:pt x="13948" y="4279"/>
                    <a:pt x="14038" y="5179"/>
                  </a:cubicBezTo>
                  <a:cubicBezTo>
                    <a:pt x="14127" y="6079"/>
                    <a:pt x="14663" y="6879"/>
                    <a:pt x="15912" y="8779"/>
                  </a:cubicBezTo>
                  <a:cubicBezTo>
                    <a:pt x="17162" y="10679"/>
                    <a:pt x="19125" y="13679"/>
                    <a:pt x="20196" y="15779"/>
                  </a:cubicBezTo>
                  <a:cubicBezTo>
                    <a:pt x="21267" y="17879"/>
                    <a:pt x="21446" y="19079"/>
                    <a:pt x="21178" y="19979"/>
                  </a:cubicBezTo>
                  <a:cubicBezTo>
                    <a:pt x="20910" y="20879"/>
                    <a:pt x="20196" y="21479"/>
                    <a:pt x="19125" y="21179"/>
                  </a:cubicBezTo>
                  <a:cubicBezTo>
                    <a:pt x="18054" y="20879"/>
                    <a:pt x="16626" y="19679"/>
                    <a:pt x="15912" y="18679"/>
                  </a:cubicBezTo>
                  <a:cubicBezTo>
                    <a:pt x="15198" y="17679"/>
                    <a:pt x="15198" y="16879"/>
                    <a:pt x="15198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131270" y="36846"/>
              <a:ext cx="56680" cy="39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4" fill="norm" stroke="1" extrusionOk="0">
                  <a:moveTo>
                    <a:pt x="7022" y="0"/>
                  </a:moveTo>
                  <a:cubicBezTo>
                    <a:pt x="5422" y="3135"/>
                    <a:pt x="3822" y="6271"/>
                    <a:pt x="2622" y="9348"/>
                  </a:cubicBezTo>
                  <a:cubicBezTo>
                    <a:pt x="1422" y="12426"/>
                    <a:pt x="622" y="15445"/>
                    <a:pt x="222" y="17361"/>
                  </a:cubicBezTo>
                  <a:cubicBezTo>
                    <a:pt x="-178" y="19277"/>
                    <a:pt x="-178" y="20090"/>
                    <a:pt x="1422" y="20671"/>
                  </a:cubicBezTo>
                  <a:cubicBezTo>
                    <a:pt x="3022" y="21252"/>
                    <a:pt x="6222" y="21600"/>
                    <a:pt x="9822" y="21310"/>
                  </a:cubicBezTo>
                  <a:cubicBezTo>
                    <a:pt x="13422" y="21019"/>
                    <a:pt x="17422" y="20090"/>
                    <a:pt x="21422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073650" y="252746"/>
              <a:ext cx="279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2880"/>
                    <a:pt x="10473" y="5760"/>
                    <a:pt x="14073" y="9360"/>
                  </a:cubicBezTo>
                  <a:cubicBezTo>
                    <a:pt x="17673" y="12960"/>
                    <a:pt x="19636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129935" y="570246"/>
              <a:ext cx="314643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548" y="21600"/>
                  </a:moveTo>
                  <a:cubicBezTo>
                    <a:pt x="417" y="21600"/>
                    <a:pt x="287" y="21600"/>
                    <a:pt x="178" y="21600"/>
                  </a:cubicBezTo>
                  <a:cubicBezTo>
                    <a:pt x="69" y="21600"/>
                    <a:pt x="-18" y="21600"/>
                    <a:pt x="4" y="21503"/>
                  </a:cubicBezTo>
                  <a:cubicBezTo>
                    <a:pt x="26" y="21405"/>
                    <a:pt x="156" y="21211"/>
                    <a:pt x="482" y="20724"/>
                  </a:cubicBezTo>
                  <a:cubicBezTo>
                    <a:pt x="809" y="20238"/>
                    <a:pt x="1331" y="19459"/>
                    <a:pt x="1904" y="18584"/>
                  </a:cubicBezTo>
                  <a:cubicBezTo>
                    <a:pt x="2477" y="17708"/>
                    <a:pt x="3101" y="16735"/>
                    <a:pt x="3732" y="15859"/>
                  </a:cubicBezTo>
                  <a:cubicBezTo>
                    <a:pt x="4363" y="14984"/>
                    <a:pt x="5001" y="14205"/>
                    <a:pt x="5552" y="13524"/>
                  </a:cubicBezTo>
                  <a:cubicBezTo>
                    <a:pt x="6104" y="12843"/>
                    <a:pt x="6568" y="12259"/>
                    <a:pt x="7061" y="11676"/>
                  </a:cubicBezTo>
                  <a:cubicBezTo>
                    <a:pt x="7554" y="11092"/>
                    <a:pt x="8077" y="10508"/>
                    <a:pt x="8737" y="9827"/>
                  </a:cubicBezTo>
                  <a:cubicBezTo>
                    <a:pt x="9397" y="9146"/>
                    <a:pt x="10194" y="8368"/>
                    <a:pt x="10833" y="7784"/>
                  </a:cubicBezTo>
                  <a:cubicBezTo>
                    <a:pt x="11471" y="7200"/>
                    <a:pt x="11950" y="6811"/>
                    <a:pt x="12450" y="6422"/>
                  </a:cubicBezTo>
                  <a:cubicBezTo>
                    <a:pt x="12951" y="6032"/>
                    <a:pt x="13473" y="5643"/>
                    <a:pt x="13966" y="5351"/>
                  </a:cubicBezTo>
                  <a:cubicBezTo>
                    <a:pt x="14459" y="5059"/>
                    <a:pt x="14924" y="4865"/>
                    <a:pt x="15468" y="4573"/>
                  </a:cubicBezTo>
                  <a:cubicBezTo>
                    <a:pt x="16012" y="4281"/>
                    <a:pt x="16635" y="3892"/>
                    <a:pt x="17230" y="3600"/>
                  </a:cubicBezTo>
                  <a:cubicBezTo>
                    <a:pt x="17825" y="3308"/>
                    <a:pt x="18391" y="3114"/>
                    <a:pt x="18935" y="2822"/>
                  </a:cubicBezTo>
                  <a:cubicBezTo>
                    <a:pt x="19479" y="2530"/>
                    <a:pt x="20001" y="2141"/>
                    <a:pt x="20392" y="1849"/>
                  </a:cubicBezTo>
                  <a:cubicBezTo>
                    <a:pt x="20784" y="1557"/>
                    <a:pt x="21045" y="1362"/>
                    <a:pt x="21234" y="1168"/>
                  </a:cubicBezTo>
                  <a:cubicBezTo>
                    <a:pt x="21422" y="973"/>
                    <a:pt x="21538" y="778"/>
                    <a:pt x="21560" y="584"/>
                  </a:cubicBezTo>
                  <a:cubicBezTo>
                    <a:pt x="21582" y="389"/>
                    <a:pt x="21509" y="195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285999" y="697246"/>
              <a:ext cx="2000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7" y="20314"/>
                    <a:pt x="1874" y="19029"/>
                    <a:pt x="2800" y="18000"/>
                  </a:cubicBezTo>
                  <a:cubicBezTo>
                    <a:pt x="3726" y="16971"/>
                    <a:pt x="4640" y="16200"/>
                    <a:pt x="5451" y="15429"/>
                  </a:cubicBezTo>
                  <a:cubicBezTo>
                    <a:pt x="6263" y="14657"/>
                    <a:pt x="6971" y="13886"/>
                    <a:pt x="7726" y="12986"/>
                  </a:cubicBezTo>
                  <a:cubicBezTo>
                    <a:pt x="8480" y="12086"/>
                    <a:pt x="9280" y="11057"/>
                    <a:pt x="10263" y="10029"/>
                  </a:cubicBezTo>
                  <a:cubicBezTo>
                    <a:pt x="11246" y="9000"/>
                    <a:pt x="12411" y="7971"/>
                    <a:pt x="13371" y="7200"/>
                  </a:cubicBezTo>
                  <a:cubicBezTo>
                    <a:pt x="14331" y="6429"/>
                    <a:pt x="15086" y="5914"/>
                    <a:pt x="16160" y="5143"/>
                  </a:cubicBezTo>
                  <a:cubicBezTo>
                    <a:pt x="17234" y="4371"/>
                    <a:pt x="18629" y="3343"/>
                    <a:pt x="19589" y="2443"/>
                  </a:cubicBezTo>
                  <a:cubicBezTo>
                    <a:pt x="20549" y="1543"/>
                    <a:pt x="21074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400299" y="1402096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400785" y="1579896"/>
              <a:ext cx="196365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14" fill="norm" stroke="1" extrusionOk="0">
                  <a:moveTo>
                    <a:pt x="2015" y="8640"/>
                  </a:moveTo>
                  <a:cubicBezTo>
                    <a:pt x="866" y="12960"/>
                    <a:pt x="-283" y="17280"/>
                    <a:pt x="62" y="19440"/>
                  </a:cubicBezTo>
                  <a:cubicBezTo>
                    <a:pt x="406" y="21600"/>
                    <a:pt x="2245" y="21600"/>
                    <a:pt x="6036" y="18000"/>
                  </a:cubicBezTo>
                  <a:cubicBezTo>
                    <a:pt x="9828" y="14400"/>
                    <a:pt x="15572" y="7200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960260" y="1171061"/>
              <a:ext cx="157590" cy="52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64" fill="norm" stroke="1" extrusionOk="0">
                  <a:moveTo>
                    <a:pt x="21160" y="2164"/>
                  </a:moveTo>
                  <a:cubicBezTo>
                    <a:pt x="19455" y="1476"/>
                    <a:pt x="17749" y="788"/>
                    <a:pt x="15476" y="400"/>
                  </a:cubicBezTo>
                  <a:cubicBezTo>
                    <a:pt x="13202" y="13"/>
                    <a:pt x="10360" y="-73"/>
                    <a:pt x="8086" y="56"/>
                  </a:cubicBezTo>
                  <a:cubicBezTo>
                    <a:pt x="5813" y="185"/>
                    <a:pt x="4107" y="529"/>
                    <a:pt x="3397" y="1132"/>
                  </a:cubicBezTo>
                  <a:cubicBezTo>
                    <a:pt x="2686" y="1734"/>
                    <a:pt x="2971" y="2595"/>
                    <a:pt x="5528" y="3584"/>
                  </a:cubicBezTo>
                  <a:cubicBezTo>
                    <a:pt x="8086" y="4574"/>
                    <a:pt x="12918" y="5693"/>
                    <a:pt x="15192" y="6768"/>
                  </a:cubicBezTo>
                  <a:cubicBezTo>
                    <a:pt x="17465" y="7844"/>
                    <a:pt x="17181" y="8877"/>
                    <a:pt x="15192" y="9866"/>
                  </a:cubicBezTo>
                  <a:cubicBezTo>
                    <a:pt x="13202" y="10856"/>
                    <a:pt x="9507" y="11803"/>
                    <a:pt x="6381" y="12362"/>
                  </a:cubicBezTo>
                  <a:cubicBezTo>
                    <a:pt x="3255" y="12921"/>
                    <a:pt x="697" y="13094"/>
                    <a:pt x="128" y="13180"/>
                  </a:cubicBezTo>
                  <a:cubicBezTo>
                    <a:pt x="-440" y="13266"/>
                    <a:pt x="981" y="13266"/>
                    <a:pt x="2402" y="13352"/>
                  </a:cubicBezTo>
                  <a:cubicBezTo>
                    <a:pt x="3823" y="13438"/>
                    <a:pt x="5244" y="13610"/>
                    <a:pt x="5955" y="13954"/>
                  </a:cubicBezTo>
                  <a:cubicBezTo>
                    <a:pt x="6665" y="14298"/>
                    <a:pt x="6665" y="14815"/>
                    <a:pt x="5671" y="15804"/>
                  </a:cubicBezTo>
                  <a:cubicBezTo>
                    <a:pt x="4676" y="16794"/>
                    <a:pt x="2686" y="18257"/>
                    <a:pt x="1692" y="19290"/>
                  </a:cubicBezTo>
                  <a:cubicBezTo>
                    <a:pt x="697" y="20322"/>
                    <a:pt x="697" y="20925"/>
                    <a:pt x="1834" y="21226"/>
                  </a:cubicBezTo>
                  <a:cubicBezTo>
                    <a:pt x="2971" y="21527"/>
                    <a:pt x="5244" y="21527"/>
                    <a:pt x="7660" y="21312"/>
                  </a:cubicBezTo>
                  <a:cubicBezTo>
                    <a:pt x="10076" y="21097"/>
                    <a:pt x="12634" y="20666"/>
                    <a:pt x="15192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206750" y="1306846"/>
              <a:ext cx="2095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2348"/>
                    <a:pt x="6982" y="4696"/>
                    <a:pt x="10255" y="7826"/>
                  </a:cubicBezTo>
                  <a:cubicBezTo>
                    <a:pt x="13527" y="10957"/>
                    <a:pt x="16582" y="14870"/>
                    <a:pt x="18436" y="17296"/>
                  </a:cubicBezTo>
                  <a:cubicBezTo>
                    <a:pt x="20291" y="19722"/>
                    <a:pt x="20945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238500" y="1253629"/>
              <a:ext cx="165100" cy="40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486"/>
                  </a:moveTo>
                  <a:cubicBezTo>
                    <a:pt x="21323" y="808"/>
                    <a:pt x="21046" y="129"/>
                    <a:pt x="20492" y="16"/>
                  </a:cubicBezTo>
                  <a:cubicBezTo>
                    <a:pt x="19938" y="-97"/>
                    <a:pt x="19108" y="355"/>
                    <a:pt x="17169" y="2391"/>
                  </a:cubicBezTo>
                  <a:cubicBezTo>
                    <a:pt x="15231" y="4427"/>
                    <a:pt x="12185" y="8045"/>
                    <a:pt x="9138" y="11495"/>
                  </a:cubicBezTo>
                  <a:cubicBezTo>
                    <a:pt x="6092" y="14944"/>
                    <a:pt x="3046" y="1822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486150" y="1522746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0"/>
                    <a:pt x="7200" y="7800"/>
                    <a:pt x="3600" y="11400"/>
                  </a:cubicBezTo>
                  <a:cubicBezTo>
                    <a:pt x="0" y="15000"/>
                    <a:pt x="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714750" y="1567146"/>
              <a:ext cx="2222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09" y="11670"/>
                    <a:pt x="7817" y="3363"/>
                    <a:pt x="11417" y="870"/>
                  </a:cubicBezTo>
                  <a:cubicBezTo>
                    <a:pt x="15017" y="-1622"/>
                    <a:pt x="1830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089400" y="157354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679950" y="1236996"/>
              <a:ext cx="19519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0" y="0"/>
                  </a:moveTo>
                  <a:cubicBezTo>
                    <a:pt x="4826" y="3812"/>
                    <a:pt x="9651" y="7624"/>
                    <a:pt x="13328" y="10800"/>
                  </a:cubicBezTo>
                  <a:cubicBezTo>
                    <a:pt x="17004" y="13976"/>
                    <a:pt x="19532" y="16518"/>
                    <a:pt x="20566" y="18212"/>
                  </a:cubicBezTo>
                  <a:cubicBezTo>
                    <a:pt x="21600" y="19906"/>
                    <a:pt x="21140" y="20753"/>
                    <a:pt x="2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665533" y="1215523"/>
              <a:ext cx="230317" cy="38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75" fill="norm" stroke="1" extrusionOk="0">
                  <a:moveTo>
                    <a:pt x="21366" y="1535"/>
                  </a:moveTo>
                  <a:cubicBezTo>
                    <a:pt x="20581" y="834"/>
                    <a:pt x="19795" y="134"/>
                    <a:pt x="18813" y="17"/>
                  </a:cubicBezTo>
                  <a:cubicBezTo>
                    <a:pt x="17831" y="-100"/>
                    <a:pt x="16653" y="367"/>
                    <a:pt x="14886" y="2118"/>
                  </a:cubicBezTo>
                  <a:cubicBezTo>
                    <a:pt x="13119" y="3870"/>
                    <a:pt x="10762" y="6905"/>
                    <a:pt x="8406" y="9824"/>
                  </a:cubicBezTo>
                  <a:cubicBezTo>
                    <a:pt x="6050" y="12743"/>
                    <a:pt x="3693" y="15545"/>
                    <a:pt x="2122" y="17530"/>
                  </a:cubicBezTo>
                  <a:cubicBezTo>
                    <a:pt x="551" y="19515"/>
                    <a:pt x="-234" y="20683"/>
                    <a:pt x="61" y="21091"/>
                  </a:cubicBezTo>
                  <a:cubicBezTo>
                    <a:pt x="355" y="21500"/>
                    <a:pt x="1730" y="21150"/>
                    <a:pt x="3104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913675" y="1462996"/>
              <a:ext cx="126524" cy="12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992" fill="norm" stroke="1" extrusionOk="0">
                  <a:moveTo>
                    <a:pt x="2330" y="5563"/>
                  </a:moveTo>
                  <a:cubicBezTo>
                    <a:pt x="1976" y="7278"/>
                    <a:pt x="1621" y="8992"/>
                    <a:pt x="1090" y="10878"/>
                  </a:cubicBezTo>
                  <a:cubicBezTo>
                    <a:pt x="559" y="12763"/>
                    <a:pt x="-149" y="14821"/>
                    <a:pt x="28" y="14992"/>
                  </a:cubicBezTo>
                  <a:cubicBezTo>
                    <a:pt x="205" y="15163"/>
                    <a:pt x="1267" y="13449"/>
                    <a:pt x="3038" y="10535"/>
                  </a:cubicBezTo>
                  <a:cubicBezTo>
                    <a:pt x="4808" y="7621"/>
                    <a:pt x="7287" y="3506"/>
                    <a:pt x="9766" y="1449"/>
                  </a:cubicBezTo>
                  <a:cubicBezTo>
                    <a:pt x="12244" y="-608"/>
                    <a:pt x="14723" y="-608"/>
                    <a:pt x="16848" y="2306"/>
                  </a:cubicBezTo>
                  <a:cubicBezTo>
                    <a:pt x="18972" y="5221"/>
                    <a:pt x="20743" y="11049"/>
                    <a:pt x="21097" y="14649"/>
                  </a:cubicBezTo>
                  <a:cubicBezTo>
                    <a:pt x="21451" y="18249"/>
                    <a:pt x="20389" y="19621"/>
                    <a:pt x="19326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140822" y="1105162"/>
              <a:ext cx="127994" cy="53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539" fill="norm" stroke="1" extrusionOk="0">
                  <a:moveTo>
                    <a:pt x="434" y="1996"/>
                  </a:moveTo>
                  <a:cubicBezTo>
                    <a:pt x="91" y="1568"/>
                    <a:pt x="-252" y="1139"/>
                    <a:pt x="262" y="796"/>
                  </a:cubicBezTo>
                  <a:cubicBezTo>
                    <a:pt x="777" y="453"/>
                    <a:pt x="2148" y="196"/>
                    <a:pt x="4377" y="68"/>
                  </a:cubicBezTo>
                  <a:cubicBezTo>
                    <a:pt x="6605" y="-61"/>
                    <a:pt x="9691" y="-61"/>
                    <a:pt x="12434" y="582"/>
                  </a:cubicBezTo>
                  <a:cubicBezTo>
                    <a:pt x="15177" y="1225"/>
                    <a:pt x="17577" y="2510"/>
                    <a:pt x="17234" y="3753"/>
                  </a:cubicBezTo>
                  <a:cubicBezTo>
                    <a:pt x="16891" y="4996"/>
                    <a:pt x="13805" y="6196"/>
                    <a:pt x="11919" y="7010"/>
                  </a:cubicBezTo>
                  <a:cubicBezTo>
                    <a:pt x="10034" y="7825"/>
                    <a:pt x="9348" y="8253"/>
                    <a:pt x="9691" y="8639"/>
                  </a:cubicBezTo>
                  <a:cubicBezTo>
                    <a:pt x="10034" y="9025"/>
                    <a:pt x="11405" y="9368"/>
                    <a:pt x="13634" y="10482"/>
                  </a:cubicBezTo>
                  <a:cubicBezTo>
                    <a:pt x="15862" y="11596"/>
                    <a:pt x="18948" y="13482"/>
                    <a:pt x="20148" y="15110"/>
                  </a:cubicBezTo>
                  <a:cubicBezTo>
                    <a:pt x="21348" y="16739"/>
                    <a:pt x="20662" y="18110"/>
                    <a:pt x="18434" y="19139"/>
                  </a:cubicBezTo>
                  <a:cubicBezTo>
                    <a:pt x="16205" y="20168"/>
                    <a:pt x="12434" y="20853"/>
                    <a:pt x="8662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064612" y="1399979"/>
              <a:ext cx="177447" cy="16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78" fill="norm" stroke="1" extrusionOk="0">
                  <a:moveTo>
                    <a:pt x="1481" y="2734"/>
                  </a:moveTo>
                  <a:cubicBezTo>
                    <a:pt x="972" y="1367"/>
                    <a:pt x="464" y="0"/>
                    <a:pt x="210" y="0"/>
                  </a:cubicBezTo>
                  <a:cubicBezTo>
                    <a:pt x="-44" y="0"/>
                    <a:pt x="-44" y="1367"/>
                    <a:pt x="83" y="4785"/>
                  </a:cubicBezTo>
                  <a:cubicBezTo>
                    <a:pt x="210" y="8203"/>
                    <a:pt x="464" y="13671"/>
                    <a:pt x="972" y="16952"/>
                  </a:cubicBezTo>
                  <a:cubicBezTo>
                    <a:pt x="1481" y="20233"/>
                    <a:pt x="2243" y="21327"/>
                    <a:pt x="3132" y="21463"/>
                  </a:cubicBezTo>
                  <a:cubicBezTo>
                    <a:pt x="4022" y="21600"/>
                    <a:pt x="5038" y="20780"/>
                    <a:pt x="5801" y="19686"/>
                  </a:cubicBezTo>
                  <a:cubicBezTo>
                    <a:pt x="6563" y="18592"/>
                    <a:pt x="7071" y="17225"/>
                    <a:pt x="7325" y="15722"/>
                  </a:cubicBezTo>
                  <a:cubicBezTo>
                    <a:pt x="7580" y="14218"/>
                    <a:pt x="7580" y="12577"/>
                    <a:pt x="7707" y="12441"/>
                  </a:cubicBezTo>
                  <a:cubicBezTo>
                    <a:pt x="7834" y="12304"/>
                    <a:pt x="8088" y="13671"/>
                    <a:pt x="8596" y="15038"/>
                  </a:cubicBezTo>
                  <a:cubicBezTo>
                    <a:pt x="9104" y="16405"/>
                    <a:pt x="9867" y="17772"/>
                    <a:pt x="11518" y="18319"/>
                  </a:cubicBezTo>
                  <a:cubicBezTo>
                    <a:pt x="13170" y="18866"/>
                    <a:pt x="15711" y="18592"/>
                    <a:pt x="17617" y="16268"/>
                  </a:cubicBezTo>
                  <a:cubicBezTo>
                    <a:pt x="19523" y="13944"/>
                    <a:pt x="20794" y="9570"/>
                    <a:pt x="21175" y="6562"/>
                  </a:cubicBezTo>
                  <a:cubicBezTo>
                    <a:pt x="21556" y="3554"/>
                    <a:pt x="21048" y="1914"/>
                    <a:pt x="20158" y="1367"/>
                  </a:cubicBezTo>
                  <a:cubicBezTo>
                    <a:pt x="19269" y="820"/>
                    <a:pt x="17998" y="1367"/>
                    <a:pt x="16728" y="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330949" y="1395746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299133" y="1300496"/>
              <a:ext cx="25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0021" y="21600"/>
                  </a:moveTo>
                  <a:cubicBezTo>
                    <a:pt x="8359" y="18720"/>
                    <a:pt x="6698" y="15840"/>
                    <a:pt x="4205" y="12480"/>
                  </a:cubicBezTo>
                  <a:cubicBezTo>
                    <a:pt x="1713" y="9120"/>
                    <a:pt x="-1610" y="5280"/>
                    <a:pt x="882" y="3120"/>
                  </a:cubicBezTo>
                  <a:cubicBezTo>
                    <a:pt x="3375" y="960"/>
                    <a:pt x="11682" y="480"/>
                    <a:pt x="199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444118" y="1135396"/>
              <a:ext cx="26783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7234" y="0"/>
                  </a:moveTo>
                  <a:cubicBezTo>
                    <a:pt x="6044" y="1350"/>
                    <a:pt x="4853" y="2700"/>
                    <a:pt x="4173" y="5456"/>
                  </a:cubicBezTo>
                  <a:cubicBezTo>
                    <a:pt x="3493" y="8213"/>
                    <a:pt x="3323" y="12375"/>
                    <a:pt x="3323" y="15075"/>
                  </a:cubicBezTo>
                  <a:cubicBezTo>
                    <a:pt x="3323" y="17775"/>
                    <a:pt x="3493" y="19012"/>
                    <a:pt x="3833" y="19969"/>
                  </a:cubicBezTo>
                  <a:cubicBezTo>
                    <a:pt x="4173" y="20925"/>
                    <a:pt x="4683" y="21600"/>
                    <a:pt x="5108" y="21600"/>
                  </a:cubicBezTo>
                  <a:cubicBezTo>
                    <a:pt x="5534" y="21600"/>
                    <a:pt x="5874" y="20925"/>
                    <a:pt x="5619" y="19575"/>
                  </a:cubicBezTo>
                  <a:cubicBezTo>
                    <a:pt x="5364" y="18225"/>
                    <a:pt x="4513" y="16200"/>
                    <a:pt x="3748" y="14906"/>
                  </a:cubicBezTo>
                  <a:cubicBezTo>
                    <a:pt x="2982" y="13612"/>
                    <a:pt x="2302" y="13050"/>
                    <a:pt x="1537" y="12544"/>
                  </a:cubicBezTo>
                  <a:cubicBezTo>
                    <a:pt x="771" y="12038"/>
                    <a:pt x="-79" y="11587"/>
                    <a:pt x="6" y="11363"/>
                  </a:cubicBezTo>
                  <a:cubicBezTo>
                    <a:pt x="91" y="11138"/>
                    <a:pt x="1112" y="11138"/>
                    <a:pt x="3323" y="10294"/>
                  </a:cubicBezTo>
                  <a:cubicBezTo>
                    <a:pt x="5534" y="9450"/>
                    <a:pt x="8935" y="7762"/>
                    <a:pt x="10976" y="6300"/>
                  </a:cubicBezTo>
                  <a:cubicBezTo>
                    <a:pt x="13017" y="4837"/>
                    <a:pt x="13697" y="3600"/>
                    <a:pt x="14208" y="2700"/>
                  </a:cubicBezTo>
                  <a:cubicBezTo>
                    <a:pt x="14718" y="1800"/>
                    <a:pt x="15058" y="1238"/>
                    <a:pt x="15143" y="1294"/>
                  </a:cubicBezTo>
                  <a:cubicBezTo>
                    <a:pt x="15228" y="1350"/>
                    <a:pt x="15058" y="2025"/>
                    <a:pt x="14548" y="4500"/>
                  </a:cubicBezTo>
                  <a:cubicBezTo>
                    <a:pt x="14038" y="6975"/>
                    <a:pt x="13187" y="11250"/>
                    <a:pt x="12677" y="13725"/>
                  </a:cubicBezTo>
                  <a:cubicBezTo>
                    <a:pt x="12167" y="16200"/>
                    <a:pt x="11997" y="16875"/>
                    <a:pt x="11827" y="17719"/>
                  </a:cubicBezTo>
                  <a:cubicBezTo>
                    <a:pt x="11656" y="18562"/>
                    <a:pt x="11486" y="19575"/>
                    <a:pt x="11571" y="19800"/>
                  </a:cubicBezTo>
                  <a:cubicBezTo>
                    <a:pt x="11656" y="20025"/>
                    <a:pt x="11997" y="19463"/>
                    <a:pt x="12847" y="18225"/>
                  </a:cubicBezTo>
                  <a:cubicBezTo>
                    <a:pt x="13697" y="16987"/>
                    <a:pt x="15058" y="15075"/>
                    <a:pt x="16078" y="13894"/>
                  </a:cubicBezTo>
                  <a:cubicBezTo>
                    <a:pt x="17099" y="12713"/>
                    <a:pt x="17779" y="12262"/>
                    <a:pt x="18460" y="12262"/>
                  </a:cubicBezTo>
                  <a:cubicBezTo>
                    <a:pt x="19140" y="12262"/>
                    <a:pt x="19820" y="12713"/>
                    <a:pt x="20330" y="14119"/>
                  </a:cubicBezTo>
                  <a:cubicBezTo>
                    <a:pt x="20841" y="15525"/>
                    <a:pt x="21181" y="17888"/>
                    <a:pt x="2152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405108" y="1109996"/>
              <a:ext cx="65927" cy="41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43" fill="norm" stroke="1" extrusionOk="0">
                  <a:moveTo>
                    <a:pt x="5753" y="0"/>
                  </a:moveTo>
                  <a:cubicBezTo>
                    <a:pt x="3728" y="3618"/>
                    <a:pt x="1703" y="7237"/>
                    <a:pt x="690" y="10307"/>
                  </a:cubicBezTo>
                  <a:cubicBezTo>
                    <a:pt x="-322" y="13377"/>
                    <a:pt x="-322" y="15898"/>
                    <a:pt x="1365" y="17708"/>
                  </a:cubicBezTo>
                  <a:cubicBezTo>
                    <a:pt x="3053" y="19517"/>
                    <a:pt x="6428" y="20613"/>
                    <a:pt x="9803" y="21107"/>
                  </a:cubicBezTo>
                  <a:cubicBezTo>
                    <a:pt x="13178" y="21600"/>
                    <a:pt x="16553" y="21490"/>
                    <a:pt x="18578" y="21161"/>
                  </a:cubicBezTo>
                  <a:cubicBezTo>
                    <a:pt x="20603" y="20832"/>
                    <a:pt x="21278" y="20284"/>
                    <a:pt x="20941" y="19352"/>
                  </a:cubicBezTo>
                  <a:cubicBezTo>
                    <a:pt x="20603" y="18420"/>
                    <a:pt x="19253" y="17105"/>
                    <a:pt x="17903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338483" y="1306295"/>
              <a:ext cx="503767" cy="16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1452" y="4120"/>
                  </a:moveTo>
                  <a:cubicBezTo>
                    <a:pt x="726" y="3040"/>
                    <a:pt x="0" y="1960"/>
                    <a:pt x="0" y="1150"/>
                  </a:cubicBezTo>
                  <a:cubicBezTo>
                    <a:pt x="0" y="340"/>
                    <a:pt x="726" y="-200"/>
                    <a:pt x="1906" y="70"/>
                  </a:cubicBezTo>
                  <a:cubicBezTo>
                    <a:pt x="3086" y="340"/>
                    <a:pt x="4719" y="1420"/>
                    <a:pt x="5763" y="4120"/>
                  </a:cubicBezTo>
                  <a:cubicBezTo>
                    <a:pt x="6807" y="6820"/>
                    <a:pt x="7261" y="11140"/>
                    <a:pt x="7397" y="14110"/>
                  </a:cubicBezTo>
                  <a:cubicBezTo>
                    <a:pt x="7533" y="17080"/>
                    <a:pt x="7351" y="18700"/>
                    <a:pt x="7034" y="19780"/>
                  </a:cubicBezTo>
                  <a:cubicBezTo>
                    <a:pt x="6716" y="20860"/>
                    <a:pt x="6262" y="21400"/>
                    <a:pt x="5990" y="20995"/>
                  </a:cubicBezTo>
                  <a:cubicBezTo>
                    <a:pt x="5718" y="20590"/>
                    <a:pt x="5627" y="19240"/>
                    <a:pt x="5945" y="16405"/>
                  </a:cubicBezTo>
                  <a:cubicBezTo>
                    <a:pt x="6262" y="13570"/>
                    <a:pt x="6988" y="9250"/>
                    <a:pt x="7578" y="6685"/>
                  </a:cubicBezTo>
                  <a:cubicBezTo>
                    <a:pt x="8168" y="4120"/>
                    <a:pt x="8622" y="3310"/>
                    <a:pt x="9030" y="3310"/>
                  </a:cubicBezTo>
                  <a:cubicBezTo>
                    <a:pt x="9439" y="3310"/>
                    <a:pt x="9802" y="4120"/>
                    <a:pt x="9983" y="5470"/>
                  </a:cubicBezTo>
                  <a:cubicBezTo>
                    <a:pt x="10165" y="6820"/>
                    <a:pt x="10165" y="8710"/>
                    <a:pt x="10119" y="10465"/>
                  </a:cubicBezTo>
                  <a:cubicBezTo>
                    <a:pt x="10074" y="12220"/>
                    <a:pt x="9983" y="13840"/>
                    <a:pt x="9983" y="15325"/>
                  </a:cubicBezTo>
                  <a:cubicBezTo>
                    <a:pt x="9983" y="16810"/>
                    <a:pt x="10074" y="18160"/>
                    <a:pt x="10392" y="17890"/>
                  </a:cubicBezTo>
                  <a:cubicBezTo>
                    <a:pt x="10709" y="17620"/>
                    <a:pt x="11254" y="15730"/>
                    <a:pt x="11662" y="14110"/>
                  </a:cubicBezTo>
                  <a:cubicBezTo>
                    <a:pt x="12071" y="12490"/>
                    <a:pt x="12343" y="11140"/>
                    <a:pt x="12615" y="9790"/>
                  </a:cubicBezTo>
                  <a:cubicBezTo>
                    <a:pt x="12887" y="8440"/>
                    <a:pt x="13160" y="7090"/>
                    <a:pt x="13341" y="7090"/>
                  </a:cubicBezTo>
                  <a:cubicBezTo>
                    <a:pt x="13523" y="7090"/>
                    <a:pt x="13613" y="8440"/>
                    <a:pt x="13659" y="9790"/>
                  </a:cubicBezTo>
                  <a:cubicBezTo>
                    <a:pt x="13704" y="11140"/>
                    <a:pt x="13704" y="12490"/>
                    <a:pt x="13886" y="13705"/>
                  </a:cubicBezTo>
                  <a:cubicBezTo>
                    <a:pt x="14067" y="14920"/>
                    <a:pt x="14430" y="16000"/>
                    <a:pt x="14884" y="16405"/>
                  </a:cubicBezTo>
                  <a:cubicBezTo>
                    <a:pt x="15338" y="16810"/>
                    <a:pt x="15882" y="16540"/>
                    <a:pt x="16654" y="14785"/>
                  </a:cubicBezTo>
                  <a:cubicBezTo>
                    <a:pt x="17425" y="13030"/>
                    <a:pt x="18424" y="9790"/>
                    <a:pt x="19059" y="7090"/>
                  </a:cubicBezTo>
                  <a:cubicBezTo>
                    <a:pt x="19694" y="4390"/>
                    <a:pt x="19966" y="2230"/>
                    <a:pt x="19830" y="1420"/>
                  </a:cubicBezTo>
                  <a:cubicBezTo>
                    <a:pt x="19694" y="610"/>
                    <a:pt x="19150" y="1150"/>
                    <a:pt x="18469" y="2905"/>
                  </a:cubicBezTo>
                  <a:cubicBezTo>
                    <a:pt x="17788" y="4660"/>
                    <a:pt x="16971" y="7630"/>
                    <a:pt x="16745" y="10600"/>
                  </a:cubicBezTo>
                  <a:cubicBezTo>
                    <a:pt x="16518" y="13570"/>
                    <a:pt x="16881" y="16540"/>
                    <a:pt x="17788" y="17890"/>
                  </a:cubicBezTo>
                  <a:cubicBezTo>
                    <a:pt x="18696" y="19240"/>
                    <a:pt x="20148" y="18970"/>
                    <a:pt x="21600" y="18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185149" y="1270461"/>
              <a:ext cx="188385" cy="16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5520"/>
                  </a:moveTo>
                  <a:cubicBezTo>
                    <a:pt x="0" y="4153"/>
                    <a:pt x="0" y="2786"/>
                    <a:pt x="485" y="2786"/>
                  </a:cubicBezTo>
                  <a:cubicBezTo>
                    <a:pt x="971" y="2786"/>
                    <a:pt x="1942" y="4153"/>
                    <a:pt x="2548" y="7024"/>
                  </a:cubicBezTo>
                  <a:cubicBezTo>
                    <a:pt x="3155" y="9894"/>
                    <a:pt x="3398" y="14269"/>
                    <a:pt x="3276" y="17140"/>
                  </a:cubicBezTo>
                  <a:cubicBezTo>
                    <a:pt x="3155" y="20011"/>
                    <a:pt x="2670" y="21378"/>
                    <a:pt x="2427" y="21241"/>
                  </a:cubicBezTo>
                  <a:cubicBezTo>
                    <a:pt x="2184" y="21105"/>
                    <a:pt x="2184" y="19464"/>
                    <a:pt x="3034" y="16456"/>
                  </a:cubicBezTo>
                  <a:cubicBezTo>
                    <a:pt x="3883" y="13449"/>
                    <a:pt x="5582" y="9074"/>
                    <a:pt x="7038" y="6613"/>
                  </a:cubicBezTo>
                  <a:cubicBezTo>
                    <a:pt x="8494" y="4153"/>
                    <a:pt x="9708" y="3606"/>
                    <a:pt x="10315" y="4153"/>
                  </a:cubicBezTo>
                  <a:cubicBezTo>
                    <a:pt x="10921" y="4700"/>
                    <a:pt x="10921" y="6340"/>
                    <a:pt x="10679" y="7844"/>
                  </a:cubicBezTo>
                  <a:cubicBezTo>
                    <a:pt x="10436" y="9348"/>
                    <a:pt x="9951" y="10715"/>
                    <a:pt x="10072" y="10851"/>
                  </a:cubicBezTo>
                  <a:cubicBezTo>
                    <a:pt x="10193" y="10988"/>
                    <a:pt x="10921" y="9894"/>
                    <a:pt x="12013" y="8117"/>
                  </a:cubicBezTo>
                  <a:cubicBezTo>
                    <a:pt x="13106" y="6340"/>
                    <a:pt x="14562" y="3879"/>
                    <a:pt x="16139" y="2239"/>
                  </a:cubicBezTo>
                  <a:cubicBezTo>
                    <a:pt x="17717" y="598"/>
                    <a:pt x="19416" y="-222"/>
                    <a:pt x="20387" y="51"/>
                  </a:cubicBezTo>
                  <a:cubicBezTo>
                    <a:pt x="21357" y="325"/>
                    <a:pt x="21600" y="1692"/>
                    <a:pt x="21600" y="3743"/>
                  </a:cubicBezTo>
                  <a:cubicBezTo>
                    <a:pt x="21600" y="5793"/>
                    <a:pt x="21357" y="8527"/>
                    <a:pt x="21115" y="10715"/>
                  </a:cubicBezTo>
                  <a:cubicBezTo>
                    <a:pt x="20872" y="12902"/>
                    <a:pt x="20629" y="14543"/>
                    <a:pt x="20508" y="15363"/>
                  </a:cubicBezTo>
                  <a:cubicBezTo>
                    <a:pt x="20387" y="16183"/>
                    <a:pt x="20387" y="16183"/>
                    <a:pt x="20387" y="16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432093" y="1251512"/>
              <a:ext cx="334334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71" fill="norm" stroke="1" extrusionOk="0">
                  <a:moveTo>
                    <a:pt x="1665" y="8571"/>
                  </a:moveTo>
                  <a:cubicBezTo>
                    <a:pt x="2880" y="6971"/>
                    <a:pt x="4095" y="5371"/>
                    <a:pt x="4838" y="3904"/>
                  </a:cubicBezTo>
                  <a:cubicBezTo>
                    <a:pt x="5580" y="2438"/>
                    <a:pt x="5850" y="1104"/>
                    <a:pt x="5580" y="438"/>
                  </a:cubicBezTo>
                  <a:cubicBezTo>
                    <a:pt x="5310" y="-229"/>
                    <a:pt x="4500" y="-229"/>
                    <a:pt x="3420" y="1104"/>
                  </a:cubicBezTo>
                  <a:cubicBezTo>
                    <a:pt x="2340" y="2438"/>
                    <a:pt x="990" y="5104"/>
                    <a:pt x="383" y="7904"/>
                  </a:cubicBezTo>
                  <a:cubicBezTo>
                    <a:pt x="-225" y="10704"/>
                    <a:pt x="-90" y="13638"/>
                    <a:pt x="653" y="15371"/>
                  </a:cubicBezTo>
                  <a:cubicBezTo>
                    <a:pt x="1395" y="17104"/>
                    <a:pt x="2745" y="17638"/>
                    <a:pt x="4500" y="16971"/>
                  </a:cubicBezTo>
                  <a:cubicBezTo>
                    <a:pt x="6255" y="16304"/>
                    <a:pt x="8415" y="14438"/>
                    <a:pt x="9698" y="12971"/>
                  </a:cubicBezTo>
                  <a:cubicBezTo>
                    <a:pt x="10980" y="11504"/>
                    <a:pt x="11385" y="10438"/>
                    <a:pt x="11723" y="9238"/>
                  </a:cubicBezTo>
                  <a:cubicBezTo>
                    <a:pt x="12060" y="8038"/>
                    <a:pt x="12330" y="6704"/>
                    <a:pt x="12195" y="5638"/>
                  </a:cubicBezTo>
                  <a:cubicBezTo>
                    <a:pt x="12060" y="4571"/>
                    <a:pt x="11520" y="3771"/>
                    <a:pt x="10710" y="4438"/>
                  </a:cubicBezTo>
                  <a:cubicBezTo>
                    <a:pt x="9900" y="5104"/>
                    <a:pt x="8820" y="7238"/>
                    <a:pt x="8213" y="8971"/>
                  </a:cubicBezTo>
                  <a:cubicBezTo>
                    <a:pt x="7605" y="10704"/>
                    <a:pt x="7470" y="12038"/>
                    <a:pt x="7470" y="13371"/>
                  </a:cubicBezTo>
                  <a:cubicBezTo>
                    <a:pt x="7470" y="14704"/>
                    <a:pt x="7605" y="16038"/>
                    <a:pt x="8010" y="16571"/>
                  </a:cubicBezTo>
                  <a:cubicBezTo>
                    <a:pt x="8415" y="17104"/>
                    <a:pt x="9090" y="16838"/>
                    <a:pt x="9698" y="16304"/>
                  </a:cubicBezTo>
                  <a:cubicBezTo>
                    <a:pt x="10305" y="15771"/>
                    <a:pt x="10845" y="14971"/>
                    <a:pt x="11250" y="13904"/>
                  </a:cubicBezTo>
                  <a:cubicBezTo>
                    <a:pt x="11655" y="12838"/>
                    <a:pt x="11925" y="11504"/>
                    <a:pt x="12060" y="11504"/>
                  </a:cubicBezTo>
                  <a:cubicBezTo>
                    <a:pt x="12195" y="11504"/>
                    <a:pt x="12195" y="12838"/>
                    <a:pt x="12465" y="13104"/>
                  </a:cubicBezTo>
                  <a:cubicBezTo>
                    <a:pt x="12735" y="13371"/>
                    <a:pt x="13275" y="12571"/>
                    <a:pt x="13748" y="11638"/>
                  </a:cubicBezTo>
                  <a:cubicBezTo>
                    <a:pt x="14220" y="10704"/>
                    <a:pt x="14625" y="9638"/>
                    <a:pt x="15097" y="8571"/>
                  </a:cubicBezTo>
                  <a:cubicBezTo>
                    <a:pt x="15570" y="7504"/>
                    <a:pt x="16110" y="6438"/>
                    <a:pt x="16312" y="6571"/>
                  </a:cubicBezTo>
                  <a:cubicBezTo>
                    <a:pt x="16515" y="6704"/>
                    <a:pt x="16380" y="8038"/>
                    <a:pt x="16312" y="10038"/>
                  </a:cubicBezTo>
                  <a:cubicBezTo>
                    <a:pt x="16245" y="12038"/>
                    <a:pt x="16245" y="14704"/>
                    <a:pt x="16110" y="16704"/>
                  </a:cubicBezTo>
                  <a:cubicBezTo>
                    <a:pt x="15975" y="18704"/>
                    <a:pt x="15705" y="20038"/>
                    <a:pt x="15570" y="19771"/>
                  </a:cubicBezTo>
                  <a:cubicBezTo>
                    <a:pt x="15435" y="19504"/>
                    <a:pt x="15435" y="17638"/>
                    <a:pt x="15907" y="15371"/>
                  </a:cubicBezTo>
                  <a:cubicBezTo>
                    <a:pt x="16380" y="13104"/>
                    <a:pt x="17325" y="10438"/>
                    <a:pt x="18270" y="8438"/>
                  </a:cubicBezTo>
                  <a:cubicBezTo>
                    <a:pt x="19215" y="6438"/>
                    <a:pt x="20160" y="5104"/>
                    <a:pt x="20700" y="5104"/>
                  </a:cubicBezTo>
                  <a:cubicBezTo>
                    <a:pt x="21240" y="5104"/>
                    <a:pt x="21375" y="6438"/>
                    <a:pt x="21308" y="9371"/>
                  </a:cubicBezTo>
                  <a:cubicBezTo>
                    <a:pt x="21240" y="12304"/>
                    <a:pt x="20970" y="16838"/>
                    <a:pt x="207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315449" y="1154027"/>
              <a:ext cx="260351" cy="29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1328"/>
                  </a:moveTo>
                  <a:cubicBezTo>
                    <a:pt x="878" y="19666"/>
                    <a:pt x="1756" y="18005"/>
                    <a:pt x="3512" y="14984"/>
                  </a:cubicBezTo>
                  <a:cubicBezTo>
                    <a:pt x="5268" y="11963"/>
                    <a:pt x="7902" y="7583"/>
                    <a:pt x="9483" y="4713"/>
                  </a:cubicBezTo>
                  <a:cubicBezTo>
                    <a:pt x="11063" y="1843"/>
                    <a:pt x="11590" y="483"/>
                    <a:pt x="11590" y="106"/>
                  </a:cubicBezTo>
                  <a:cubicBezTo>
                    <a:pt x="11590" y="-272"/>
                    <a:pt x="11063" y="332"/>
                    <a:pt x="9922" y="2447"/>
                  </a:cubicBezTo>
                  <a:cubicBezTo>
                    <a:pt x="8780" y="4562"/>
                    <a:pt x="7024" y="8187"/>
                    <a:pt x="5971" y="10981"/>
                  </a:cubicBezTo>
                  <a:cubicBezTo>
                    <a:pt x="4917" y="13776"/>
                    <a:pt x="4566" y="15739"/>
                    <a:pt x="4390" y="17174"/>
                  </a:cubicBezTo>
                  <a:cubicBezTo>
                    <a:pt x="4215" y="18609"/>
                    <a:pt x="4215" y="19515"/>
                    <a:pt x="4566" y="20195"/>
                  </a:cubicBezTo>
                  <a:cubicBezTo>
                    <a:pt x="4917" y="20875"/>
                    <a:pt x="5620" y="21328"/>
                    <a:pt x="6937" y="20799"/>
                  </a:cubicBezTo>
                  <a:cubicBezTo>
                    <a:pt x="8254" y="20271"/>
                    <a:pt x="10185" y="18760"/>
                    <a:pt x="12468" y="15890"/>
                  </a:cubicBezTo>
                  <a:cubicBezTo>
                    <a:pt x="14751" y="13020"/>
                    <a:pt x="17385" y="8791"/>
                    <a:pt x="18790" y="6299"/>
                  </a:cubicBezTo>
                  <a:cubicBezTo>
                    <a:pt x="20195" y="3806"/>
                    <a:pt x="20371" y="3051"/>
                    <a:pt x="20546" y="2220"/>
                  </a:cubicBezTo>
                  <a:cubicBezTo>
                    <a:pt x="20722" y="1390"/>
                    <a:pt x="20898" y="483"/>
                    <a:pt x="20546" y="710"/>
                  </a:cubicBezTo>
                  <a:cubicBezTo>
                    <a:pt x="20195" y="936"/>
                    <a:pt x="19317" y="2296"/>
                    <a:pt x="18702" y="4713"/>
                  </a:cubicBezTo>
                  <a:cubicBezTo>
                    <a:pt x="18088" y="7129"/>
                    <a:pt x="17737" y="10604"/>
                    <a:pt x="18263" y="13247"/>
                  </a:cubicBezTo>
                  <a:cubicBezTo>
                    <a:pt x="18790" y="15890"/>
                    <a:pt x="20195" y="17703"/>
                    <a:pt x="21600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632949" y="1376696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36"/>
                    <a:pt x="9600" y="10473"/>
                    <a:pt x="6000" y="14073"/>
                  </a:cubicBezTo>
                  <a:cubicBezTo>
                    <a:pt x="2400" y="17673"/>
                    <a:pt x="12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279649" y="2780046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273299" y="2919746"/>
              <a:ext cx="139701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3927" y="13886"/>
                  </a:moveTo>
                  <a:cubicBezTo>
                    <a:pt x="1964" y="16971"/>
                    <a:pt x="0" y="20057"/>
                    <a:pt x="0" y="20829"/>
                  </a:cubicBezTo>
                  <a:cubicBezTo>
                    <a:pt x="0" y="21600"/>
                    <a:pt x="1964" y="20057"/>
                    <a:pt x="5891" y="16200"/>
                  </a:cubicBezTo>
                  <a:cubicBezTo>
                    <a:pt x="9818" y="12343"/>
                    <a:pt x="15709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901779" y="2418906"/>
              <a:ext cx="197021" cy="50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4" fill="norm" stroke="1" extrusionOk="0">
                  <a:moveTo>
                    <a:pt x="11615" y="2936"/>
                  </a:moveTo>
                  <a:cubicBezTo>
                    <a:pt x="11615" y="2486"/>
                    <a:pt x="11615" y="2036"/>
                    <a:pt x="10819" y="1496"/>
                  </a:cubicBezTo>
                  <a:cubicBezTo>
                    <a:pt x="10023" y="956"/>
                    <a:pt x="8431" y="326"/>
                    <a:pt x="6499" y="101"/>
                  </a:cubicBezTo>
                  <a:cubicBezTo>
                    <a:pt x="4566" y="-124"/>
                    <a:pt x="2292" y="56"/>
                    <a:pt x="1042" y="371"/>
                  </a:cubicBezTo>
                  <a:cubicBezTo>
                    <a:pt x="-209" y="686"/>
                    <a:pt x="-436" y="1136"/>
                    <a:pt x="928" y="1946"/>
                  </a:cubicBezTo>
                  <a:cubicBezTo>
                    <a:pt x="2292" y="2756"/>
                    <a:pt x="5248" y="3926"/>
                    <a:pt x="7522" y="5231"/>
                  </a:cubicBezTo>
                  <a:cubicBezTo>
                    <a:pt x="9796" y="6536"/>
                    <a:pt x="11387" y="7976"/>
                    <a:pt x="11273" y="9146"/>
                  </a:cubicBezTo>
                  <a:cubicBezTo>
                    <a:pt x="11160" y="10316"/>
                    <a:pt x="9341" y="11216"/>
                    <a:pt x="7977" y="11801"/>
                  </a:cubicBezTo>
                  <a:cubicBezTo>
                    <a:pt x="6612" y="12386"/>
                    <a:pt x="5703" y="12656"/>
                    <a:pt x="5248" y="13331"/>
                  </a:cubicBezTo>
                  <a:cubicBezTo>
                    <a:pt x="4793" y="14006"/>
                    <a:pt x="4793" y="15086"/>
                    <a:pt x="4225" y="16166"/>
                  </a:cubicBezTo>
                  <a:cubicBezTo>
                    <a:pt x="3657" y="17246"/>
                    <a:pt x="2520" y="18326"/>
                    <a:pt x="1951" y="19091"/>
                  </a:cubicBezTo>
                  <a:cubicBezTo>
                    <a:pt x="1383" y="19856"/>
                    <a:pt x="1383" y="20306"/>
                    <a:pt x="2747" y="20711"/>
                  </a:cubicBezTo>
                  <a:cubicBezTo>
                    <a:pt x="4111" y="21116"/>
                    <a:pt x="6840" y="21476"/>
                    <a:pt x="10137" y="21431"/>
                  </a:cubicBezTo>
                  <a:cubicBezTo>
                    <a:pt x="13433" y="21386"/>
                    <a:pt x="17299" y="20936"/>
                    <a:pt x="21164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206750" y="2437146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120"/>
                    <a:pt x="4320" y="6240"/>
                    <a:pt x="7920" y="9840"/>
                  </a:cubicBezTo>
                  <a:cubicBezTo>
                    <a:pt x="11520" y="13440"/>
                    <a:pt x="16560" y="17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259842" y="2455070"/>
              <a:ext cx="161293" cy="39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27" fill="norm" stroke="1" extrusionOk="0">
                  <a:moveTo>
                    <a:pt x="18808" y="742"/>
                  </a:moveTo>
                  <a:cubicBezTo>
                    <a:pt x="19638" y="288"/>
                    <a:pt x="20469" y="-167"/>
                    <a:pt x="20885" y="60"/>
                  </a:cubicBezTo>
                  <a:cubicBezTo>
                    <a:pt x="21300" y="288"/>
                    <a:pt x="21300" y="1197"/>
                    <a:pt x="19223" y="3528"/>
                  </a:cubicBezTo>
                  <a:cubicBezTo>
                    <a:pt x="17146" y="5858"/>
                    <a:pt x="12992" y="9610"/>
                    <a:pt x="9392" y="12509"/>
                  </a:cubicBezTo>
                  <a:cubicBezTo>
                    <a:pt x="5792" y="15408"/>
                    <a:pt x="2746" y="17454"/>
                    <a:pt x="1223" y="18818"/>
                  </a:cubicBezTo>
                  <a:cubicBezTo>
                    <a:pt x="-300" y="20182"/>
                    <a:pt x="-300" y="20865"/>
                    <a:pt x="669" y="21149"/>
                  </a:cubicBezTo>
                  <a:cubicBezTo>
                    <a:pt x="1638" y="21433"/>
                    <a:pt x="3577" y="21319"/>
                    <a:pt x="5515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435350" y="2773696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600450" y="2849896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981450" y="2837196"/>
              <a:ext cx="76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260850" y="2792746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718050" y="2446581"/>
              <a:ext cx="139700" cy="14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328"/>
                  </a:moveTo>
                  <a:cubicBezTo>
                    <a:pt x="1636" y="1093"/>
                    <a:pt x="3273" y="-141"/>
                    <a:pt x="4745" y="13"/>
                  </a:cubicBezTo>
                  <a:cubicBezTo>
                    <a:pt x="6218" y="168"/>
                    <a:pt x="7527" y="1710"/>
                    <a:pt x="9327" y="4950"/>
                  </a:cubicBezTo>
                  <a:cubicBezTo>
                    <a:pt x="11127" y="8190"/>
                    <a:pt x="13418" y="13128"/>
                    <a:pt x="15055" y="16213"/>
                  </a:cubicBezTo>
                  <a:cubicBezTo>
                    <a:pt x="16691" y="19299"/>
                    <a:pt x="17673" y="20533"/>
                    <a:pt x="18655" y="20996"/>
                  </a:cubicBezTo>
                  <a:cubicBezTo>
                    <a:pt x="19636" y="21459"/>
                    <a:pt x="20618" y="21150"/>
                    <a:pt x="2160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807744" y="2443496"/>
              <a:ext cx="119856" cy="41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9" fill="norm" stroke="1" extrusionOk="0">
                  <a:moveTo>
                    <a:pt x="21458" y="0"/>
                  </a:moveTo>
                  <a:cubicBezTo>
                    <a:pt x="17669" y="2314"/>
                    <a:pt x="13879" y="4629"/>
                    <a:pt x="10658" y="7549"/>
                  </a:cubicBezTo>
                  <a:cubicBezTo>
                    <a:pt x="7437" y="10469"/>
                    <a:pt x="4784" y="13996"/>
                    <a:pt x="3079" y="16255"/>
                  </a:cubicBezTo>
                  <a:cubicBezTo>
                    <a:pt x="1374" y="18514"/>
                    <a:pt x="616" y="19506"/>
                    <a:pt x="237" y="20278"/>
                  </a:cubicBezTo>
                  <a:cubicBezTo>
                    <a:pt x="-142" y="21049"/>
                    <a:pt x="-142" y="21600"/>
                    <a:pt x="805" y="21380"/>
                  </a:cubicBezTo>
                  <a:cubicBezTo>
                    <a:pt x="1753" y="21159"/>
                    <a:pt x="3647" y="20167"/>
                    <a:pt x="5542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957354" y="2714669"/>
              <a:ext cx="128997" cy="14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894" fill="norm" stroke="1" extrusionOk="0">
                  <a:moveTo>
                    <a:pt x="1374" y="6566"/>
                  </a:moveTo>
                  <a:cubicBezTo>
                    <a:pt x="1722" y="9566"/>
                    <a:pt x="2071" y="12566"/>
                    <a:pt x="1897" y="15266"/>
                  </a:cubicBezTo>
                  <a:cubicBezTo>
                    <a:pt x="1722" y="17966"/>
                    <a:pt x="1026" y="20366"/>
                    <a:pt x="503" y="20816"/>
                  </a:cubicBezTo>
                  <a:cubicBezTo>
                    <a:pt x="-20" y="21266"/>
                    <a:pt x="-368" y="19766"/>
                    <a:pt x="677" y="16616"/>
                  </a:cubicBezTo>
                  <a:cubicBezTo>
                    <a:pt x="1722" y="13466"/>
                    <a:pt x="4161" y="8666"/>
                    <a:pt x="5729" y="5516"/>
                  </a:cubicBezTo>
                  <a:cubicBezTo>
                    <a:pt x="7297" y="2366"/>
                    <a:pt x="7993" y="866"/>
                    <a:pt x="10258" y="266"/>
                  </a:cubicBezTo>
                  <a:cubicBezTo>
                    <a:pt x="12522" y="-334"/>
                    <a:pt x="16355" y="-34"/>
                    <a:pt x="18445" y="2366"/>
                  </a:cubicBezTo>
                  <a:cubicBezTo>
                    <a:pt x="20535" y="4766"/>
                    <a:pt x="20884" y="9266"/>
                    <a:pt x="21232" y="13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213350" y="2366733"/>
              <a:ext cx="68177" cy="5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534" fill="norm" stroke="1" extrusionOk="0">
                  <a:moveTo>
                    <a:pt x="0" y="294"/>
                  </a:moveTo>
                  <a:cubicBezTo>
                    <a:pt x="3176" y="114"/>
                    <a:pt x="6353" y="-66"/>
                    <a:pt x="9529" y="24"/>
                  </a:cubicBezTo>
                  <a:cubicBezTo>
                    <a:pt x="12706" y="114"/>
                    <a:pt x="15882" y="474"/>
                    <a:pt x="18106" y="1329"/>
                  </a:cubicBezTo>
                  <a:cubicBezTo>
                    <a:pt x="20329" y="2184"/>
                    <a:pt x="21600" y="3534"/>
                    <a:pt x="19059" y="4794"/>
                  </a:cubicBezTo>
                  <a:cubicBezTo>
                    <a:pt x="16518" y="6054"/>
                    <a:pt x="10165" y="7224"/>
                    <a:pt x="6353" y="8259"/>
                  </a:cubicBezTo>
                  <a:cubicBezTo>
                    <a:pt x="2541" y="9294"/>
                    <a:pt x="1271" y="10194"/>
                    <a:pt x="2859" y="11319"/>
                  </a:cubicBezTo>
                  <a:cubicBezTo>
                    <a:pt x="4447" y="12444"/>
                    <a:pt x="8894" y="13794"/>
                    <a:pt x="12388" y="15189"/>
                  </a:cubicBezTo>
                  <a:cubicBezTo>
                    <a:pt x="15882" y="16584"/>
                    <a:pt x="18424" y="18024"/>
                    <a:pt x="19376" y="18969"/>
                  </a:cubicBezTo>
                  <a:cubicBezTo>
                    <a:pt x="20329" y="19914"/>
                    <a:pt x="19694" y="20364"/>
                    <a:pt x="18424" y="20769"/>
                  </a:cubicBezTo>
                  <a:cubicBezTo>
                    <a:pt x="17153" y="21174"/>
                    <a:pt x="15247" y="21534"/>
                    <a:pt x="13341" y="21534"/>
                  </a:cubicBezTo>
                  <a:cubicBezTo>
                    <a:pt x="11435" y="21534"/>
                    <a:pt x="9529" y="21174"/>
                    <a:pt x="7624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337299" y="266574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419849" y="2665746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492999" y="2564146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569199" y="2576846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508999" y="247524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57"/>
                    <a:pt x="0" y="7513"/>
                    <a:pt x="0" y="11113"/>
                  </a:cubicBezTo>
                  <a:cubicBezTo>
                    <a:pt x="0" y="14713"/>
                    <a:pt x="108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591549" y="250699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309099" y="2367025"/>
              <a:ext cx="260351" cy="27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1932" y="17301"/>
                    <a:pt x="3863" y="13147"/>
                    <a:pt x="5093" y="10240"/>
                  </a:cubicBezTo>
                  <a:cubicBezTo>
                    <a:pt x="6322" y="7332"/>
                    <a:pt x="6849" y="5670"/>
                    <a:pt x="7288" y="4424"/>
                  </a:cubicBezTo>
                  <a:cubicBezTo>
                    <a:pt x="7727" y="3178"/>
                    <a:pt x="8078" y="2347"/>
                    <a:pt x="7990" y="2264"/>
                  </a:cubicBezTo>
                  <a:cubicBezTo>
                    <a:pt x="7902" y="2181"/>
                    <a:pt x="7376" y="2846"/>
                    <a:pt x="6849" y="5338"/>
                  </a:cubicBezTo>
                  <a:cubicBezTo>
                    <a:pt x="6322" y="7830"/>
                    <a:pt x="5795" y="12150"/>
                    <a:pt x="5620" y="14809"/>
                  </a:cubicBezTo>
                  <a:cubicBezTo>
                    <a:pt x="5444" y="17467"/>
                    <a:pt x="5620" y="18464"/>
                    <a:pt x="5971" y="19295"/>
                  </a:cubicBezTo>
                  <a:cubicBezTo>
                    <a:pt x="6322" y="20126"/>
                    <a:pt x="6849" y="20790"/>
                    <a:pt x="7727" y="20790"/>
                  </a:cubicBezTo>
                  <a:cubicBezTo>
                    <a:pt x="8605" y="20790"/>
                    <a:pt x="9834" y="20126"/>
                    <a:pt x="11854" y="17384"/>
                  </a:cubicBezTo>
                  <a:cubicBezTo>
                    <a:pt x="13873" y="14643"/>
                    <a:pt x="16683" y="9824"/>
                    <a:pt x="18351" y="6833"/>
                  </a:cubicBezTo>
                  <a:cubicBezTo>
                    <a:pt x="20020" y="3843"/>
                    <a:pt x="20546" y="2680"/>
                    <a:pt x="20898" y="1683"/>
                  </a:cubicBezTo>
                  <a:cubicBezTo>
                    <a:pt x="21249" y="686"/>
                    <a:pt x="21424" y="-145"/>
                    <a:pt x="21249" y="21"/>
                  </a:cubicBezTo>
                  <a:cubicBezTo>
                    <a:pt x="21073" y="187"/>
                    <a:pt x="20546" y="1350"/>
                    <a:pt x="20283" y="4507"/>
                  </a:cubicBezTo>
                  <a:cubicBezTo>
                    <a:pt x="20020" y="7664"/>
                    <a:pt x="20020" y="12815"/>
                    <a:pt x="20283" y="15806"/>
                  </a:cubicBezTo>
                  <a:cubicBezTo>
                    <a:pt x="20546" y="18797"/>
                    <a:pt x="21073" y="19627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651999" y="2546106"/>
              <a:ext cx="215901" cy="18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5095"/>
                  </a:moveTo>
                  <a:cubicBezTo>
                    <a:pt x="0" y="3853"/>
                    <a:pt x="0" y="2612"/>
                    <a:pt x="529" y="1743"/>
                  </a:cubicBezTo>
                  <a:cubicBezTo>
                    <a:pt x="1059" y="874"/>
                    <a:pt x="2118" y="378"/>
                    <a:pt x="3388" y="129"/>
                  </a:cubicBezTo>
                  <a:cubicBezTo>
                    <a:pt x="4659" y="-119"/>
                    <a:pt x="6141" y="-119"/>
                    <a:pt x="7412" y="1122"/>
                  </a:cubicBezTo>
                  <a:cubicBezTo>
                    <a:pt x="8682" y="2364"/>
                    <a:pt x="9741" y="4847"/>
                    <a:pt x="9424" y="7205"/>
                  </a:cubicBezTo>
                  <a:cubicBezTo>
                    <a:pt x="9106" y="9564"/>
                    <a:pt x="7412" y="11798"/>
                    <a:pt x="6035" y="13412"/>
                  </a:cubicBezTo>
                  <a:cubicBezTo>
                    <a:pt x="4659" y="15026"/>
                    <a:pt x="3600" y="16019"/>
                    <a:pt x="2859" y="17136"/>
                  </a:cubicBezTo>
                  <a:cubicBezTo>
                    <a:pt x="2118" y="18253"/>
                    <a:pt x="1694" y="19495"/>
                    <a:pt x="2435" y="20240"/>
                  </a:cubicBezTo>
                  <a:cubicBezTo>
                    <a:pt x="3176" y="20984"/>
                    <a:pt x="5082" y="21233"/>
                    <a:pt x="8471" y="21357"/>
                  </a:cubicBezTo>
                  <a:cubicBezTo>
                    <a:pt x="11859" y="21481"/>
                    <a:pt x="16729" y="2148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27569" y="1547419"/>
              <a:ext cx="204331" cy="139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8" fill="norm" stroke="1" extrusionOk="0">
                  <a:moveTo>
                    <a:pt x="20828" y="796"/>
                  </a:moveTo>
                  <a:cubicBezTo>
                    <a:pt x="18824" y="436"/>
                    <a:pt x="16820" y="77"/>
                    <a:pt x="13702" y="11"/>
                  </a:cubicBezTo>
                  <a:cubicBezTo>
                    <a:pt x="10585" y="-54"/>
                    <a:pt x="6354" y="175"/>
                    <a:pt x="3682" y="469"/>
                  </a:cubicBezTo>
                  <a:cubicBezTo>
                    <a:pt x="1009" y="763"/>
                    <a:pt x="-104" y="1122"/>
                    <a:pt x="7" y="1482"/>
                  </a:cubicBezTo>
                  <a:cubicBezTo>
                    <a:pt x="119" y="1841"/>
                    <a:pt x="1455" y="2201"/>
                    <a:pt x="4461" y="2724"/>
                  </a:cubicBezTo>
                  <a:cubicBezTo>
                    <a:pt x="7467" y="3246"/>
                    <a:pt x="12143" y="3933"/>
                    <a:pt x="14816" y="4733"/>
                  </a:cubicBezTo>
                  <a:cubicBezTo>
                    <a:pt x="17488" y="5534"/>
                    <a:pt x="18156" y="6449"/>
                    <a:pt x="17599" y="7086"/>
                  </a:cubicBezTo>
                  <a:cubicBezTo>
                    <a:pt x="17042" y="7723"/>
                    <a:pt x="15261" y="8083"/>
                    <a:pt x="13925" y="8328"/>
                  </a:cubicBezTo>
                  <a:cubicBezTo>
                    <a:pt x="12589" y="8573"/>
                    <a:pt x="11698" y="8704"/>
                    <a:pt x="10362" y="8769"/>
                  </a:cubicBezTo>
                  <a:cubicBezTo>
                    <a:pt x="9026" y="8834"/>
                    <a:pt x="7244" y="8834"/>
                    <a:pt x="6799" y="8785"/>
                  </a:cubicBezTo>
                  <a:cubicBezTo>
                    <a:pt x="6354" y="8736"/>
                    <a:pt x="7244" y="8638"/>
                    <a:pt x="9137" y="8573"/>
                  </a:cubicBezTo>
                  <a:cubicBezTo>
                    <a:pt x="11030" y="8508"/>
                    <a:pt x="13925" y="8475"/>
                    <a:pt x="16152" y="8638"/>
                  </a:cubicBezTo>
                  <a:cubicBezTo>
                    <a:pt x="18378" y="8802"/>
                    <a:pt x="19937" y="9161"/>
                    <a:pt x="19937" y="9815"/>
                  </a:cubicBezTo>
                  <a:cubicBezTo>
                    <a:pt x="19937" y="10468"/>
                    <a:pt x="18378" y="11416"/>
                    <a:pt x="16040" y="12445"/>
                  </a:cubicBezTo>
                  <a:cubicBezTo>
                    <a:pt x="13702" y="13475"/>
                    <a:pt x="10585" y="14586"/>
                    <a:pt x="8358" y="15680"/>
                  </a:cubicBezTo>
                  <a:cubicBezTo>
                    <a:pt x="6131" y="16775"/>
                    <a:pt x="4795" y="17853"/>
                    <a:pt x="5018" y="18752"/>
                  </a:cubicBezTo>
                  <a:cubicBezTo>
                    <a:pt x="5240" y="19651"/>
                    <a:pt x="7022" y="20370"/>
                    <a:pt x="9583" y="20827"/>
                  </a:cubicBezTo>
                  <a:cubicBezTo>
                    <a:pt x="12143" y="21285"/>
                    <a:pt x="15484" y="21481"/>
                    <a:pt x="17599" y="21513"/>
                  </a:cubicBezTo>
                  <a:cubicBezTo>
                    <a:pt x="19715" y="21546"/>
                    <a:pt x="20605" y="21415"/>
                    <a:pt x="21496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0" y="2095914"/>
              <a:ext cx="158750" cy="24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2035"/>
                  </a:moveTo>
                  <a:cubicBezTo>
                    <a:pt x="288" y="5483"/>
                    <a:pt x="576" y="8932"/>
                    <a:pt x="1152" y="11473"/>
                  </a:cubicBezTo>
                  <a:cubicBezTo>
                    <a:pt x="1728" y="14014"/>
                    <a:pt x="2592" y="15648"/>
                    <a:pt x="3024" y="17282"/>
                  </a:cubicBezTo>
                  <a:cubicBezTo>
                    <a:pt x="3456" y="18915"/>
                    <a:pt x="3456" y="20549"/>
                    <a:pt x="3168" y="20912"/>
                  </a:cubicBezTo>
                  <a:cubicBezTo>
                    <a:pt x="2880" y="21275"/>
                    <a:pt x="2304" y="20367"/>
                    <a:pt x="1728" y="17282"/>
                  </a:cubicBezTo>
                  <a:cubicBezTo>
                    <a:pt x="1152" y="14196"/>
                    <a:pt x="576" y="8932"/>
                    <a:pt x="1152" y="5574"/>
                  </a:cubicBezTo>
                  <a:cubicBezTo>
                    <a:pt x="1728" y="2216"/>
                    <a:pt x="3456" y="764"/>
                    <a:pt x="6048" y="220"/>
                  </a:cubicBezTo>
                  <a:cubicBezTo>
                    <a:pt x="8640" y="-325"/>
                    <a:pt x="12096" y="38"/>
                    <a:pt x="14832" y="2488"/>
                  </a:cubicBezTo>
                  <a:cubicBezTo>
                    <a:pt x="17568" y="4939"/>
                    <a:pt x="19584" y="9477"/>
                    <a:pt x="21600" y="14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46435" y="2070963"/>
              <a:ext cx="98904" cy="17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16" fill="norm" stroke="1" extrusionOk="0">
                  <a:moveTo>
                    <a:pt x="12408" y="2082"/>
                  </a:moveTo>
                  <a:cubicBezTo>
                    <a:pt x="11058" y="1041"/>
                    <a:pt x="9708" y="0"/>
                    <a:pt x="8133" y="0"/>
                  </a:cubicBezTo>
                  <a:cubicBezTo>
                    <a:pt x="6558" y="0"/>
                    <a:pt x="4758" y="1041"/>
                    <a:pt x="3183" y="4164"/>
                  </a:cubicBezTo>
                  <a:cubicBezTo>
                    <a:pt x="1608" y="7287"/>
                    <a:pt x="258" y="12492"/>
                    <a:pt x="33" y="15745"/>
                  </a:cubicBezTo>
                  <a:cubicBezTo>
                    <a:pt x="-192" y="18998"/>
                    <a:pt x="708" y="20299"/>
                    <a:pt x="3408" y="20949"/>
                  </a:cubicBezTo>
                  <a:cubicBezTo>
                    <a:pt x="6108" y="21600"/>
                    <a:pt x="10608" y="21600"/>
                    <a:pt x="14208" y="19128"/>
                  </a:cubicBezTo>
                  <a:cubicBezTo>
                    <a:pt x="17808" y="16655"/>
                    <a:pt x="20508" y="11711"/>
                    <a:pt x="20958" y="8458"/>
                  </a:cubicBezTo>
                  <a:cubicBezTo>
                    <a:pt x="21408" y="5205"/>
                    <a:pt x="19608" y="3643"/>
                    <a:pt x="16458" y="2863"/>
                  </a:cubicBezTo>
                  <a:cubicBezTo>
                    <a:pt x="13308" y="2082"/>
                    <a:pt x="8808" y="2082"/>
                    <a:pt x="6333" y="2342"/>
                  </a:cubicBezTo>
                  <a:cubicBezTo>
                    <a:pt x="3858" y="2602"/>
                    <a:pt x="3408" y="3123"/>
                    <a:pt x="2958" y="3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29064" y="1865646"/>
              <a:ext cx="129736" cy="35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8" fill="norm" stroke="1" extrusionOk="0">
                  <a:moveTo>
                    <a:pt x="450" y="0"/>
                  </a:moveTo>
                  <a:cubicBezTo>
                    <a:pt x="450" y="3834"/>
                    <a:pt x="450" y="7669"/>
                    <a:pt x="276" y="11056"/>
                  </a:cubicBezTo>
                  <a:cubicBezTo>
                    <a:pt x="101" y="14443"/>
                    <a:pt x="-247" y="17382"/>
                    <a:pt x="276" y="19172"/>
                  </a:cubicBezTo>
                  <a:cubicBezTo>
                    <a:pt x="798" y="20961"/>
                    <a:pt x="2192" y="21600"/>
                    <a:pt x="5850" y="21472"/>
                  </a:cubicBezTo>
                  <a:cubicBezTo>
                    <a:pt x="9508" y="21344"/>
                    <a:pt x="15430" y="20450"/>
                    <a:pt x="21353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93700" y="2043446"/>
              <a:ext cx="146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7169"/>
                    <a:pt x="5009" y="12738"/>
                    <a:pt x="8609" y="9138"/>
                  </a:cubicBezTo>
                  <a:cubicBezTo>
                    <a:pt x="12209" y="5538"/>
                    <a:pt x="16904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53483" y="2529168"/>
              <a:ext cx="71967" cy="40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541" y="1869"/>
                  </a:moveTo>
                  <a:cubicBezTo>
                    <a:pt x="1271" y="964"/>
                    <a:pt x="0" y="59"/>
                    <a:pt x="0" y="3"/>
                  </a:cubicBezTo>
                  <a:cubicBezTo>
                    <a:pt x="0" y="-54"/>
                    <a:pt x="1271" y="738"/>
                    <a:pt x="4447" y="3056"/>
                  </a:cubicBezTo>
                  <a:cubicBezTo>
                    <a:pt x="7624" y="5374"/>
                    <a:pt x="12706" y="9219"/>
                    <a:pt x="15882" y="12555"/>
                  </a:cubicBezTo>
                  <a:cubicBezTo>
                    <a:pt x="19059" y="15892"/>
                    <a:pt x="20329" y="18719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41300" y="2866556"/>
              <a:ext cx="434830" cy="1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97" fill="norm" stroke="1" extrusionOk="0">
                  <a:moveTo>
                    <a:pt x="0" y="21297"/>
                  </a:moveTo>
                  <a:cubicBezTo>
                    <a:pt x="3443" y="17813"/>
                    <a:pt x="6887" y="14329"/>
                    <a:pt x="10122" y="10845"/>
                  </a:cubicBezTo>
                  <a:cubicBezTo>
                    <a:pt x="13357" y="7362"/>
                    <a:pt x="16383" y="3878"/>
                    <a:pt x="18313" y="1962"/>
                  </a:cubicBezTo>
                  <a:cubicBezTo>
                    <a:pt x="20243" y="45"/>
                    <a:pt x="21078" y="-303"/>
                    <a:pt x="21339" y="220"/>
                  </a:cubicBezTo>
                  <a:cubicBezTo>
                    <a:pt x="21600" y="742"/>
                    <a:pt x="21287" y="2136"/>
                    <a:pt x="20974" y="3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123950" y="3986546"/>
              <a:ext cx="63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87"/>
                    <a:pt x="0" y="6975"/>
                    <a:pt x="3600" y="10575"/>
                  </a:cubicBezTo>
                  <a:cubicBezTo>
                    <a:pt x="7200" y="14175"/>
                    <a:pt x="14400" y="178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86213" y="3971411"/>
              <a:ext cx="253671" cy="45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56" fill="norm" stroke="1" extrusionOk="0">
                  <a:moveTo>
                    <a:pt x="493" y="4573"/>
                  </a:moveTo>
                  <a:cubicBezTo>
                    <a:pt x="144" y="3285"/>
                    <a:pt x="-204" y="1997"/>
                    <a:pt x="144" y="1155"/>
                  </a:cubicBezTo>
                  <a:cubicBezTo>
                    <a:pt x="493" y="312"/>
                    <a:pt x="1538" y="-84"/>
                    <a:pt x="3802" y="15"/>
                  </a:cubicBezTo>
                  <a:cubicBezTo>
                    <a:pt x="6067" y="114"/>
                    <a:pt x="9551" y="709"/>
                    <a:pt x="12512" y="1650"/>
                  </a:cubicBezTo>
                  <a:cubicBezTo>
                    <a:pt x="15473" y="2591"/>
                    <a:pt x="17912" y="3879"/>
                    <a:pt x="19393" y="5861"/>
                  </a:cubicBezTo>
                  <a:cubicBezTo>
                    <a:pt x="20873" y="7843"/>
                    <a:pt x="21396" y="10518"/>
                    <a:pt x="20264" y="12945"/>
                  </a:cubicBezTo>
                  <a:cubicBezTo>
                    <a:pt x="19131" y="15373"/>
                    <a:pt x="16344" y="17553"/>
                    <a:pt x="13731" y="18940"/>
                  </a:cubicBezTo>
                  <a:cubicBezTo>
                    <a:pt x="11119" y="20327"/>
                    <a:pt x="8680" y="20922"/>
                    <a:pt x="7025" y="21219"/>
                  </a:cubicBezTo>
                  <a:cubicBezTo>
                    <a:pt x="5370" y="21516"/>
                    <a:pt x="4499" y="21516"/>
                    <a:pt x="3628" y="21318"/>
                  </a:cubicBezTo>
                  <a:cubicBezTo>
                    <a:pt x="2757" y="21120"/>
                    <a:pt x="1886" y="20723"/>
                    <a:pt x="1799" y="20377"/>
                  </a:cubicBezTo>
                  <a:cubicBezTo>
                    <a:pt x="1712" y="20030"/>
                    <a:pt x="2409" y="19733"/>
                    <a:pt x="3541" y="19584"/>
                  </a:cubicBezTo>
                  <a:cubicBezTo>
                    <a:pt x="4673" y="19435"/>
                    <a:pt x="6241" y="19435"/>
                    <a:pt x="7809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504949" y="419609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530835" y="4323096"/>
              <a:ext cx="177315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18" fill="norm" stroke="1" extrusionOk="0">
                  <a:moveTo>
                    <a:pt x="2229" y="13642"/>
                  </a:moveTo>
                  <a:cubicBezTo>
                    <a:pt x="959" y="17053"/>
                    <a:pt x="-312" y="20463"/>
                    <a:pt x="69" y="21032"/>
                  </a:cubicBezTo>
                  <a:cubicBezTo>
                    <a:pt x="450" y="21600"/>
                    <a:pt x="2483" y="19326"/>
                    <a:pt x="6295" y="15347"/>
                  </a:cubicBezTo>
                  <a:cubicBezTo>
                    <a:pt x="10107" y="11368"/>
                    <a:pt x="15697" y="5684"/>
                    <a:pt x="21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992968" y="3957727"/>
              <a:ext cx="153332" cy="48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05" fill="norm" stroke="1" extrusionOk="0">
                  <a:moveTo>
                    <a:pt x="19394" y="2687"/>
                  </a:moveTo>
                  <a:cubicBezTo>
                    <a:pt x="17350" y="1842"/>
                    <a:pt x="15307" y="997"/>
                    <a:pt x="12826" y="527"/>
                  </a:cubicBezTo>
                  <a:cubicBezTo>
                    <a:pt x="10345" y="58"/>
                    <a:pt x="7426" y="-36"/>
                    <a:pt x="5237" y="11"/>
                  </a:cubicBezTo>
                  <a:cubicBezTo>
                    <a:pt x="3048" y="58"/>
                    <a:pt x="1588" y="246"/>
                    <a:pt x="713" y="762"/>
                  </a:cubicBezTo>
                  <a:cubicBezTo>
                    <a:pt x="-163" y="1279"/>
                    <a:pt x="-455" y="2124"/>
                    <a:pt x="1150" y="3063"/>
                  </a:cubicBezTo>
                  <a:cubicBezTo>
                    <a:pt x="2756" y="4002"/>
                    <a:pt x="6259" y="5035"/>
                    <a:pt x="8594" y="6209"/>
                  </a:cubicBezTo>
                  <a:cubicBezTo>
                    <a:pt x="10929" y="7383"/>
                    <a:pt x="12096" y="8698"/>
                    <a:pt x="12242" y="9590"/>
                  </a:cubicBezTo>
                  <a:cubicBezTo>
                    <a:pt x="12388" y="10482"/>
                    <a:pt x="11513" y="10952"/>
                    <a:pt x="10637" y="11421"/>
                  </a:cubicBezTo>
                  <a:cubicBezTo>
                    <a:pt x="9761" y="11891"/>
                    <a:pt x="8886" y="12361"/>
                    <a:pt x="7718" y="12689"/>
                  </a:cubicBezTo>
                  <a:cubicBezTo>
                    <a:pt x="6550" y="13018"/>
                    <a:pt x="5091" y="13206"/>
                    <a:pt x="3777" y="13159"/>
                  </a:cubicBezTo>
                  <a:cubicBezTo>
                    <a:pt x="2464" y="13112"/>
                    <a:pt x="1296" y="12830"/>
                    <a:pt x="1442" y="12642"/>
                  </a:cubicBezTo>
                  <a:cubicBezTo>
                    <a:pt x="1588" y="12454"/>
                    <a:pt x="3048" y="12361"/>
                    <a:pt x="4507" y="12314"/>
                  </a:cubicBezTo>
                  <a:cubicBezTo>
                    <a:pt x="5967" y="12267"/>
                    <a:pt x="7426" y="12267"/>
                    <a:pt x="8302" y="12642"/>
                  </a:cubicBezTo>
                  <a:cubicBezTo>
                    <a:pt x="9177" y="13018"/>
                    <a:pt x="9469" y="13769"/>
                    <a:pt x="8448" y="14802"/>
                  </a:cubicBezTo>
                  <a:cubicBezTo>
                    <a:pt x="7426" y="15835"/>
                    <a:pt x="5091" y="17150"/>
                    <a:pt x="3631" y="18089"/>
                  </a:cubicBezTo>
                  <a:cubicBezTo>
                    <a:pt x="2172" y="19028"/>
                    <a:pt x="1588" y="19592"/>
                    <a:pt x="1296" y="20108"/>
                  </a:cubicBezTo>
                  <a:cubicBezTo>
                    <a:pt x="1004" y="20625"/>
                    <a:pt x="1004" y="21094"/>
                    <a:pt x="2756" y="21329"/>
                  </a:cubicBezTo>
                  <a:cubicBezTo>
                    <a:pt x="4507" y="21564"/>
                    <a:pt x="8010" y="21564"/>
                    <a:pt x="11367" y="21329"/>
                  </a:cubicBezTo>
                  <a:cubicBezTo>
                    <a:pt x="14723" y="21094"/>
                    <a:pt x="17934" y="20625"/>
                    <a:pt x="21145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273299" y="4069096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023"/>
                    <a:pt x="9969" y="10047"/>
                    <a:pt x="13569" y="13647"/>
                  </a:cubicBezTo>
                  <a:cubicBezTo>
                    <a:pt x="17169" y="17247"/>
                    <a:pt x="19385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311399" y="4038295"/>
              <a:ext cx="177801" cy="31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231"/>
                  </a:moveTo>
                  <a:cubicBezTo>
                    <a:pt x="20571" y="655"/>
                    <a:pt x="19543" y="79"/>
                    <a:pt x="18514" y="7"/>
                  </a:cubicBezTo>
                  <a:cubicBezTo>
                    <a:pt x="17486" y="-65"/>
                    <a:pt x="16457" y="367"/>
                    <a:pt x="14786" y="2239"/>
                  </a:cubicBezTo>
                  <a:cubicBezTo>
                    <a:pt x="13114" y="4111"/>
                    <a:pt x="10800" y="7423"/>
                    <a:pt x="8229" y="10879"/>
                  </a:cubicBezTo>
                  <a:cubicBezTo>
                    <a:pt x="5657" y="14335"/>
                    <a:pt x="2829" y="17935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517956" y="4253246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64"/>
                    <a:pt x="3818" y="11127"/>
                    <a:pt x="1118" y="14727"/>
                  </a:cubicBezTo>
                  <a:cubicBezTo>
                    <a:pt x="-1582" y="18327"/>
                    <a:pt x="1118" y="1996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628899" y="424689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876549" y="4050046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120"/>
                    <a:pt x="10971" y="12240"/>
                    <a:pt x="14571" y="15840"/>
                  </a:cubicBezTo>
                  <a:cubicBezTo>
                    <a:pt x="18171" y="19440"/>
                    <a:pt x="19886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988415" y="4043696"/>
              <a:ext cx="104035" cy="26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99" fill="norm" stroke="1" extrusionOk="0">
                  <a:moveTo>
                    <a:pt x="21233" y="0"/>
                  </a:moveTo>
                  <a:cubicBezTo>
                    <a:pt x="19073" y="0"/>
                    <a:pt x="16913" y="0"/>
                    <a:pt x="15185" y="514"/>
                  </a:cubicBezTo>
                  <a:cubicBezTo>
                    <a:pt x="13457" y="1029"/>
                    <a:pt x="12161" y="2057"/>
                    <a:pt x="9785" y="4971"/>
                  </a:cubicBezTo>
                  <a:cubicBezTo>
                    <a:pt x="7409" y="7886"/>
                    <a:pt x="3953" y="12686"/>
                    <a:pt x="2009" y="15857"/>
                  </a:cubicBezTo>
                  <a:cubicBezTo>
                    <a:pt x="65" y="19029"/>
                    <a:pt x="-367" y="20571"/>
                    <a:pt x="281" y="21086"/>
                  </a:cubicBezTo>
                  <a:cubicBezTo>
                    <a:pt x="929" y="21600"/>
                    <a:pt x="2657" y="21086"/>
                    <a:pt x="4385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124200" y="4278646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213100" y="4380246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683000" y="4069096"/>
              <a:ext cx="190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473"/>
                    <a:pt x="4320" y="2945"/>
                    <a:pt x="6960" y="5891"/>
                  </a:cubicBezTo>
                  <a:cubicBezTo>
                    <a:pt x="9600" y="8836"/>
                    <a:pt x="12720" y="13255"/>
                    <a:pt x="15240" y="16118"/>
                  </a:cubicBezTo>
                  <a:cubicBezTo>
                    <a:pt x="17760" y="18982"/>
                    <a:pt x="1968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695143" y="4085468"/>
              <a:ext cx="191057" cy="32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33" fill="norm" stroke="1" extrusionOk="0">
                  <a:moveTo>
                    <a:pt x="21425" y="178"/>
                  </a:moveTo>
                  <a:cubicBezTo>
                    <a:pt x="20238" y="37"/>
                    <a:pt x="19051" y="-103"/>
                    <a:pt x="18102" y="107"/>
                  </a:cubicBezTo>
                  <a:cubicBezTo>
                    <a:pt x="17152" y="318"/>
                    <a:pt x="16440" y="879"/>
                    <a:pt x="14541" y="3544"/>
                  </a:cubicBezTo>
                  <a:cubicBezTo>
                    <a:pt x="12643" y="6209"/>
                    <a:pt x="9557" y="10978"/>
                    <a:pt x="7302" y="14133"/>
                  </a:cubicBezTo>
                  <a:cubicBezTo>
                    <a:pt x="5047" y="17289"/>
                    <a:pt x="3623" y="18832"/>
                    <a:pt x="2436" y="19884"/>
                  </a:cubicBezTo>
                  <a:cubicBezTo>
                    <a:pt x="1249" y="20936"/>
                    <a:pt x="300" y="21497"/>
                    <a:pt x="62" y="21427"/>
                  </a:cubicBezTo>
                  <a:cubicBezTo>
                    <a:pt x="-175" y="21357"/>
                    <a:pt x="300" y="20655"/>
                    <a:pt x="893" y="20024"/>
                  </a:cubicBezTo>
                  <a:cubicBezTo>
                    <a:pt x="1487" y="19393"/>
                    <a:pt x="2199" y="18832"/>
                    <a:pt x="2911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957758" y="4306162"/>
              <a:ext cx="99893" cy="12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62" fill="norm" stroke="1" extrusionOk="0">
                  <a:moveTo>
                    <a:pt x="2337" y="2787"/>
                  </a:moveTo>
                  <a:cubicBezTo>
                    <a:pt x="3687" y="1394"/>
                    <a:pt x="5037" y="0"/>
                    <a:pt x="6387" y="0"/>
                  </a:cubicBezTo>
                  <a:cubicBezTo>
                    <a:pt x="7737" y="0"/>
                    <a:pt x="9087" y="1394"/>
                    <a:pt x="9762" y="2961"/>
                  </a:cubicBezTo>
                  <a:cubicBezTo>
                    <a:pt x="10437" y="4529"/>
                    <a:pt x="10437" y="6271"/>
                    <a:pt x="9087" y="8361"/>
                  </a:cubicBezTo>
                  <a:cubicBezTo>
                    <a:pt x="7737" y="10452"/>
                    <a:pt x="5037" y="12890"/>
                    <a:pt x="3012" y="15155"/>
                  </a:cubicBezTo>
                  <a:cubicBezTo>
                    <a:pt x="987" y="17419"/>
                    <a:pt x="-363" y="19510"/>
                    <a:pt x="87" y="20555"/>
                  </a:cubicBezTo>
                  <a:cubicBezTo>
                    <a:pt x="537" y="21600"/>
                    <a:pt x="2787" y="21600"/>
                    <a:pt x="6612" y="20729"/>
                  </a:cubicBezTo>
                  <a:cubicBezTo>
                    <a:pt x="10437" y="19858"/>
                    <a:pt x="15837" y="18116"/>
                    <a:pt x="21237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127500" y="4253246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273550" y="4050046"/>
              <a:ext cx="171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985"/>
                    <a:pt x="8533" y="9969"/>
                    <a:pt x="12133" y="13569"/>
                  </a:cubicBezTo>
                  <a:cubicBezTo>
                    <a:pt x="15733" y="17169"/>
                    <a:pt x="18667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405094" y="4069096"/>
              <a:ext cx="12880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7368" y="1523"/>
                    <a:pt x="13535" y="3046"/>
                    <a:pt x="9877" y="5677"/>
                  </a:cubicBezTo>
                  <a:cubicBezTo>
                    <a:pt x="6219" y="8308"/>
                    <a:pt x="2735" y="12046"/>
                    <a:pt x="1168" y="14885"/>
                  </a:cubicBezTo>
                  <a:cubicBezTo>
                    <a:pt x="-400" y="17723"/>
                    <a:pt x="-52" y="19662"/>
                    <a:pt x="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514850" y="4294786"/>
              <a:ext cx="127000" cy="7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9308"/>
                  </a:moveTo>
                  <a:cubicBezTo>
                    <a:pt x="0" y="6466"/>
                    <a:pt x="0" y="3624"/>
                    <a:pt x="1080" y="1919"/>
                  </a:cubicBezTo>
                  <a:cubicBezTo>
                    <a:pt x="2160" y="213"/>
                    <a:pt x="4320" y="-355"/>
                    <a:pt x="6120" y="213"/>
                  </a:cubicBezTo>
                  <a:cubicBezTo>
                    <a:pt x="7920" y="782"/>
                    <a:pt x="9360" y="2487"/>
                    <a:pt x="10260" y="4761"/>
                  </a:cubicBezTo>
                  <a:cubicBezTo>
                    <a:pt x="11160" y="7034"/>
                    <a:pt x="11520" y="9877"/>
                    <a:pt x="10800" y="12719"/>
                  </a:cubicBezTo>
                  <a:cubicBezTo>
                    <a:pt x="10080" y="15561"/>
                    <a:pt x="8280" y="18403"/>
                    <a:pt x="8640" y="19824"/>
                  </a:cubicBezTo>
                  <a:cubicBezTo>
                    <a:pt x="9000" y="21245"/>
                    <a:pt x="11520" y="21245"/>
                    <a:pt x="14040" y="20961"/>
                  </a:cubicBezTo>
                  <a:cubicBezTo>
                    <a:pt x="16560" y="20677"/>
                    <a:pt x="19080" y="20108"/>
                    <a:pt x="21600" y="1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718050" y="4405646"/>
              <a:ext cx="57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870450" y="443104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264150" y="4386596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403850" y="4399296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784849" y="4094496"/>
              <a:ext cx="215901" cy="3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1059" y="144"/>
                    <a:pt x="2118" y="288"/>
                    <a:pt x="3600" y="1800"/>
                  </a:cubicBezTo>
                  <a:cubicBezTo>
                    <a:pt x="5082" y="3312"/>
                    <a:pt x="6988" y="6192"/>
                    <a:pt x="9000" y="9360"/>
                  </a:cubicBezTo>
                  <a:cubicBezTo>
                    <a:pt x="11012" y="12528"/>
                    <a:pt x="13129" y="15984"/>
                    <a:pt x="14824" y="18144"/>
                  </a:cubicBezTo>
                  <a:cubicBezTo>
                    <a:pt x="16518" y="20304"/>
                    <a:pt x="17788" y="21168"/>
                    <a:pt x="18847" y="21384"/>
                  </a:cubicBezTo>
                  <a:cubicBezTo>
                    <a:pt x="19906" y="21600"/>
                    <a:pt x="20753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776455" y="4100846"/>
              <a:ext cx="217945" cy="36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4" fill="norm" stroke="1" extrusionOk="0">
                  <a:moveTo>
                    <a:pt x="21385" y="0"/>
                  </a:moveTo>
                  <a:cubicBezTo>
                    <a:pt x="19516" y="884"/>
                    <a:pt x="17647" y="1768"/>
                    <a:pt x="15050" y="4042"/>
                  </a:cubicBezTo>
                  <a:cubicBezTo>
                    <a:pt x="12454" y="6316"/>
                    <a:pt x="9131" y="9979"/>
                    <a:pt x="6535" y="12758"/>
                  </a:cubicBezTo>
                  <a:cubicBezTo>
                    <a:pt x="3939" y="15537"/>
                    <a:pt x="2070" y="17432"/>
                    <a:pt x="1031" y="18758"/>
                  </a:cubicBezTo>
                  <a:cubicBezTo>
                    <a:pt x="-7" y="20084"/>
                    <a:pt x="-215" y="20842"/>
                    <a:pt x="200" y="21221"/>
                  </a:cubicBezTo>
                  <a:cubicBezTo>
                    <a:pt x="616" y="21600"/>
                    <a:pt x="1654" y="21600"/>
                    <a:pt x="2900" y="21284"/>
                  </a:cubicBezTo>
                  <a:cubicBezTo>
                    <a:pt x="4147" y="20968"/>
                    <a:pt x="5600" y="20337"/>
                    <a:pt x="7054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054455" y="4361196"/>
              <a:ext cx="859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5599" y="0"/>
                  </a:moveTo>
                  <a:cubicBezTo>
                    <a:pt x="4545" y="4235"/>
                    <a:pt x="3492" y="8471"/>
                    <a:pt x="2438" y="12282"/>
                  </a:cubicBezTo>
                  <a:cubicBezTo>
                    <a:pt x="1384" y="16094"/>
                    <a:pt x="331" y="19482"/>
                    <a:pt x="67" y="19694"/>
                  </a:cubicBezTo>
                  <a:cubicBezTo>
                    <a:pt x="-196" y="19906"/>
                    <a:pt x="331" y="16941"/>
                    <a:pt x="1384" y="13976"/>
                  </a:cubicBezTo>
                  <a:cubicBezTo>
                    <a:pt x="2438" y="11012"/>
                    <a:pt x="4019" y="8047"/>
                    <a:pt x="5863" y="5718"/>
                  </a:cubicBezTo>
                  <a:cubicBezTo>
                    <a:pt x="7706" y="3388"/>
                    <a:pt x="9814" y="1694"/>
                    <a:pt x="12184" y="847"/>
                  </a:cubicBezTo>
                  <a:cubicBezTo>
                    <a:pt x="14555" y="0"/>
                    <a:pt x="17189" y="0"/>
                    <a:pt x="18770" y="3600"/>
                  </a:cubicBezTo>
                  <a:cubicBezTo>
                    <a:pt x="20350" y="7200"/>
                    <a:pt x="20877" y="14400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254749" y="4278646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451599" y="4075446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322"/>
                    <a:pt x="11127" y="10643"/>
                    <a:pt x="14727" y="14243"/>
                  </a:cubicBezTo>
                  <a:cubicBezTo>
                    <a:pt x="18327" y="17843"/>
                    <a:pt x="19964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548311" y="4113546"/>
              <a:ext cx="13188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2314"/>
                    <a:pt x="12929" y="4629"/>
                    <a:pt x="9217" y="7521"/>
                  </a:cubicBezTo>
                  <a:cubicBezTo>
                    <a:pt x="5504" y="10414"/>
                    <a:pt x="2129" y="13886"/>
                    <a:pt x="779" y="16329"/>
                  </a:cubicBezTo>
                  <a:cubicBezTo>
                    <a:pt x="-571" y="18771"/>
                    <a:pt x="104" y="20186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664531" y="4371405"/>
              <a:ext cx="136320" cy="11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71" fill="norm" stroke="1" extrusionOk="0">
                  <a:moveTo>
                    <a:pt x="2459" y="4071"/>
                  </a:moveTo>
                  <a:cubicBezTo>
                    <a:pt x="1795" y="6071"/>
                    <a:pt x="1130" y="8071"/>
                    <a:pt x="632" y="10271"/>
                  </a:cubicBezTo>
                  <a:cubicBezTo>
                    <a:pt x="133" y="12471"/>
                    <a:pt x="-199" y="14871"/>
                    <a:pt x="133" y="15271"/>
                  </a:cubicBezTo>
                  <a:cubicBezTo>
                    <a:pt x="466" y="15671"/>
                    <a:pt x="1463" y="14071"/>
                    <a:pt x="3124" y="11471"/>
                  </a:cubicBezTo>
                  <a:cubicBezTo>
                    <a:pt x="4786" y="8871"/>
                    <a:pt x="7112" y="5271"/>
                    <a:pt x="9106" y="2871"/>
                  </a:cubicBezTo>
                  <a:cubicBezTo>
                    <a:pt x="11099" y="471"/>
                    <a:pt x="12761" y="-729"/>
                    <a:pt x="14589" y="471"/>
                  </a:cubicBezTo>
                  <a:cubicBezTo>
                    <a:pt x="16416" y="1671"/>
                    <a:pt x="18410" y="5271"/>
                    <a:pt x="19573" y="9071"/>
                  </a:cubicBezTo>
                  <a:cubicBezTo>
                    <a:pt x="20736" y="12871"/>
                    <a:pt x="21069" y="16871"/>
                    <a:pt x="21401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940549" y="4107196"/>
              <a:ext cx="75866" cy="50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44" fill="norm" stroke="1" extrusionOk="0">
                  <a:moveTo>
                    <a:pt x="0" y="536"/>
                  </a:moveTo>
                  <a:cubicBezTo>
                    <a:pt x="2335" y="268"/>
                    <a:pt x="4670" y="0"/>
                    <a:pt x="7005" y="0"/>
                  </a:cubicBezTo>
                  <a:cubicBezTo>
                    <a:pt x="9341" y="0"/>
                    <a:pt x="11676" y="268"/>
                    <a:pt x="12843" y="893"/>
                  </a:cubicBezTo>
                  <a:cubicBezTo>
                    <a:pt x="14011" y="1517"/>
                    <a:pt x="14011" y="2499"/>
                    <a:pt x="13719" y="3436"/>
                  </a:cubicBezTo>
                  <a:cubicBezTo>
                    <a:pt x="13427" y="4374"/>
                    <a:pt x="12843" y="5266"/>
                    <a:pt x="11676" y="5891"/>
                  </a:cubicBezTo>
                  <a:cubicBezTo>
                    <a:pt x="10508" y="6516"/>
                    <a:pt x="8757" y="6873"/>
                    <a:pt x="8757" y="7274"/>
                  </a:cubicBezTo>
                  <a:cubicBezTo>
                    <a:pt x="8757" y="7676"/>
                    <a:pt x="10508" y="8122"/>
                    <a:pt x="13135" y="9149"/>
                  </a:cubicBezTo>
                  <a:cubicBezTo>
                    <a:pt x="15762" y="10175"/>
                    <a:pt x="19265" y="11782"/>
                    <a:pt x="20432" y="13478"/>
                  </a:cubicBezTo>
                  <a:cubicBezTo>
                    <a:pt x="21600" y="15174"/>
                    <a:pt x="20432" y="16959"/>
                    <a:pt x="19557" y="18208"/>
                  </a:cubicBezTo>
                  <a:cubicBezTo>
                    <a:pt x="18681" y="19458"/>
                    <a:pt x="18097" y="20172"/>
                    <a:pt x="16930" y="20707"/>
                  </a:cubicBezTo>
                  <a:cubicBezTo>
                    <a:pt x="15762" y="21243"/>
                    <a:pt x="14011" y="21600"/>
                    <a:pt x="12259" y="21377"/>
                  </a:cubicBezTo>
                  <a:cubicBezTo>
                    <a:pt x="10508" y="21154"/>
                    <a:pt x="8757" y="20350"/>
                    <a:pt x="7005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810283" y="1309547"/>
              <a:ext cx="221717" cy="39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810" fill="norm" stroke="1" extrusionOk="0">
                  <a:moveTo>
                    <a:pt x="4885" y="6269"/>
                  </a:moveTo>
                  <a:cubicBezTo>
                    <a:pt x="3445" y="10319"/>
                    <a:pt x="2005" y="14368"/>
                    <a:pt x="1182" y="16675"/>
                  </a:cubicBezTo>
                  <a:cubicBezTo>
                    <a:pt x="359" y="18981"/>
                    <a:pt x="154" y="19544"/>
                    <a:pt x="51" y="20162"/>
                  </a:cubicBezTo>
                  <a:cubicBezTo>
                    <a:pt x="-52" y="20781"/>
                    <a:pt x="-52" y="21456"/>
                    <a:pt x="565" y="19600"/>
                  </a:cubicBezTo>
                  <a:cubicBezTo>
                    <a:pt x="1182" y="17743"/>
                    <a:pt x="2417" y="13356"/>
                    <a:pt x="3857" y="9869"/>
                  </a:cubicBezTo>
                  <a:cubicBezTo>
                    <a:pt x="5297" y="6381"/>
                    <a:pt x="6942" y="3794"/>
                    <a:pt x="8382" y="2162"/>
                  </a:cubicBezTo>
                  <a:cubicBezTo>
                    <a:pt x="9822" y="531"/>
                    <a:pt x="11057" y="-144"/>
                    <a:pt x="11982" y="25"/>
                  </a:cubicBezTo>
                  <a:cubicBezTo>
                    <a:pt x="12908" y="194"/>
                    <a:pt x="13525" y="1206"/>
                    <a:pt x="14245" y="3512"/>
                  </a:cubicBezTo>
                  <a:cubicBezTo>
                    <a:pt x="14965" y="5819"/>
                    <a:pt x="15788" y="9419"/>
                    <a:pt x="17022" y="12343"/>
                  </a:cubicBezTo>
                  <a:cubicBezTo>
                    <a:pt x="18257" y="15269"/>
                    <a:pt x="19902" y="17519"/>
                    <a:pt x="21548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822449" y="1579896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200"/>
                    <a:pt x="4985" y="10800"/>
                    <a:pt x="8585" y="7200"/>
                  </a:cubicBezTo>
                  <a:cubicBezTo>
                    <a:pt x="12185" y="3600"/>
                    <a:pt x="168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727199" y="2633996"/>
              <a:ext cx="571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075"/>
                    <a:pt x="8000" y="8151"/>
                    <a:pt x="11600" y="11751"/>
                  </a:cubicBezTo>
                  <a:cubicBezTo>
                    <a:pt x="15200" y="15351"/>
                    <a:pt x="18400" y="18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727199" y="2548643"/>
              <a:ext cx="169707" cy="40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4" fill="norm" stroke="1" extrusionOk="0">
                  <a:moveTo>
                    <a:pt x="3200" y="5918"/>
                  </a:moveTo>
                  <a:cubicBezTo>
                    <a:pt x="2400" y="4221"/>
                    <a:pt x="1600" y="2525"/>
                    <a:pt x="2267" y="1507"/>
                  </a:cubicBezTo>
                  <a:cubicBezTo>
                    <a:pt x="2933" y="489"/>
                    <a:pt x="5067" y="150"/>
                    <a:pt x="7600" y="37"/>
                  </a:cubicBezTo>
                  <a:cubicBezTo>
                    <a:pt x="10133" y="-76"/>
                    <a:pt x="13067" y="37"/>
                    <a:pt x="14800" y="885"/>
                  </a:cubicBezTo>
                  <a:cubicBezTo>
                    <a:pt x="16533" y="1733"/>
                    <a:pt x="17067" y="3317"/>
                    <a:pt x="16533" y="4674"/>
                  </a:cubicBezTo>
                  <a:cubicBezTo>
                    <a:pt x="16000" y="6031"/>
                    <a:pt x="14400" y="7162"/>
                    <a:pt x="12667" y="8066"/>
                  </a:cubicBezTo>
                  <a:cubicBezTo>
                    <a:pt x="10933" y="8971"/>
                    <a:pt x="9067" y="9650"/>
                    <a:pt x="8800" y="9989"/>
                  </a:cubicBezTo>
                  <a:cubicBezTo>
                    <a:pt x="8533" y="10328"/>
                    <a:pt x="9867" y="10328"/>
                    <a:pt x="11733" y="10554"/>
                  </a:cubicBezTo>
                  <a:cubicBezTo>
                    <a:pt x="13600" y="10781"/>
                    <a:pt x="16000" y="11233"/>
                    <a:pt x="17867" y="11968"/>
                  </a:cubicBezTo>
                  <a:cubicBezTo>
                    <a:pt x="19733" y="12703"/>
                    <a:pt x="21067" y="13721"/>
                    <a:pt x="21333" y="14795"/>
                  </a:cubicBezTo>
                  <a:cubicBezTo>
                    <a:pt x="21600" y="15870"/>
                    <a:pt x="20800" y="17000"/>
                    <a:pt x="17067" y="18131"/>
                  </a:cubicBezTo>
                  <a:cubicBezTo>
                    <a:pt x="13333" y="19262"/>
                    <a:pt x="6667" y="20393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285999" y="3852590"/>
              <a:ext cx="641351" cy="10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20901"/>
                  </a:moveTo>
                  <a:cubicBezTo>
                    <a:pt x="285" y="16826"/>
                    <a:pt x="570" y="12750"/>
                    <a:pt x="1354" y="8878"/>
                  </a:cubicBezTo>
                  <a:cubicBezTo>
                    <a:pt x="2139" y="5007"/>
                    <a:pt x="3422" y="1339"/>
                    <a:pt x="4812" y="320"/>
                  </a:cubicBezTo>
                  <a:cubicBezTo>
                    <a:pt x="6202" y="-699"/>
                    <a:pt x="7699" y="931"/>
                    <a:pt x="9089" y="2154"/>
                  </a:cubicBezTo>
                  <a:cubicBezTo>
                    <a:pt x="10479" y="3376"/>
                    <a:pt x="11762" y="4192"/>
                    <a:pt x="12582" y="4803"/>
                  </a:cubicBezTo>
                  <a:cubicBezTo>
                    <a:pt x="13402" y="5414"/>
                    <a:pt x="13758" y="5822"/>
                    <a:pt x="14079" y="7044"/>
                  </a:cubicBezTo>
                  <a:cubicBezTo>
                    <a:pt x="14400" y="8267"/>
                    <a:pt x="14685" y="10305"/>
                    <a:pt x="15006" y="11120"/>
                  </a:cubicBezTo>
                  <a:cubicBezTo>
                    <a:pt x="15327" y="11935"/>
                    <a:pt x="15683" y="11527"/>
                    <a:pt x="16360" y="10509"/>
                  </a:cubicBezTo>
                  <a:cubicBezTo>
                    <a:pt x="17038" y="9490"/>
                    <a:pt x="18036" y="7859"/>
                    <a:pt x="18962" y="7656"/>
                  </a:cubicBezTo>
                  <a:cubicBezTo>
                    <a:pt x="19889" y="7452"/>
                    <a:pt x="20745" y="8675"/>
                    <a:pt x="21600" y="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628899" y="356109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592916" y="3402431"/>
              <a:ext cx="199837" cy="30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18" fill="norm" stroke="1" extrusionOk="0">
                  <a:moveTo>
                    <a:pt x="1781" y="17544"/>
                  </a:moveTo>
                  <a:cubicBezTo>
                    <a:pt x="891" y="13944"/>
                    <a:pt x="0" y="10344"/>
                    <a:pt x="0" y="7494"/>
                  </a:cubicBezTo>
                  <a:cubicBezTo>
                    <a:pt x="0" y="4644"/>
                    <a:pt x="891" y="2544"/>
                    <a:pt x="1893" y="1344"/>
                  </a:cubicBezTo>
                  <a:cubicBezTo>
                    <a:pt x="2895" y="144"/>
                    <a:pt x="4008" y="-156"/>
                    <a:pt x="6012" y="69"/>
                  </a:cubicBezTo>
                  <a:cubicBezTo>
                    <a:pt x="8016" y="294"/>
                    <a:pt x="10911" y="1044"/>
                    <a:pt x="13918" y="2694"/>
                  </a:cubicBezTo>
                  <a:cubicBezTo>
                    <a:pt x="16924" y="4344"/>
                    <a:pt x="20041" y="6894"/>
                    <a:pt x="20821" y="9594"/>
                  </a:cubicBezTo>
                  <a:cubicBezTo>
                    <a:pt x="21600" y="12294"/>
                    <a:pt x="20041" y="15144"/>
                    <a:pt x="17703" y="17094"/>
                  </a:cubicBezTo>
                  <a:cubicBezTo>
                    <a:pt x="15365" y="19044"/>
                    <a:pt x="12247" y="20094"/>
                    <a:pt x="10021" y="20694"/>
                  </a:cubicBezTo>
                  <a:cubicBezTo>
                    <a:pt x="7794" y="21294"/>
                    <a:pt x="6458" y="21444"/>
                    <a:pt x="5456" y="21219"/>
                  </a:cubicBezTo>
                  <a:cubicBezTo>
                    <a:pt x="4454" y="20994"/>
                    <a:pt x="3786" y="20394"/>
                    <a:pt x="3118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819399" y="3649996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756405" y="3811921"/>
              <a:ext cx="663195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09" fill="norm" stroke="1" extrusionOk="0">
                  <a:moveTo>
                    <a:pt x="503" y="21109"/>
                  </a:moveTo>
                  <a:cubicBezTo>
                    <a:pt x="297" y="19473"/>
                    <a:pt x="91" y="17836"/>
                    <a:pt x="22" y="16200"/>
                  </a:cubicBezTo>
                  <a:cubicBezTo>
                    <a:pt x="-47" y="14564"/>
                    <a:pt x="22" y="12927"/>
                    <a:pt x="572" y="10145"/>
                  </a:cubicBezTo>
                  <a:cubicBezTo>
                    <a:pt x="1122" y="7364"/>
                    <a:pt x="2154" y="3436"/>
                    <a:pt x="3427" y="1473"/>
                  </a:cubicBezTo>
                  <a:cubicBezTo>
                    <a:pt x="4699" y="-491"/>
                    <a:pt x="6213" y="-491"/>
                    <a:pt x="7417" y="1473"/>
                  </a:cubicBezTo>
                  <a:cubicBezTo>
                    <a:pt x="8621" y="3436"/>
                    <a:pt x="9515" y="7364"/>
                    <a:pt x="10134" y="9818"/>
                  </a:cubicBezTo>
                  <a:cubicBezTo>
                    <a:pt x="10753" y="12273"/>
                    <a:pt x="11097" y="13254"/>
                    <a:pt x="11750" y="12764"/>
                  </a:cubicBezTo>
                  <a:cubicBezTo>
                    <a:pt x="12404" y="12273"/>
                    <a:pt x="13367" y="10309"/>
                    <a:pt x="14536" y="8345"/>
                  </a:cubicBezTo>
                  <a:cubicBezTo>
                    <a:pt x="15706" y="6382"/>
                    <a:pt x="17082" y="4418"/>
                    <a:pt x="18114" y="3927"/>
                  </a:cubicBezTo>
                  <a:cubicBezTo>
                    <a:pt x="19145" y="3436"/>
                    <a:pt x="19833" y="4418"/>
                    <a:pt x="20349" y="5400"/>
                  </a:cubicBezTo>
                  <a:cubicBezTo>
                    <a:pt x="20865" y="6382"/>
                    <a:pt x="21209" y="7364"/>
                    <a:pt x="21553" y="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089400" y="3440446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20"/>
                    <a:pt x="14400" y="10440"/>
                    <a:pt x="18000" y="14040"/>
                  </a:cubicBezTo>
                  <a:cubicBezTo>
                    <a:pt x="21600" y="17640"/>
                    <a:pt x="216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051300" y="3333442"/>
              <a:ext cx="163642" cy="39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34" fill="norm" stroke="1" extrusionOk="0">
                  <a:moveTo>
                    <a:pt x="0" y="5119"/>
                  </a:moveTo>
                  <a:cubicBezTo>
                    <a:pt x="820" y="3626"/>
                    <a:pt x="1641" y="2132"/>
                    <a:pt x="2597" y="1213"/>
                  </a:cubicBezTo>
                  <a:cubicBezTo>
                    <a:pt x="3554" y="294"/>
                    <a:pt x="4648" y="-51"/>
                    <a:pt x="6562" y="6"/>
                  </a:cubicBezTo>
                  <a:cubicBezTo>
                    <a:pt x="8476" y="64"/>
                    <a:pt x="11210" y="523"/>
                    <a:pt x="14218" y="2362"/>
                  </a:cubicBezTo>
                  <a:cubicBezTo>
                    <a:pt x="17225" y="4200"/>
                    <a:pt x="20506" y="7417"/>
                    <a:pt x="21053" y="10462"/>
                  </a:cubicBezTo>
                  <a:cubicBezTo>
                    <a:pt x="21600" y="13506"/>
                    <a:pt x="19413" y="16379"/>
                    <a:pt x="17225" y="18217"/>
                  </a:cubicBezTo>
                  <a:cubicBezTo>
                    <a:pt x="15038" y="20055"/>
                    <a:pt x="12851" y="20860"/>
                    <a:pt x="11073" y="21204"/>
                  </a:cubicBezTo>
                  <a:cubicBezTo>
                    <a:pt x="9296" y="21549"/>
                    <a:pt x="7929" y="21434"/>
                    <a:pt x="6562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267200" y="3617023"/>
              <a:ext cx="165100" cy="12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288"/>
                  </a:moveTo>
                  <a:cubicBezTo>
                    <a:pt x="1385" y="568"/>
                    <a:pt x="2769" y="-152"/>
                    <a:pt x="4015" y="28"/>
                  </a:cubicBezTo>
                  <a:cubicBezTo>
                    <a:pt x="5262" y="208"/>
                    <a:pt x="6369" y="1288"/>
                    <a:pt x="7062" y="2908"/>
                  </a:cubicBezTo>
                  <a:cubicBezTo>
                    <a:pt x="7754" y="4528"/>
                    <a:pt x="8031" y="6688"/>
                    <a:pt x="7338" y="9388"/>
                  </a:cubicBezTo>
                  <a:cubicBezTo>
                    <a:pt x="6646" y="12088"/>
                    <a:pt x="4985" y="15328"/>
                    <a:pt x="3600" y="17488"/>
                  </a:cubicBezTo>
                  <a:cubicBezTo>
                    <a:pt x="2215" y="19648"/>
                    <a:pt x="1108" y="20728"/>
                    <a:pt x="1385" y="21088"/>
                  </a:cubicBezTo>
                  <a:cubicBezTo>
                    <a:pt x="1662" y="21448"/>
                    <a:pt x="3323" y="21088"/>
                    <a:pt x="6923" y="20008"/>
                  </a:cubicBezTo>
                  <a:cubicBezTo>
                    <a:pt x="10523" y="18928"/>
                    <a:pt x="16062" y="17128"/>
                    <a:pt x="21600" y="1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962649" y="3835090"/>
              <a:ext cx="723901" cy="9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63" y="18986"/>
                    <a:pt x="126" y="16586"/>
                    <a:pt x="600" y="13706"/>
                  </a:cubicBezTo>
                  <a:cubicBezTo>
                    <a:pt x="1074" y="10826"/>
                    <a:pt x="1958" y="7466"/>
                    <a:pt x="3253" y="5066"/>
                  </a:cubicBezTo>
                  <a:cubicBezTo>
                    <a:pt x="4547" y="2666"/>
                    <a:pt x="6253" y="1226"/>
                    <a:pt x="7674" y="1466"/>
                  </a:cubicBezTo>
                  <a:cubicBezTo>
                    <a:pt x="9095" y="1706"/>
                    <a:pt x="10232" y="3626"/>
                    <a:pt x="10895" y="5546"/>
                  </a:cubicBezTo>
                  <a:cubicBezTo>
                    <a:pt x="11558" y="7466"/>
                    <a:pt x="11747" y="9386"/>
                    <a:pt x="12000" y="10586"/>
                  </a:cubicBezTo>
                  <a:cubicBezTo>
                    <a:pt x="12253" y="11786"/>
                    <a:pt x="12568" y="12266"/>
                    <a:pt x="13074" y="10826"/>
                  </a:cubicBezTo>
                  <a:cubicBezTo>
                    <a:pt x="13579" y="9386"/>
                    <a:pt x="14274" y="6026"/>
                    <a:pt x="15442" y="3626"/>
                  </a:cubicBezTo>
                  <a:cubicBezTo>
                    <a:pt x="16611" y="1226"/>
                    <a:pt x="18253" y="-214"/>
                    <a:pt x="19358" y="26"/>
                  </a:cubicBezTo>
                  <a:cubicBezTo>
                    <a:pt x="20463" y="266"/>
                    <a:pt x="21032" y="2186"/>
                    <a:pt x="21600" y="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242049" y="3364246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760"/>
                    <a:pt x="10286" y="11520"/>
                    <a:pt x="13886" y="15120"/>
                  </a:cubicBezTo>
                  <a:cubicBezTo>
                    <a:pt x="17486" y="18720"/>
                    <a:pt x="1954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254749" y="3288995"/>
              <a:ext cx="220884" cy="33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28" fill="norm" stroke="1" extrusionOk="0">
                  <a:moveTo>
                    <a:pt x="0" y="5237"/>
                  </a:moveTo>
                  <a:cubicBezTo>
                    <a:pt x="200" y="3879"/>
                    <a:pt x="400" y="2520"/>
                    <a:pt x="800" y="1569"/>
                  </a:cubicBezTo>
                  <a:cubicBezTo>
                    <a:pt x="1200" y="618"/>
                    <a:pt x="1800" y="75"/>
                    <a:pt x="3700" y="7"/>
                  </a:cubicBezTo>
                  <a:cubicBezTo>
                    <a:pt x="5600" y="-61"/>
                    <a:pt x="8800" y="347"/>
                    <a:pt x="12200" y="2045"/>
                  </a:cubicBezTo>
                  <a:cubicBezTo>
                    <a:pt x="15600" y="3743"/>
                    <a:pt x="19200" y="6731"/>
                    <a:pt x="20400" y="9584"/>
                  </a:cubicBezTo>
                  <a:cubicBezTo>
                    <a:pt x="21600" y="12437"/>
                    <a:pt x="20400" y="15154"/>
                    <a:pt x="18000" y="17124"/>
                  </a:cubicBezTo>
                  <a:cubicBezTo>
                    <a:pt x="15600" y="19094"/>
                    <a:pt x="12000" y="20316"/>
                    <a:pt x="9300" y="20928"/>
                  </a:cubicBezTo>
                  <a:cubicBezTo>
                    <a:pt x="6600" y="21539"/>
                    <a:pt x="4800" y="21539"/>
                    <a:pt x="4000" y="21199"/>
                  </a:cubicBezTo>
                  <a:cubicBezTo>
                    <a:pt x="3200" y="20860"/>
                    <a:pt x="3400" y="20181"/>
                    <a:pt x="3600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534876" y="3528215"/>
              <a:ext cx="113574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7" fill="norm" stroke="1" extrusionOk="0">
                  <a:moveTo>
                    <a:pt x="2263" y="7279"/>
                  </a:moveTo>
                  <a:cubicBezTo>
                    <a:pt x="1463" y="12384"/>
                    <a:pt x="663" y="17490"/>
                    <a:pt x="263" y="19061"/>
                  </a:cubicBezTo>
                  <a:cubicBezTo>
                    <a:pt x="-137" y="20632"/>
                    <a:pt x="-137" y="18668"/>
                    <a:pt x="663" y="15526"/>
                  </a:cubicBezTo>
                  <a:cubicBezTo>
                    <a:pt x="1463" y="12384"/>
                    <a:pt x="3063" y="8064"/>
                    <a:pt x="5663" y="4922"/>
                  </a:cubicBezTo>
                  <a:cubicBezTo>
                    <a:pt x="8263" y="1781"/>
                    <a:pt x="11863" y="-183"/>
                    <a:pt x="14463" y="13"/>
                  </a:cubicBezTo>
                  <a:cubicBezTo>
                    <a:pt x="17063" y="210"/>
                    <a:pt x="18663" y="2566"/>
                    <a:pt x="19663" y="6493"/>
                  </a:cubicBezTo>
                  <a:cubicBezTo>
                    <a:pt x="20663" y="10421"/>
                    <a:pt x="21063" y="15919"/>
                    <a:pt x="2146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8267699" y="4119896"/>
              <a:ext cx="25401" cy="36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0"/>
                  </a:moveTo>
                  <a:cubicBezTo>
                    <a:pt x="19800" y="4814"/>
                    <a:pt x="18000" y="9627"/>
                    <a:pt x="17100" y="12651"/>
                  </a:cubicBezTo>
                  <a:cubicBezTo>
                    <a:pt x="16200" y="15675"/>
                    <a:pt x="16200" y="16910"/>
                    <a:pt x="16200" y="18267"/>
                  </a:cubicBezTo>
                  <a:cubicBezTo>
                    <a:pt x="16200" y="19625"/>
                    <a:pt x="16200" y="21106"/>
                    <a:pt x="13500" y="21353"/>
                  </a:cubicBezTo>
                  <a:cubicBezTo>
                    <a:pt x="10800" y="21600"/>
                    <a:pt x="5400" y="20613"/>
                    <a:pt x="0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252555" y="4075480"/>
              <a:ext cx="201700" cy="46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183" fill="norm" stroke="1" extrusionOk="0">
                  <a:moveTo>
                    <a:pt x="252" y="12148"/>
                  </a:moveTo>
                  <a:cubicBezTo>
                    <a:pt x="34" y="9255"/>
                    <a:pt x="-184" y="6363"/>
                    <a:pt x="252" y="4386"/>
                  </a:cubicBezTo>
                  <a:cubicBezTo>
                    <a:pt x="689" y="2409"/>
                    <a:pt x="1780" y="1348"/>
                    <a:pt x="3852" y="673"/>
                  </a:cubicBezTo>
                  <a:cubicBezTo>
                    <a:pt x="5925" y="-2"/>
                    <a:pt x="8980" y="-291"/>
                    <a:pt x="11925" y="384"/>
                  </a:cubicBezTo>
                  <a:cubicBezTo>
                    <a:pt x="14871" y="1059"/>
                    <a:pt x="17707" y="2698"/>
                    <a:pt x="19343" y="4964"/>
                  </a:cubicBezTo>
                  <a:cubicBezTo>
                    <a:pt x="20980" y="7230"/>
                    <a:pt x="21416" y="10123"/>
                    <a:pt x="19671" y="12775"/>
                  </a:cubicBezTo>
                  <a:cubicBezTo>
                    <a:pt x="17925" y="15427"/>
                    <a:pt x="13998" y="17838"/>
                    <a:pt x="11271" y="19188"/>
                  </a:cubicBezTo>
                  <a:cubicBezTo>
                    <a:pt x="8543" y="20538"/>
                    <a:pt x="7016" y="20827"/>
                    <a:pt x="5489" y="21020"/>
                  </a:cubicBezTo>
                  <a:cubicBezTo>
                    <a:pt x="3961" y="21213"/>
                    <a:pt x="2434" y="21309"/>
                    <a:pt x="1780" y="20875"/>
                  </a:cubicBezTo>
                  <a:cubicBezTo>
                    <a:pt x="1125" y="20441"/>
                    <a:pt x="1343" y="19477"/>
                    <a:pt x="2325" y="18705"/>
                  </a:cubicBezTo>
                  <a:cubicBezTo>
                    <a:pt x="3307" y="17934"/>
                    <a:pt x="5052" y="17355"/>
                    <a:pt x="6798" y="16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515349" y="443104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Shape"/>
            <p:cNvSpPr/>
            <p:nvPr/>
          </p:nvSpPr>
          <p:spPr>
            <a:xfrm>
              <a:off x="8543834" y="4313315"/>
              <a:ext cx="56073" cy="5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0614" fill="norm" stroke="1" extrusionOk="0">
                  <a:moveTo>
                    <a:pt x="5818" y="11316"/>
                  </a:moveTo>
                  <a:cubicBezTo>
                    <a:pt x="7361" y="15470"/>
                    <a:pt x="8904" y="19623"/>
                    <a:pt x="11218" y="20454"/>
                  </a:cubicBezTo>
                  <a:cubicBezTo>
                    <a:pt x="13533" y="21285"/>
                    <a:pt x="16618" y="18793"/>
                    <a:pt x="18547" y="15054"/>
                  </a:cubicBezTo>
                  <a:cubicBezTo>
                    <a:pt x="20476" y="11316"/>
                    <a:pt x="21247" y="6331"/>
                    <a:pt x="19318" y="3423"/>
                  </a:cubicBezTo>
                  <a:cubicBezTo>
                    <a:pt x="17390" y="516"/>
                    <a:pt x="12761" y="-315"/>
                    <a:pt x="8518" y="100"/>
                  </a:cubicBezTo>
                  <a:cubicBezTo>
                    <a:pt x="4276" y="516"/>
                    <a:pt x="418" y="2177"/>
                    <a:pt x="33" y="4254"/>
                  </a:cubicBezTo>
                  <a:cubicBezTo>
                    <a:pt x="-353" y="6331"/>
                    <a:pt x="2733" y="8823"/>
                    <a:pt x="5818" y="1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737599" y="431039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756649" y="443104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143999" y="4151646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273"/>
                    <a:pt x="7467" y="6545"/>
                    <a:pt x="11067" y="10145"/>
                  </a:cubicBezTo>
                  <a:cubicBezTo>
                    <a:pt x="14667" y="13745"/>
                    <a:pt x="18133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156699" y="4201883"/>
              <a:ext cx="215901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410"/>
                  </a:moveTo>
                  <a:cubicBezTo>
                    <a:pt x="20541" y="159"/>
                    <a:pt x="19482" y="-92"/>
                    <a:pt x="18529" y="34"/>
                  </a:cubicBezTo>
                  <a:cubicBezTo>
                    <a:pt x="17576" y="159"/>
                    <a:pt x="16729" y="661"/>
                    <a:pt x="14718" y="2608"/>
                  </a:cubicBezTo>
                  <a:cubicBezTo>
                    <a:pt x="12706" y="4555"/>
                    <a:pt x="9529" y="7945"/>
                    <a:pt x="6882" y="11022"/>
                  </a:cubicBezTo>
                  <a:cubicBezTo>
                    <a:pt x="4235" y="14099"/>
                    <a:pt x="2118" y="16861"/>
                    <a:pt x="1059" y="18557"/>
                  </a:cubicBezTo>
                  <a:cubicBezTo>
                    <a:pt x="0" y="20252"/>
                    <a:pt x="0" y="20880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388972" y="4437396"/>
              <a:ext cx="217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564"/>
                    <a:pt x="4448" y="11127"/>
                    <a:pt x="1502" y="14727"/>
                  </a:cubicBezTo>
                  <a:cubicBezTo>
                    <a:pt x="-1443" y="18327"/>
                    <a:pt x="521" y="1996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410699" y="4335796"/>
              <a:ext cx="72263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37" fill="norm" stroke="1" extrusionOk="0">
                  <a:moveTo>
                    <a:pt x="5554" y="8100"/>
                  </a:moveTo>
                  <a:cubicBezTo>
                    <a:pt x="4937" y="12600"/>
                    <a:pt x="4320" y="17100"/>
                    <a:pt x="6789" y="19350"/>
                  </a:cubicBezTo>
                  <a:cubicBezTo>
                    <a:pt x="9257" y="21600"/>
                    <a:pt x="14811" y="21600"/>
                    <a:pt x="17897" y="19350"/>
                  </a:cubicBezTo>
                  <a:cubicBezTo>
                    <a:pt x="20983" y="17100"/>
                    <a:pt x="21600" y="12600"/>
                    <a:pt x="20674" y="9000"/>
                  </a:cubicBezTo>
                  <a:cubicBezTo>
                    <a:pt x="19749" y="5400"/>
                    <a:pt x="17280" y="2700"/>
                    <a:pt x="13577" y="1350"/>
                  </a:cubicBezTo>
                  <a:cubicBezTo>
                    <a:pt x="9874" y="0"/>
                    <a:pt x="4937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639299" y="436119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840"/>
                    <a:pt x="1543" y="10080"/>
                    <a:pt x="5143" y="6480"/>
                  </a:cubicBezTo>
                  <a:cubicBezTo>
                    <a:pt x="8743" y="2880"/>
                    <a:pt x="151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944099" y="4157996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670"/>
                    <a:pt x="8938" y="9341"/>
                    <a:pt x="12538" y="12941"/>
                  </a:cubicBezTo>
                  <a:cubicBezTo>
                    <a:pt x="16138" y="16541"/>
                    <a:pt x="18869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024533" y="4164346"/>
              <a:ext cx="179918" cy="44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0"/>
                  </a:moveTo>
                  <a:cubicBezTo>
                    <a:pt x="18296" y="2170"/>
                    <a:pt x="14993" y="4341"/>
                    <a:pt x="11562" y="6976"/>
                  </a:cubicBezTo>
                  <a:cubicBezTo>
                    <a:pt x="8132" y="9611"/>
                    <a:pt x="4574" y="12712"/>
                    <a:pt x="2541" y="14934"/>
                  </a:cubicBezTo>
                  <a:cubicBezTo>
                    <a:pt x="508" y="17156"/>
                    <a:pt x="0" y="18500"/>
                    <a:pt x="0" y="19481"/>
                  </a:cubicBezTo>
                  <a:cubicBezTo>
                    <a:pt x="0" y="20463"/>
                    <a:pt x="508" y="21083"/>
                    <a:pt x="1398" y="21342"/>
                  </a:cubicBezTo>
                  <a:cubicBezTo>
                    <a:pt x="2287" y="21600"/>
                    <a:pt x="3558" y="21497"/>
                    <a:pt x="482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182722" y="4411996"/>
              <a:ext cx="2172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411"/>
                    <a:pt x="4448" y="6821"/>
                    <a:pt x="1502" y="10421"/>
                  </a:cubicBezTo>
                  <a:cubicBezTo>
                    <a:pt x="-1443" y="14021"/>
                    <a:pt x="521" y="1781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231966" y="4278646"/>
              <a:ext cx="4115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8640" y="11782"/>
                  </a:moveTo>
                  <a:cubicBezTo>
                    <a:pt x="4320" y="13745"/>
                    <a:pt x="0" y="15709"/>
                    <a:pt x="0" y="17673"/>
                  </a:cubicBezTo>
                  <a:cubicBezTo>
                    <a:pt x="0" y="19636"/>
                    <a:pt x="4320" y="21600"/>
                    <a:pt x="8640" y="21600"/>
                  </a:cubicBezTo>
                  <a:cubicBezTo>
                    <a:pt x="12960" y="21600"/>
                    <a:pt x="17280" y="19636"/>
                    <a:pt x="19440" y="16364"/>
                  </a:cubicBezTo>
                  <a:cubicBezTo>
                    <a:pt x="21600" y="13091"/>
                    <a:pt x="21600" y="8509"/>
                    <a:pt x="18900" y="5564"/>
                  </a:cubicBezTo>
                  <a:cubicBezTo>
                    <a:pt x="16200" y="2618"/>
                    <a:pt x="10800" y="1309"/>
                    <a:pt x="5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65200" y="4977154"/>
              <a:ext cx="171450" cy="43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390"/>
                  </a:moveTo>
                  <a:cubicBezTo>
                    <a:pt x="267" y="19083"/>
                    <a:pt x="533" y="16776"/>
                    <a:pt x="1467" y="13945"/>
                  </a:cubicBezTo>
                  <a:cubicBezTo>
                    <a:pt x="2400" y="11114"/>
                    <a:pt x="4000" y="7759"/>
                    <a:pt x="5467" y="5452"/>
                  </a:cubicBezTo>
                  <a:cubicBezTo>
                    <a:pt x="6933" y="3145"/>
                    <a:pt x="8267" y="1887"/>
                    <a:pt x="9467" y="1048"/>
                  </a:cubicBezTo>
                  <a:cubicBezTo>
                    <a:pt x="10667" y="209"/>
                    <a:pt x="11733" y="-210"/>
                    <a:pt x="12533" y="105"/>
                  </a:cubicBezTo>
                  <a:cubicBezTo>
                    <a:pt x="13333" y="419"/>
                    <a:pt x="13867" y="1468"/>
                    <a:pt x="14533" y="3984"/>
                  </a:cubicBezTo>
                  <a:cubicBezTo>
                    <a:pt x="15200" y="6501"/>
                    <a:pt x="16000" y="10485"/>
                    <a:pt x="17200" y="13421"/>
                  </a:cubicBezTo>
                  <a:cubicBezTo>
                    <a:pt x="18400" y="16357"/>
                    <a:pt x="20000" y="18244"/>
                    <a:pt x="21600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03300" y="5224796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169848" y="5165129"/>
              <a:ext cx="106502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10" fill="norm" stroke="1" extrusionOk="0">
                  <a:moveTo>
                    <a:pt x="21310" y="2393"/>
                  </a:moveTo>
                  <a:cubicBezTo>
                    <a:pt x="19616" y="1453"/>
                    <a:pt x="17922" y="514"/>
                    <a:pt x="14957" y="162"/>
                  </a:cubicBezTo>
                  <a:cubicBezTo>
                    <a:pt x="11992" y="-190"/>
                    <a:pt x="7757" y="45"/>
                    <a:pt x="5004" y="749"/>
                  </a:cubicBezTo>
                  <a:cubicBezTo>
                    <a:pt x="2251" y="1453"/>
                    <a:pt x="981" y="2627"/>
                    <a:pt x="345" y="3801"/>
                  </a:cubicBezTo>
                  <a:cubicBezTo>
                    <a:pt x="-290" y="4975"/>
                    <a:pt x="-290" y="6149"/>
                    <a:pt x="2463" y="7793"/>
                  </a:cubicBezTo>
                  <a:cubicBezTo>
                    <a:pt x="5216" y="9436"/>
                    <a:pt x="10722" y="11549"/>
                    <a:pt x="14322" y="13075"/>
                  </a:cubicBezTo>
                  <a:cubicBezTo>
                    <a:pt x="17922" y="14601"/>
                    <a:pt x="19616" y="15540"/>
                    <a:pt x="20463" y="16597"/>
                  </a:cubicBezTo>
                  <a:cubicBezTo>
                    <a:pt x="21310" y="17653"/>
                    <a:pt x="21310" y="18827"/>
                    <a:pt x="20251" y="19767"/>
                  </a:cubicBezTo>
                  <a:cubicBezTo>
                    <a:pt x="19192" y="20706"/>
                    <a:pt x="17075" y="21410"/>
                    <a:pt x="15169" y="21410"/>
                  </a:cubicBezTo>
                  <a:cubicBezTo>
                    <a:pt x="13263" y="21410"/>
                    <a:pt x="11569" y="20706"/>
                    <a:pt x="9875" y="2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320800" y="5155858"/>
              <a:ext cx="82550" cy="19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2034"/>
                  </a:moveTo>
                  <a:cubicBezTo>
                    <a:pt x="18831" y="1322"/>
                    <a:pt x="16062" y="610"/>
                    <a:pt x="13292" y="254"/>
                  </a:cubicBezTo>
                  <a:cubicBezTo>
                    <a:pt x="10523" y="-102"/>
                    <a:pt x="7754" y="-102"/>
                    <a:pt x="5538" y="373"/>
                  </a:cubicBezTo>
                  <a:cubicBezTo>
                    <a:pt x="3323" y="847"/>
                    <a:pt x="1662" y="1797"/>
                    <a:pt x="2769" y="3340"/>
                  </a:cubicBezTo>
                  <a:cubicBezTo>
                    <a:pt x="3877" y="4883"/>
                    <a:pt x="7754" y="7019"/>
                    <a:pt x="11354" y="9274"/>
                  </a:cubicBezTo>
                  <a:cubicBezTo>
                    <a:pt x="14954" y="11529"/>
                    <a:pt x="18277" y="13902"/>
                    <a:pt x="19662" y="15683"/>
                  </a:cubicBezTo>
                  <a:cubicBezTo>
                    <a:pt x="21046" y="17463"/>
                    <a:pt x="20492" y="18650"/>
                    <a:pt x="18277" y="19599"/>
                  </a:cubicBezTo>
                  <a:cubicBezTo>
                    <a:pt x="16062" y="20549"/>
                    <a:pt x="12185" y="21261"/>
                    <a:pt x="8862" y="21379"/>
                  </a:cubicBezTo>
                  <a:cubicBezTo>
                    <a:pt x="5538" y="21498"/>
                    <a:pt x="2769" y="21023"/>
                    <a:pt x="1385" y="20193"/>
                  </a:cubicBezTo>
                  <a:cubicBezTo>
                    <a:pt x="0" y="19362"/>
                    <a:pt x="0" y="18175"/>
                    <a:pt x="0" y="1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462616" y="5173996"/>
              <a:ext cx="112184" cy="16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815" y="0"/>
                  </a:moveTo>
                  <a:cubicBezTo>
                    <a:pt x="408" y="4708"/>
                    <a:pt x="0" y="9415"/>
                    <a:pt x="0" y="12738"/>
                  </a:cubicBezTo>
                  <a:cubicBezTo>
                    <a:pt x="0" y="16062"/>
                    <a:pt x="408" y="18000"/>
                    <a:pt x="1426" y="19385"/>
                  </a:cubicBezTo>
                  <a:cubicBezTo>
                    <a:pt x="2445" y="20769"/>
                    <a:pt x="4075" y="21600"/>
                    <a:pt x="5706" y="21185"/>
                  </a:cubicBezTo>
                  <a:cubicBezTo>
                    <a:pt x="7336" y="20769"/>
                    <a:pt x="8966" y="19108"/>
                    <a:pt x="10189" y="17446"/>
                  </a:cubicBezTo>
                  <a:cubicBezTo>
                    <a:pt x="11411" y="15785"/>
                    <a:pt x="12226" y="14123"/>
                    <a:pt x="12838" y="12046"/>
                  </a:cubicBezTo>
                  <a:cubicBezTo>
                    <a:pt x="13449" y="9969"/>
                    <a:pt x="13857" y="7477"/>
                    <a:pt x="14468" y="7200"/>
                  </a:cubicBezTo>
                  <a:cubicBezTo>
                    <a:pt x="15079" y="6923"/>
                    <a:pt x="15894" y="8862"/>
                    <a:pt x="17117" y="11215"/>
                  </a:cubicBezTo>
                  <a:cubicBezTo>
                    <a:pt x="18340" y="13569"/>
                    <a:pt x="19970" y="16338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631949" y="5194765"/>
              <a:ext cx="171451" cy="13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3776"/>
                  </a:moveTo>
                  <a:cubicBezTo>
                    <a:pt x="533" y="8501"/>
                    <a:pt x="1067" y="13226"/>
                    <a:pt x="1333" y="16432"/>
                  </a:cubicBezTo>
                  <a:cubicBezTo>
                    <a:pt x="1600" y="19639"/>
                    <a:pt x="1600" y="21326"/>
                    <a:pt x="1733" y="21157"/>
                  </a:cubicBezTo>
                  <a:cubicBezTo>
                    <a:pt x="1867" y="20988"/>
                    <a:pt x="2133" y="18963"/>
                    <a:pt x="2533" y="15926"/>
                  </a:cubicBezTo>
                  <a:cubicBezTo>
                    <a:pt x="2933" y="12889"/>
                    <a:pt x="3467" y="8839"/>
                    <a:pt x="4000" y="5970"/>
                  </a:cubicBezTo>
                  <a:cubicBezTo>
                    <a:pt x="4533" y="3101"/>
                    <a:pt x="5067" y="1414"/>
                    <a:pt x="5867" y="1076"/>
                  </a:cubicBezTo>
                  <a:cubicBezTo>
                    <a:pt x="6667" y="739"/>
                    <a:pt x="7733" y="1751"/>
                    <a:pt x="8400" y="3270"/>
                  </a:cubicBezTo>
                  <a:cubicBezTo>
                    <a:pt x="9067" y="4788"/>
                    <a:pt x="9333" y="6813"/>
                    <a:pt x="9600" y="9007"/>
                  </a:cubicBezTo>
                  <a:cubicBezTo>
                    <a:pt x="9867" y="11201"/>
                    <a:pt x="10133" y="13563"/>
                    <a:pt x="10533" y="13901"/>
                  </a:cubicBezTo>
                  <a:cubicBezTo>
                    <a:pt x="10933" y="14239"/>
                    <a:pt x="11467" y="12551"/>
                    <a:pt x="11867" y="10526"/>
                  </a:cubicBezTo>
                  <a:cubicBezTo>
                    <a:pt x="12267" y="8501"/>
                    <a:pt x="12533" y="6139"/>
                    <a:pt x="13067" y="4114"/>
                  </a:cubicBezTo>
                  <a:cubicBezTo>
                    <a:pt x="13600" y="2089"/>
                    <a:pt x="14400" y="401"/>
                    <a:pt x="15467" y="64"/>
                  </a:cubicBezTo>
                  <a:cubicBezTo>
                    <a:pt x="16533" y="-274"/>
                    <a:pt x="17867" y="739"/>
                    <a:pt x="18667" y="3101"/>
                  </a:cubicBezTo>
                  <a:cubicBezTo>
                    <a:pt x="19467" y="5464"/>
                    <a:pt x="19733" y="9176"/>
                    <a:pt x="20133" y="11876"/>
                  </a:cubicBezTo>
                  <a:cubicBezTo>
                    <a:pt x="20533" y="14576"/>
                    <a:pt x="21067" y="16264"/>
                    <a:pt x="21600" y="1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860549" y="5143259"/>
              <a:ext cx="215901" cy="17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12076"/>
                  </a:moveTo>
                  <a:cubicBezTo>
                    <a:pt x="2118" y="11313"/>
                    <a:pt x="4235" y="10551"/>
                    <a:pt x="5824" y="9280"/>
                  </a:cubicBezTo>
                  <a:cubicBezTo>
                    <a:pt x="7412" y="8010"/>
                    <a:pt x="8471" y="6231"/>
                    <a:pt x="9212" y="4452"/>
                  </a:cubicBezTo>
                  <a:cubicBezTo>
                    <a:pt x="9953" y="2673"/>
                    <a:pt x="10376" y="895"/>
                    <a:pt x="9953" y="259"/>
                  </a:cubicBezTo>
                  <a:cubicBezTo>
                    <a:pt x="9529" y="-376"/>
                    <a:pt x="8259" y="132"/>
                    <a:pt x="6776" y="2038"/>
                  </a:cubicBezTo>
                  <a:cubicBezTo>
                    <a:pt x="5294" y="3944"/>
                    <a:pt x="3600" y="7248"/>
                    <a:pt x="3176" y="10678"/>
                  </a:cubicBezTo>
                  <a:cubicBezTo>
                    <a:pt x="2753" y="14109"/>
                    <a:pt x="3600" y="17666"/>
                    <a:pt x="6565" y="19445"/>
                  </a:cubicBezTo>
                  <a:cubicBezTo>
                    <a:pt x="9529" y="21224"/>
                    <a:pt x="14612" y="21224"/>
                    <a:pt x="17471" y="20970"/>
                  </a:cubicBezTo>
                  <a:cubicBezTo>
                    <a:pt x="20329" y="20716"/>
                    <a:pt x="20965" y="20208"/>
                    <a:pt x="21600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2873093" y="5027946"/>
              <a:ext cx="225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2979"/>
                    <a:pt x="-721" y="5959"/>
                    <a:pt x="261" y="9248"/>
                  </a:cubicBezTo>
                  <a:cubicBezTo>
                    <a:pt x="1243" y="12538"/>
                    <a:pt x="5170" y="16138"/>
                    <a:pt x="9097" y="18248"/>
                  </a:cubicBezTo>
                  <a:cubicBezTo>
                    <a:pt x="13024" y="20359"/>
                    <a:pt x="16952" y="20979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876549" y="4997146"/>
              <a:ext cx="220884" cy="39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43" fill="norm" stroke="1" extrusionOk="0">
                  <a:moveTo>
                    <a:pt x="0" y="3720"/>
                  </a:moveTo>
                  <a:cubicBezTo>
                    <a:pt x="200" y="2806"/>
                    <a:pt x="400" y="1892"/>
                    <a:pt x="900" y="1206"/>
                  </a:cubicBezTo>
                  <a:cubicBezTo>
                    <a:pt x="1400" y="520"/>
                    <a:pt x="2200" y="63"/>
                    <a:pt x="4100" y="6"/>
                  </a:cubicBezTo>
                  <a:cubicBezTo>
                    <a:pt x="6000" y="-51"/>
                    <a:pt x="9000" y="292"/>
                    <a:pt x="12300" y="1892"/>
                  </a:cubicBezTo>
                  <a:cubicBezTo>
                    <a:pt x="15600" y="3492"/>
                    <a:pt x="19200" y="6349"/>
                    <a:pt x="20400" y="9149"/>
                  </a:cubicBezTo>
                  <a:cubicBezTo>
                    <a:pt x="21600" y="11949"/>
                    <a:pt x="20400" y="14692"/>
                    <a:pt x="18000" y="16749"/>
                  </a:cubicBezTo>
                  <a:cubicBezTo>
                    <a:pt x="15600" y="18806"/>
                    <a:pt x="12000" y="20178"/>
                    <a:pt x="9700" y="20863"/>
                  </a:cubicBezTo>
                  <a:cubicBezTo>
                    <a:pt x="7400" y="21549"/>
                    <a:pt x="6400" y="21549"/>
                    <a:pt x="5700" y="21263"/>
                  </a:cubicBezTo>
                  <a:cubicBezTo>
                    <a:pt x="5000" y="20978"/>
                    <a:pt x="4600" y="20406"/>
                    <a:pt x="4200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406920" y="5186696"/>
              <a:ext cx="276080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35" fill="norm" stroke="1" extrusionOk="0">
                  <a:moveTo>
                    <a:pt x="725" y="21246"/>
                  </a:moveTo>
                  <a:cubicBezTo>
                    <a:pt x="234" y="16997"/>
                    <a:pt x="-257" y="12748"/>
                    <a:pt x="152" y="9207"/>
                  </a:cubicBezTo>
                  <a:cubicBezTo>
                    <a:pt x="561" y="5666"/>
                    <a:pt x="1870" y="2833"/>
                    <a:pt x="2934" y="1416"/>
                  </a:cubicBezTo>
                  <a:cubicBezTo>
                    <a:pt x="3998" y="0"/>
                    <a:pt x="4816" y="0"/>
                    <a:pt x="5798" y="2833"/>
                  </a:cubicBezTo>
                  <a:cubicBezTo>
                    <a:pt x="6779" y="5666"/>
                    <a:pt x="7925" y="11331"/>
                    <a:pt x="8661" y="15226"/>
                  </a:cubicBezTo>
                  <a:cubicBezTo>
                    <a:pt x="9398" y="19121"/>
                    <a:pt x="9725" y="21246"/>
                    <a:pt x="10134" y="21423"/>
                  </a:cubicBezTo>
                  <a:cubicBezTo>
                    <a:pt x="10543" y="21600"/>
                    <a:pt x="11034" y="19830"/>
                    <a:pt x="12016" y="16466"/>
                  </a:cubicBezTo>
                  <a:cubicBezTo>
                    <a:pt x="12998" y="13102"/>
                    <a:pt x="14470" y="8144"/>
                    <a:pt x="16107" y="5134"/>
                  </a:cubicBezTo>
                  <a:cubicBezTo>
                    <a:pt x="17743" y="2125"/>
                    <a:pt x="19543" y="1062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920855" y="4965607"/>
              <a:ext cx="210102" cy="36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97" fill="norm" stroke="1" extrusionOk="0">
                  <a:moveTo>
                    <a:pt x="3592" y="6299"/>
                  </a:moveTo>
                  <a:cubicBezTo>
                    <a:pt x="3592" y="10669"/>
                    <a:pt x="3592" y="15039"/>
                    <a:pt x="3484" y="17661"/>
                  </a:cubicBezTo>
                  <a:cubicBezTo>
                    <a:pt x="3376" y="20283"/>
                    <a:pt x="3160" y="21157"/>
                    <a:pt x="2728" y="21282"/>
                  </a:cubicBezTo>
                  <a:cubicBezTo>
                    <a:pt x="2296" y="21407"/>
                    <a:pt x="1648" y="20783"/>
                    <a:pt x="1108" y="18473"/>
                  </a:cubicBezTo>
                  <a:cubicBezTo>
                    <a:pt x="568" y="16163"/>
                    <a:pt x="136" y="12168"/>
                    <a:pt x="28" y="9858"/>
                  </a:cubicBezTo>
                  <a:cubicBezTo>
                    <a:pt x="-80" y="7548"/>
                    <a:pt x="136" y="6924"/>
                    <a:pt x="568" y="6299"/>
                  </a:cubicBezTo>
                  <a:cubicBezTo>
                    <a:pt x="1000" y="5675"/>
                    <a:pt x="1648" y="5051"/>
                    <a:pt x="2512" y="4864"/>
                  </a:cubicBezTo>
                  <a:cubicBezTo>
                    <a:pt x="3376" y="4676"/>
                    <a:pt x="4456" y="4926"/>
                    <a:pt x="5860" y="6112"/>
                  </a:cubicBezTo>
                  <a:cubicBezTo>
                    <a:pt x="7264" y="7298"/>
                    <a:pt x="8992" y="9421"/>
                    <a:pt x="10504" y="11231"/>
                  </a:cubicBezTo>
                  <a:cubicBezTo>
                    <a:pt x="12016" y="13042"/>
                    <a:pt x="13312" y="14540"/>
                    <a:pt x="14392" y="15601"/>
                  </a:cubicBezTo>
                  <a:cubicBezTo>
                    <a:pt x="15472" y="16662"/>
                    <a:pt x="16336" y="17287"/>
                    <a:pt x="17308" y="17599"/>
                  </a:cubicBezTo>
                  <a:cubicBezTo>
                    <a:pt x="18280" y="17911"/>
                    <a:pt x="19360" y="17911"/>
                    <a:pt x="20116" y="17599"/>
                  </a:cubicBezTo>
                  <a:cubicBezTo>
                    <a:pt x="20872" y="17287"/>
                    <a:pt x="21304" y="16662"/>
                    <a:pt x="21412" y="14478"/>
                  </a:cubicBezTo>
                  <a:cubicBezTo>
                    <a:pt x="21520" y="12293"/>
                    <a:pt x="21304" y="8547"/>
                    <a:pt x="21088" y="6299"/>
                  </a:cubicBezTo>
                  <a:cubicBezTo>
                    <a:pt x="20872" y="4052"/>
                    <a:pt x="20656" y="3303"/>
                    <a:pt x="20548" y="2367"/>
                  </a:cubicBezTo>
                  <a:cubicBezTo>
                    <a:pt x="20440" y="1430"/>
                    <a:pt x="20440" y="306"/>
                    <a:pt x="20332" y="57"/>
                  </a:cubicBezTo>
                  <a:cubicBezTo>
                    <a:pt x="20224" y="-193"/>
                    <a:pt x="20008" y="431"/>
                    <a:pt x="19792" y="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188006" y="5135896"/>
              <a:ext cx="71522" cy="12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1307" fill="norm" stroke="1" extrusionOk="0">
                  <a:moveTo>
                    <a:pt x="18849" y="5400"/>
                  </a:moveTo>
                  <a:cubicBezTo>
                    <a:pt x="16449" y="4320"/>
                    <a:pt x="14049" y="3240"/>
                    <a:pt x="11349" y="2880"/>
                  </a:cubicBezTo>
                  <a:cubicBezTo>
                    <a:pt x="8649" y="2520"/>
                    <a:pt x="5649" y="2880"/>
                    <a:pt x="3249" y="5400"/>
                  </a:cubicBezTo>
                  <a:cubicBezTo>
                    <a:pt x="849" y="7920"/>
                    <a:pt x="-951" y="12600"/>
                    <a:pt x="549" y="15840"/>
                  </a:cubicBezTo>
                  <a:cubicBezTo>
                    <a:pt x="2049" y="19080"/>
                    <a:pt x="6849" y="20880"/>
                    <a:pt x="10749" y="21240"/>
                  </a:cubicBezTo>
                  <a:cubicBezTo>
                    <a:pt x="14649" y="21600"/>
                    <a:pt x="17649" y="20520"/>
                    <a:pt x="19149" y="17640"/>
                  </a:cubicBezTo>
                  <a:cubicBezTo>
                    <a:pt x="20649" y="14760"/>
                    <a:pt x="20649" y="10080"/>
                    <a:pt x="19149" y="6840"/>
                  </a:cubicBezTo>
                  <a:cubicBezTo>
                    <a:pt x="17649" y="3600"/>
                    <a:pt x="14649" y="1800"/>
                    <a:pt x="116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279900" y="5091446"/>
              <a:ext cx="158750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08"/>
                  </a:moveTo>
                  <a:cubicBezTo>
                    <a:pt x="2880" y="5049"/>
                    <a:pt x="5760" y="5891"/>
                    <a:pt x="8064" y="7714"/>
                  </a:cubicBezTo>
                  <a:cubicBezTo>
                    <a:pt x="10368" y="9538"/>
                    <a:pt x="12096" y="12343"/>
                    <a:pt x="12960" y="14447"/>
                  </a:cubicBezTo>
                  <a:cubicBezTo>
                    <a:pt x="13824" y="16551"/>
                    <a:pt x="13824" y="17953"/>
                    <a:pt x="13392" y="19216"/>
                  </a:cubicBezTo>
                  <a:cubicBezTo>
                    <a:pt x="12960" y="20478"/>
                    <a:pt x="12096" y="21600"/>
                    <a:pt x="10944" y="21600"/>
                  </a:cubicBezTo>
                  <a:cubicBezTo>
                    <a:pt x="9792" y="21600"/>
                    <a:pt x="8352" y="20478"/>
                    <a:pt x="7488" y="18094"/>
                  </a:cubicBezTo>
                  <a:cubicBezTo>
                    <a:pt x="6624" y="15709"/>
                    <a:pt x="6336" y="12062"/>
                    <a:pt x="7344" y="8836"/>
                  </a:cubicBezTo>
                  <a:cubicBezTo>
                    <a:pt x="8352" y="5610"/>
                    <a:pt x="10656" y="2805"/>
                    <a:pt x="13248" y="1403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489450" y="525019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617133" y="6323346"/>
              <a:ext cx="846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31"/>
                    <a:pt x="21600" y="6663"/>
                    <a:pt x="16200" y="9725"/>
                  </a:cubicBezTo>
                  <a:cubicBezTo>
                    <a:pt x="10800" y="12788"/>
                    <a:pt x="0" y="15582"/>
                    <a:pt x="0" y="17516"/>
                  </a:cubicBezTo>
                  <a:cubicBezTo>
                    <a:pt x="0" y="19451"/>
                    <a:pt x="10800" y="20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339850" y="6318697"/>
              <a:ext cx="482600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989" y="16701"/>
                    <a:pt x="3979" y="12381"/>
                    <a:pt x="6916" y="8421"/>
                  </a:cubicBezTo>
                  <a:cubicBezTo>
                    <a:pt x="9853" y="4461"/>
                    <a:pt x="13737" y="861"/>
                    <a:pt x="16342" y="141"/>
                  </a:cubicBezTo>
                  <a:cubicBezTo>
                    <a:pt x="18947" y="-579"/>
                    <a:pt x="20274" y="1581"/>
                    <a:pt x="21600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847849" y="6558296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879599" y="6678946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774949" y="6259846"/>
              <a:ext cx="50801" cy="32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1800" y="4348"/>
                    <a:pt x="3600" y="8696"/>
                    <a:pt x="4950" y="11712"/>
                  </a:cubicBezTo>
                  <a:cubicBezTo>
                    <a:pt x="6300" y="14727"/>
                    <a:pt x="7200" y="16410"/>
                    <a:pt x="8550" y="17883"/>
                  </a:cubicBezTo>
                  <a:cubicBezTo>
                    <a:pt x="9900" y="19356"/>
                    <a:pt x="11700" y="20618"/>
                    <a:pt x="13950" y="21109"/>
                  </a:cubicBezTo>
                  <a:cubicBezTo>
                    <a:pt x="16200" y="21600"/>
                    <a:pt x="18900" y="2131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776411" y="6229252"/>
              <a:ext cx="258889" cy="34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95" fill="norm" stroke="1" extrusionOk="0">
                  <a:moveTo>
                    <a:pt x="392" y="4698"/>
                  </a:moveTo>
                  <a:cubicBezTo>
                    <a:pt x="52" y="3903"/>
                    <a:pt x="-288" y="3108"/>
                    <a:pt x="392" y="2247"/>
                  </a:cubicBezTo>
                  <a:cubicBezTo>
                    <a:pt x="1073" y="1385"/>
                    <a:pt x="2773" y="458"/>
                    <a:pt x="5240" y="126"/>
                  </a:cubicBezTo>
                  <a:cubicBezTo>
                    <a:pt x="7706" y="-205"/>
                    <a:pt x="10937" y="60"/>
                    <a:pt x="13829" y="1584"/>
                  </a:cubicBezTo>
                  <a:cubicBezTo>
                    <a:pt x="16720" y="3108"/>
                    <a:pt x="19271" y="5891"/>
                    <a:pt x="20292" y="8674"/>
                  </a:cubicBezTo>
                  <a:cubicBezTo>
                    <a:pt x="21312" y="11456"/>
                    <a:pt x="20802" y="14239"/>
                    <a:pt x="18761" y="16359"/>
                  </a:cubicBezTo>
                  <a:cubicBezTo>
                    <a:pt x="16720" y="18480"/>
                    <a:pt x="13148" y="19937"/>
                    <a:pt x="10852" y="20666"/>
                  </a:cubicBezTo>
                  <a:cubicBezTo>
                    <a:pt x="8556" y="21395"/>
                    <a:pt x="7536" y="21395"/>
                    <a:pt x="6600" y="21395"/>
                  </a:cubicBezTo>
                  <a:cubicBezTo>
                    <a:pt x="5665" y="21395"/>
                    <a:pt x="4814" y="21395"/>
                    <a:pt x="4559" y="21395"/>
                  </a:cubicBezTo>
                  <a:cubicBezTo>
                    <a:pt x="4304" y="21395"/>
                    <a:pt x="4644" y="21395"/>
                    <a:pt x="498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736849" y="6094695"/>
              <a:ext cx="2984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136" y="11670"/>
                    <a:pt x="8272" y="3363"/>
                    <a:pt x="11872" y="870"/>
                  </a:cubicBezTo>
                  <a:cubicBezTo>
                    <a:pt x="15472" y="-1622"/>
                    <a:pt x="1853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639049" y="0"/>
              <a:ext cx="222251" cy="48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891"/>
                  </a:moveTo>
                  <a:cubicBezTo>
                    <a:pt x="0" y="1057"/>
                    <a:pt x="0" y="223"/>
                    <a:pt x="206" y="37"/>
                  </a:cubicBezTo>
                  <a:cubicBezTo>
                    <a:pt x="411" y="-148"/>
                    <a:pt x="823" y="316"/>
                    <a:pt x="1234" y="2170"/>
                  </a:cubicBezTo>
                  <a:cubicBezTo>
                    <a:pt x="1646" y="4024"/>
                    <a:pt x="2057" y="7268"/>
                    <a:pt x="2469" y="10235"/>
                  </a:cubicBezTo>
                  <a:cubicBezTo>
                    <a:pt x="2880" y="13201"/>
                    <a:pt x="3291" y="15890"/>
                    <a:pt x="3497" y="17558"/>
                  </a:cubicBezTo>
                  <a:cubicBezTo>
                    <a:pt x="3703" y="19227"/>
                    <a:pt x="3703" y="19876"/>
                    <a:pt x="3806" y="20432"/>
                  </a:cubicBezTo>
                  <a:cubicBezTo>
                    <a:pt x="3909" y="20988"/>
                    <a:pt x="4114" y="21452"/>
                    <a:pt x="4114" y="21313"/>
                  </a:cubicBezTo>
                  <a:cubicBezTo>
                    <a:pt x="4114" y="21174"/>
                    <a:pt x="3909" y="20432"/>
                    <a:pt x="3600" y="19320"/>
                  </a:cubicBezTo>
                  <a:cubicBezTo>
                    <a:pt x="3291" y="18207"/>
                    <a:pt x="2880" y="16724"/>
                    <a:pt x="2674" y="15751"/>
                  </a:cubicBezTo>
                  <a:cubicBezTo>
                    <a:pt x="2469" y="14777"/>
                    <a:pt x="2469" y="14314"/>
                    <a:pt x="3189" y="14082"/>
                  </a:cubicBezTo>
                  <a:cubicBezTo>
                    <a:pt x="3909" y="13850"/>
                    <a:pt x="5349" y="13850"/>
                    <a:pt x="6891" y="13433"/>
                  </a:cubicBezTo>
                  <a:cubicBezTo>
                    <a:pt x="8434" y="13016"/>
                    <a:pt x="10080" y="12182"/>
                    <a:pt x="11623" y="10698"/>
                  </a:cubicBezTo>
                  <a:cubicBezTo>
                    <a:pt x="13166" y="9215"/>
                    <a:pt x="14606" y="7083"/>
                    <a:pt x="15531" y="5785"/>
                  </a:cubicBezTo>
                  <a:cubicBezTo>
                    <a:pt x="16457" y="4487"/>
                    <a:pt x="16869" y="4024"/>
                    <a:pt x="17486" y="3607"/>
                  </a:cubicBezTo>
                  <a:cubicBezTo>
                    <a:pt x="18103" y="3189"/>
                    <a:pt x="18926" y="2819"/>
                    <a:pt x="19337" y="2865"/>
                  </a:cubicBezTo>
                  <a:cubicBezTo>
                    <a:pt x="19749" y="2911"/>
                    <a:pt x="19749" y="3375"/>
                    <a:pt x="19543" y="5322"/>
                  </a:cubicBezTo>
                  <a:cubicBezTo>
                    <a:pt x="19337" y="7268"/>
                    <a:pt x="18926" y="10698"/>
                    <a:pt x="19234" y="13526"/>
                  </a:cubicBezTo>
                  <a:cubicBezTo>
                    <a:pt x="19543" y="16353"/>
                    <a:pt x="20571" y="18578"/>
                    <a:pt x="21600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909257" y="383979"/>
              <a:ext cx="71747" cy="9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0331" fill="norm" stroke="1" extrusionOk="0">
                  <a:moveTo>
                    <a:pt x="4406" y="5850"/>
                  </a:moveTo>
                  <a:cubicBezTo>
                    <a:pt x="2606" y="7650"/>
                    <a:pt x="806" y="9450"/>
                    <a:pt x="206" y="11700"/>
                  </a:cubicBezTo>
                  <a:cubicBezTo>
                    <a:pt x="-394" y="13950"/>
                    <a:pt x="206" y="16650"/>
                    <a:pt x="3506" y="18450"/>
                  </a:cubicBezTo>
                  <a:cubicBezTo>
                    <a:pt x="6806" y="20250"/>
                    <a:pt x="12806" y="21150"/>
                    <a:pt x="16406" y="19350"/>
                  </a:cubicBezTo>
                  <a:cubicBezTo>
                    <a:pt x="20006" y="17550"/>
                    <a:pt x="21206" y="13050"/>
                    <a:pt x="19706" y="9225"/>
                  </a:cubicBezTo>
                  <a:cubicBezTo>
                    <a:pt x="18206" y="5400"/>
                    <a:pt x="14006" y="2250"/>
                    <a:pt x="10406" y="900"/>
                  </a:cubicBezTo>
                  <a:cubicBezTo>
                    <a:pt x="6806" y="-450"/>
                    <a:pt x="3806" y="0"/>
                    <a:pt x="806" y="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077199" y="20194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115299" y="37339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343899" y="134212"/>
              <a:ext cx="266701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648"/>
                    <a:pt x="2400" y="15697"/>
                    <a:pt x="3257" y="12410"/>
                  </a:cubicBezTo>
                  <a:cubicBezTo>
                    <a:pt x="4114" y="9123"/>
                    <a:pt x="4629" y="5501"/>
                    <a:pt x="4971" y="3220"/>
                  </a:cubicBezTo>
                  <a:cubicBezTo>
                    <a:pt x="5314" y="939"/>
                    <a:pt x="5486" y="0"/>
                    <a:pt x="5486" y="0"/>
                  </a:cubicBezTo>
                  <a:cubicBezTo>
                    <a:pt x="5486" y="0"/>
                    <a:pt x="5314" y="939"/>
                    <a:pt x="5314" y="3354"/>
                  </a:cubicBezTo>
                  <a:cubicBezTo>
                    <a:pt x="5314" y="5769"/>
                    <a:pt x="5486" y="9660"/>
                    <a:pt x="5743" y="11940"/>
                  </a:cubicBezTo>
                  <a:cubicBezTo>
                    <a:pt x="6000" y="14221"/>
                    <a:pt x="6343" y="14892"/>
                    <a:pt x="6857" y="15496"/>
                  </a:cubicBezTo>
                  <a:cubicBezTo>
                    <a:pt x="7371" y="16099"/>
                    <a:pt x="8057" y="16636"/>
                    <a:pt x="8829" y="16636"/>
                  </a:cubicBezTo>
                  <a:cubicBezTo>
                    <a:pt x="9600" y="16636"/>
                    <a:pt x="10457" y="16099"/>
                    <a:pt x="11743" y="13752"/>
                  </a:cubicBezTo>
                  <a:cubicBezTo>
                    <a:pt x="13029" y="11404"/>
                    <a:pt x="14743" y="7245"/>
                    <a:pt x="15600" y="4830"/>
                  </a:cubicBezTo>
                  <a:cubicBezTo>
                    <a:pt x="16457" y="2415"/>
                    <a:pt x="16457" y="1744"/>
                    <a:pt x="16543" y="1878"/>
                  </a:cubicBezTo>
                  <a:cubicBezTo>
                    <a:pt x="16629" y="2012"/>
                    <a:pt x="16800" y="2952"/>
                    <a:pt x="17229" y="5031"/>
                  </a:cubicBezTo>
                  <a:cubicBezTo>
                    <a:pt x="17657" y="7111"/>
                    <a:pt x="18343" y="10330"/>
                    <a:pt x="19114" y="12209"/>
                  </a:cubicBezTo>
                  <a:cubicBezTo>
                    <a:pt x="19886" y="14087"/>
                    <a:pt x="20743" y="14624"/>
                    <a:pt x="21600" y="15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721972" y="341646"/>
              <a:ext cx="2832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3130"/>
                    <a:pt x="2134" y="6261"/>
                    <a:pt x="591" y="9391"/>
                  </a:cubicBezTo>
                  <a:cubicBezTo>
                    <a:pt x="-952" y="12522"/>
                    <a:pt x="591" y="15652"/>
                    <a:pt x="4448" y="17687"/>
                  </a:cubicBezTo>
                  <a:cubicBezTo>
                    <a:pt x="8305" y="19722"/>
                    <a:pt x="14477" y="20661"/>
                    <a:pt x="20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801099" y="243718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883649" y="341646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110444" y="170196"/>
              <a:ext cx="28120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37" y="21600"/>
                  </a:moveTo>
                  <a:cubicBezTo>
                    <a:pt x="-24" y="20700"/>
                    <a:pt x="-185" y="19800"/>
                    <a:pt x="540" y="18090"/>
                  </a:cubicBezTo>
                  <a:cubicBezTo>
                    <a:pt x="1266" y="16380"/>
                    <a:pt x="2878" y="13860"/>
                    <a:pt x="4570" y="11070"/>
                  </a:cubicBezTo>
                  <a:cubicBezTo>
                    <a:pt x="6263" y="8280"/>
                    <a:pt x="8036" y="5220"/>
                    <a:pt x="9084" y="3150"/>
                  </a:cubicBezTo>
                  <a:cubicBezTo>
                    <a:pt x="10131" y="1080"/>
                    <a:pt x="10454" y="0"/>
                    <a:pt x="10373" y="0"/>
                  </a:cubicBezTo>
                  <a:cubicBezTo>
                    <a:pt x="10293" y="0"/>
                    <a:pt x="9809" y="1080"/>
                    <a:pt x="9406" y="3690"/>
                  </a:cubicBezTo>
                  <a:cubicBezTo>
                    <a:pt x="9003" y="6300"/>
                    <a:pt x="8681" y="10440"/>
                    <a:pt x="8681" y="12960"/>
                  </a:cubicBezTo>
                  <a:cubicBezTo>
                    <a:pt x="8681" y="15480"/>
                    <a:pt x="9003" y="16380"/>
                    <a:pt x="9728" y="16920"/>
                  </a:cubicBezTo>
                  <a:cubicBezTo>
                    <a:pt x="10454" y="17460"/>
                    <a:pt x="11582" y="17640"/>
                    <a:pt x="13033" y="16560"/>
                  </a:cubicBezTo>
                  <a:cubicBezTo>
                    <a:pt x="14484" y="15480"/>
                    <a:pt x="16257" y="13140"/>
                    <a:pt x="17546" y="10980"/>
                  </a:cubicBezTo>
                  <a:cubicBezTo>
                    <a:pt x="18836" y="8820"/>
                    <a:pt x="19642" y="6840"/>
                    <a:pt x="20125" y="5220"/>
                  </a:cubicBezTo>
                  <a:cubicBezTo>
                    <a:pt x="20609" y="3600"/>
                    <a:pt x="20770" y="2340"/>
                    <a:pt x="20690" y="2340"/>
                  </a:cubicBezTo>
                  <a:cubicBezTo>
                    <a:pt x="20609" y="2340"/>
                    <a:pt x="20287" y="3600"/>
                    <a:pt x="20367" y="6300"/>
                  </a:cubicBezTo>
                  <a:cubicBezTo>
                    <a:pt x="20448" y="9000"/>
                    <a:pt x="20931" y="13140"/>
                    <a:pt x="2141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467849" y="288802"/>
              <a:ext cx="203201" cy="13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4180"/>
                  </a:moveTo>
                  <a:cubicBezTo>
                    <a:pt x="450" y="2568"/>
                    <a:pt x="900" y="957"/>
                    <a:pt x="1688" y="312"/>
                  </a:cubicBezTo>
                  <a:cubicBezTo>
                    <a:pt x="2475" y="-333"/>
                    <a:pt x="3600" y="-11"/>
                    <a:pt x="4837" y="1601"/>
                  </a:cubicBezTo>
                  <a:cubicBezTo>
                    <a:pt x="6075" y="3213"/>
                    <a:pt x="7425" y="6115"/>
                    <a:pt x="8100" y="8371"/>
                  </a:cubicBezTo>
                  <a:cubicBezTo>
                    <a:pt x="8775" y="10628"/>
                    <a:pt x="8775" y="12240"/>
                    <a:pt x="8438" y="13691"/>
                  </a:cubicBezTo>
                  <a:cubicBezTo>
                    <a:pt x="8100" y="15142"/>
                    <a:pt x="7425" y="16431"/>
                    <a:pt x="6750" y="17721"/>
                  </a:cubicBezTo>
                  <a:cubicBezTo>
                    <a:pt x="6075" y="19010"/>
                    <a:pt x="5400" y="20300"/>
                    <a:pt x="5738" y="20783"/>
                  </a:cubicBezTo>
                  <a:cubicBezTo>
                    <a:pt x="6075" y="21267"/>
                    <a:pt x="7425" y="20945"/>
                    <a:pt x="10238" y="20300"/>
                  </a:cubicBezTo>
                  <a:cubicBezTo>
                    <a:pt x="13050" y="19655"/>
                    <a:pt x="17325" y="18688"/>
                    <a:pt x="21600" y="1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982199" y="182896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533" y="11040"/>
                    <a:pt x="1067" y="15600"/>
                    <a:pt x="1867" y="18240"/>
                  </a:cubicBezTo>
                  <a:cubicBezTo>
                    <a:pt x="2667" y="20880"/>
                    <a:pt x="3733" y="21600"/>
                    <a:pt x="4800" y="21600"/>
                  </a:cubicBezTo>
                  <a:cubicBezTo>
                    <a:pt x="5867" y="21600"/>
                    <a:pt x="6933" y="20880"/>
                    <a:pt x="9200" y="17640"/>
                  </a:cubicBezTo>
                  <a:cubicBezTo>
                    <a:pt x="11467" y="14400"/>
                    <a:pt x="14933" y="8640"/>
                    <a:pt x="17200" y="5280"/>
                  </a:cubicBezTo>
                  <a:cubicBezTo>
                    <a:pt x="19467" y="1920"/>
                    <a:pt x="20533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166349" y="158290"/>
              <a:ext cx="95251" cy="2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3291"/>
                  </a:moveTo>
                  <a:cubicBezTo>
                    <a:pt x="20160" y="2166"/>
                    <a:pt x="18720" y="1041"/>
                    <a:pt x="16800" y="478"/>
                  </a:cubicBezTo>
                  <a:cubicBezTo>
                    <a:pt x="14880" y="-84"/>
                    <a:pt x="12480" y="-84"/>
                    <a:pt x="10080" y="141"/>
                  </a:cubicBezTo>
                  <a:cubicBezTo>
                    <a:pt x="7680" y="366"/>
                    <a:pt x="5280" y="816"/>
                    <a:pt x="4320" y="2278"/>
                  </a:cubicBezTo>
                  <a:cubicBezTo>
                    <a:pt x="3360" y="3741"/>
                    <a:pt x="3840" y="6216"/>
                    <a:pt x="5760" y="8354"/>
                  </a:cubicBezTo>
                  <a:cubicBezTo>
                    <a:pt x="7680" y="10491"/>
                    <a:pt x="11040" y="12291"/>
                    <a:pt x="12960" y="13978"/>
                  </a:cubicBezTo>
                  <a:cubicBezTo>
                    <a:pt x="14880" y="15666"/>
                    <a:pt x="15360" y="17241"/>
                    <a:pt x="12960" y="18479"/>
                  </a:cubicBezTo>
                  <a:cubicBezTo>
                    <a:pt x="10560" y="19716"/>
                    <a:pt x="5280" y="20616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325099" y="29084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845799" y="93996"/>
              <a:ext cx="980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323"/>
                    <a:pt x="17280" y="6646"/>
                    <a:pt x="19440" y="10246"/>
                  </a:cubicBezTo>
                  <a:cubicBezTo>
                    <a:pt x="21600" y="13846"/>
                    <a:pt x="17280" y="1772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820399" y="98229"/>
              <a:ext cx="209046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0" y="14310"/>
                  </a:moveTo>
                  <a:cubicBezTo>
                    <a:pt x="436" y="13230"/>
                    <a:pt x="873" y="12150"/>
                    <a:pt x="1745" y="11610"/>
                  </a:cubicBezTo>
                  <a:cubicBezTo>
                    <a:pt x="2618" y="11070"/>
                    <a:pt x="3927" y="11070"/>
                    <a:pt x="6327" y="10598"/>
                  </a:cubicBezTo>
                  <a:cubicBezTo>
                    <a:pt x="8727" y="10125"/>
                    <a:pt x="12218" y="9180"/>
                    <a:pt x="14836" y="7560"/>
                  </a:cubicBezTo>
                  <a:cubicBezTo>
                    <a:pt x="17455" y="5940"/>
                    <a:pt x="19200" y="3645"/>
                    <a:pt x="20182" y="2160"/>
                  </a:cubicBezTo>
                  <a:cubicBezTo>
                    <a:pt x="21164" y="675"/>
                    <a:pt x="21382" y="0"/>
                    <a:pt x="21491" y="0"/>
                  </a:cubicBezTo>
                  <a:cubicBezTo>
                    <a:pt x="21600" y="0"/>
                    <a:pt x="21600" y="675"/>
                    <a:pt x="21055" y="2835"/>
                  </a:cubicBezTo>
                  <a:cubicBezTo>
                    <a:pt x="20509" y="4995"/>
                    <a:pt x="19418" y="8640"/>
                    <a:pt x="18655" y="12015"/>
                  </a:cubicBezTo>
                  <a:cubicBezTo>
                    <a:pt x="17891" y="15390"/>
                    <a:pt x="17455" y="18495"/>
                    <a:pt x="17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1068049" y="36069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1150599" y="20829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1188699" y="36069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1322049" y="176133"/>
              <a:ext cx="261563" cy="26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75" fill="norm" stroke="1" extrusionOk="0">
                  <a:moveTo>
                    <a:pt x="0" y="20953"/>
                  </a:moveTo>
                  <a:cubicBezTo>
                    <a:pt x="2265" y="18062"/>
                    <a:pt x="4529" y="15170"/>
                    <a:pt x="6271" y="12279"/>
                  </a:cubicBezTo>
                  <a:cubicBezTo>
                    <a:pt x="8013" y="9387"/>
                    <a:pt x="9232" y="6496"/>
                    <a:pt x="10103" y="4285"/>
                  </a:cubicBezTo>
                  <a:cubicBezTo>
                    <a:pt x="10974" y="2074"/>
                    <a:pt x="11497" y="543"/>
                    <a:pt x="11497" y="118"/>
                  </a:cubicBezTo>
                  <a:cubicBezTo>
                    <a:pt x="11497" y="-307"/>
                    <a:pt x="10974" y="373"/>
                    <a:pt x="10190" y="2839"/>
                  </a:cubicBezTo>
                  <a:cubicBezTo>
                    <a:pt x="9406" y="5306"/>
                    <a:pt x="8361" y="9558"/>
                    <a:pt x="7839" y="12449"/>
                  </a:cubicBezTo>
                  <a:cubicBezTo>
                    <a:pt x="7316" y="15340"/>
                    <a:pt x="7316" y="16871"/>
                    <a:pt x="7490" y="18062"/>
                  </a:cubicBezTo>
                  <a:cubicBezTo>
                    <a:pt x="7665" y="19252"/>
                    <a:pt x="8013" y="20102"/>
                    <a:pt x="8623" y="20613"/>
                  </a:cubicBezTo>
                  <a:cubicBezTo>
                    <a:pt x="9232" y="21123"/>
                    <a:pt x="10103" y="21293"/>
                    <a:pt x="11148" y="20698"/>
                  </a:cubicBezTo>
                  <a:cubicBezTo>
                    <a:pt x="12194" y="20102"/>
                    <a:pt x="13413" y="18742"/>
                    <a:pt x="15068" y="16106"/>
                  </a:cubicBezTo>
                  <a:cubicBezTo>
                    <a:pt x="16723" y="13469"/>
                    <a:pt x="18813" y="9558"/>
                    <a:pt x="20032" y="7006"/>
                  </a:cubicBezTo>
                  <a:cubicBezTo>
                    <a:pt x="21252" y="4455"/>
                    <a:pt x="21600" y="3265"/>
                    <a:pt x="21513" y="3265"/>
                  </a:cubicBezTo>
                  <a:cubicBezTo>
                    <a:pt x="21426" y="3265"/>
                    <a:pt x="20903" y="4455"/>
                    <a:pt x="20555" y="6921"/>
                  </a:cubicBezTo>
                  <a:cubicBezTo>
                    <a:pt x="20206" y="9387"/>
                    <a:pt x="20032" y="13129"/>
                    <a:pt x="20206" y="15340"/>
                  </a:cubicBezTo>
                  <a:cubicBezTo>
                    <a:pt x="20381" y="17551"/>
                    <a:pt x="20903" y="18232"/>
                    <a:pt x="21426" y="18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1664949" y="39244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827604" y="264225"/>
              <a:ext cx="224696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28" fill="norm" stroke="1" extrusionOk="0">
                  <a:moveTo>
                    <a:pt x="1445" y="21028"/>
                  </a:moveTo>
                  <a:cubicBezTo>
                    <a:pt x="637" y="15628"/>
                    <a:pt x="-170" y="10228"/>
                    <a:pt x="32" y="6178"/>
                  </a:cubicBezTo>
                  <a:cubicBezTo>
                    <a:pt x="234" y="2128"/>
                    <a:pt x="1445" y="-572"/>
                    <a:pt x="4776" y="103"/>
                  </a:cubicBezTo>
                  <a:cubicBezTo>
                    <a:pt x="8107" y="778"/>
                    <a:pt x="13557" y="4828"/>
                    <a:pt x="16686" y="8203"/>
                  </a:cubicBezTo>
                  <a:cubicBezTo>
                    <a:pt x="19815" y="11578"/>
                    <a:pt x="20623" y="14278"/>
                    <a:pt x="21430" y="16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842749" y="392446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912599" y="220996"/>
              <a:ext cx="95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953"/>
                    <a:pt x="12960" y="7906"/>
                    <a:pt x="9360" y="11506"/>
                  </a:cubicBezTo>
                  <a:cubicBezTo>
                    <a:pt x="5760" y="15106"/>
                    <a:pt x="2880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2079677" y="198012"/>
              <a:ext cx="259593" cy="25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00" fill="norm" stroke="1" extrusionOk="0">
                  <a:moveTo>
                    <a:pt x="357" y="21400"/>
                  </a:moveTo>
                  <a:cubicBezTo>
                    <a:pt x="12" y="20522"/>
                    <a:pt x="-334" y="19644"/>
                    <a:pt x="616" y="18327"/>
                  </a:cubicBezTo>
                  <a:cubicBezTo>
                    <a:pt x="1567" y="17010"/>
                    <a:pt x="3813" y="15254"/>
                    <a:pt x="5800" y="13059"/>
                  </a:cubicBezTo>
                  <a:cubicBezTo>
                    <a:pt x="7788" y="10863"/>
                    <a:pt x="9516" y="8229"/>
                    <a:pt x="10639" y="6385"/>
                  </a:cubicBezTo>
                  <a:cubicBezTo>
                    <a:pt x="11762" y="4541"/>
                    <a:pt x="12280" y="3488"/>
                    <a:pt x="12626" y="2434"/>
                  </a:cubicBezTo>
                  <a:cubicBezTo>
                    <a:pt x="12972" y="1380"/>
                    <a:pt x="13144" y="327"/>
                    <a:pt x="12799" y="63"/>
                  </a:cubicBezTo>
                  <a:cubicBezTo>
                    <a:pt x="12453" y="-200"/>
                    <a:pt x="11589" y="327"/>
                    <a:pt x="10466" y="2346"/>
                  </a:cubicBezTo>
                  <a:cubicBezTo>
                    <a:pt x="9343" y="4366"/>
                    <a:pt x="7960" y="7878"/>
                    <a:pt x="7183" y="10512"/>
                  </a:cubicBezTo>
                  <a:cubicBezTo>
                    <a:pt x="6405" y="13146"/>
                    <a:pt x="6232" y="14902"/>
                    <a:pt x="6319" y="16307"/>
                  </a:cubicBezTo>
                  <a:cubicBezTo>
                    <a:pt x="6405" y="17712"/>
                    <a:pt x="6751" y="18766"/>
                    <a:pt x="7528" y="19205"/>
                  </a:cubicBezTo>
                  <a:cubicBezTo>
                    <a:pt x="8306" y="19644"/>
                    <a:pt x="9516" y="19468"/>
                    <a:pt x="11330" y="17888"/>
                  </a:cubicBezTo>
                  <a:cubicBezTo>
                    <a:pt x="13144" y="16307"/>
                    <a:pt x="15564" y="13322"/>
                    <a:pt x="17119" y="11215"/>
                  </a:cubicBezTo>
                  <a:cubicBezTo>
                    <a:pt x="18674" y="9107"/>
                    <a:pt x="19365" y="7878"/>
                    <a:pt x="19970" y="6649"/>
                  </a:cubicBezTo>
                  <a:cubicBezTo>
                    <a:pt x="20575" y="5420"/>
                    <a:pt x="21093" y="4190"/>
                    <a:pt x="21180" y="4015"/>
                  </a:cubicBezTo>
                  <a:cubicBezTo>
                    <a:pt x="21266" y="3839"/>
                    <a:pt x="20920" y="4717"/>
                    <a:pt x="20316" y="6912"/>
                  </a:cubicBezTo>
                  <a:cubicBezTo>
                    <a:pt x="19711" y="9107"/>
                    <a:pt x="18847" y="12620"/>
                    <a:pt x="18588" y="14902"/>
                  </a:cubicBezTo>
                  <a:cubicBezTo>
                    <a:pt x="18328" y="17185"/>
                    <a:pt x="18674" y="18239"/>
                    <a:pt x="19020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2388849" y="381468"/>
              <a:ext cx="120651" cy="13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3835"/>
                  </a:moveTo>
                  <a:cubicBezTo>
                    <a:pt x="0" y="2121"/>
                    <a:pt x="0" y="407"/>
                    <a:pt x="758" y="64"/>
                  </a:cubicBezTo>
                  <a:cubicBezTo>
                    <a:pt x="1516" y="-279"/>
                    <a:pt x="3032" y="750"/>
                    <a:pt x="3979" y="3321"/>
                  </a:cubicBezTo>
                  <a:cubicBezTo>
                    <a:pt x="4926" y="5892"/>
                    <a:pt x="5305" y="10007"/>
                    <a:pt x="4737" y="13264"/>
                  </a:cubicBezTo>
                  <a:cubicBezTo>
                    <a:pt x="4168" y="16521"/>
                    <a:pt x="2653" y="18921"/>
                    <a:pt x="2842" y="20121"/>
                  </a:cubicBezTo>
                  <a:cubicBezTo>
                    <a:pt x="3032" y="21321"/>
                    <a:pt x="4926" y="21321"/>
                    <a:pt x="8337" y="21150"/>
                  </a:cubicBezTo>
                  <a:cubicBezTo>
                    <a:pt x="11747" y="20978"/>
                    <a:pt x="16674" y="20635"/>
                    <a:pt x="21600" y="2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584449" y="6844046"/>
              <a:ext cx="1181101" cy="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0"/>
                  </a:moveTo>
                  <a:cubicBezTo>
                    <a:pt x="890" y="7200"/>
                    <a:pt x="1781" y="14400"/>
                    <a:pt x="3000" y="16200"/>
                  </a:cubicBezTo>
                  <a:cubicBezTo>
                    <a:pt x="4219" y="18000"/>
                    <a:pt x="5768" y="14400"/>
                    <a:pt x="7335" y="12600"/>
                  </a:cubicBezTo>
                  <a:cubicBezTo>
                    <a:pt x="8903" y="10800"/>
                    <a:pt x="10490" y="10800"/>
                    <a:pt x="12000" y="12600"/>
                  </a:cubicBezTo>
                  <a:cubicBezTo>
                    <a:pt x="13510" y="14400"/>
                    <a:pt x="14942" y="18000"/>
                    <a:pt x="16394" y="19800"/>
                  </a:cubicBezTo>
                  <a:cubicBezTo>
                    <a:pt x="17845" y="21600"/>
                    <a:pt x="19316" y="21600"/>
                    <a:pt x="20187" y="19800"/>
                  </a:cubicBezTo>
                  <a:cubicBezTo>
                    <a:pt x="21058" y="18000"/>
                    <a:pt x="21329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706836" y="7002787"/>
              <a:ext cx="199876" cy="35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4" fill="norm" stroke="1" extrusionOk="0">
                  <a:moveTo>
                    <a:pt x="18715" y="4243"/>
                  </a:moveTo>
                  <a:cubicBezTo>
                    <a:pt x="19165" y="3601"/>
                    <a:pt x="19615" y="2958"/>
                    <a:pt x="19952" y="2315"/>
                  </a:cubicBezTo>
                  <a:cubicBezTo>
                    <a:pt x="20290" y="1672"/>
                    <a:pt x="20515" y="1029"/>
                    <a:pt x="19390" y="579"/>
                  </a:cubicBezTo>
                  <a:cubicBezTo>
                    <a:pt x="18265" y="129"/>
                    <a:pt x="15790" y="-128"/>
                    <a:pt x="12752" y="65"/>
                  </a:cubicBezTo>
                  <a:cubicBezTo>
                    <a:pt x="9715" y="258"/>
                    <a:pt x="6115" y="901"/>
                    <a:pt x="3752" y="1801"/>
                  </a:cubicBezTo>
                  <a:cubicBezTo>
                    <a:pt x="1390" y="2701"/>
                    <a:pt x="265" y="3858"/>
                    <a:pt x="40" y="5015"/>
                  </a:cubicBezTo>
                  <a:cubicBezTo>
                    <a:pt x="-185" y="6172"/>
                    <a:pt x="490" y="7329"/>
                    <a:pt x="3077" y="8743"/>
                  </a:cubicBezTo>
                  <a:cubicBezTo>
                    <a:pt x="5665" y="10158"/>
                    <a:pt x="10165" y="11829"/>
                    <a:pt x="13540" y="13308"/>
                  </a:cubicBezTo>
                  <a:cubicBezTo>
                    <a:pt x="16915" y="14786"/>
                    <a:pt x="19165" y="16072"/>
                    <a:pt x="20290" y="17165"/>
                  </a:cubicBezTo>
                  <a:cubicBezTo>
                    <a:pt x="21415" y="18258"/>
                    <a:pt x="21415" y="19158"/>
                    <a:pt x="20965" y="19801"/>
                  </a:cubicBezTo>
                  <a:cubicBezTo>
                    <a:pt x="20515" y="20443"/>
                    <a:pt x="19615" y="20829"/>
                    <a:pt x="18040" y="21086"/>
                  </a:cubicBezTo>
                  <a:cubicBezTo>
                    <a:pt x="16465" y="21343"/>
                    <a:pt x="14215" y="21472"/>
                    <a:pt x="12415" y="21408"/>
                  </a:cubicBezTo>
                  <a:cubicBezTo>
                    <a:pt x="10615" y="21343"/>
                    <a:pt x="9265" y="21086"/>
                    <a:pt x="8140" y="20765"/>
                  </a:cubicBezTo>
                  <a:cubicBezTo>
                    <a:pt x="7015" y="20443"/>
                    <a:pt x="6115" y="20058"/>
                    <a:pt x="6452" y="19865"/>
                  </a:cubicBezTo>
                  <a:cubicBezTo>
                    <a:pt x="6790" y="19672"/>
                    <a:pt x="8365" y="19672"/>
                    <a:pt x="9940" y="1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971799" y="728854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15"/>
                    <a:pt x="7200" y="11631"/>
                    <a:pt x="10800" y="15231"/>
                  </a:cubicBezTo>
                  <a:cubicBezTo>
                    <a:pt x="14400" y="18831"/>
                    <a:pt x="180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978149" y="7258612"/>
              <a:ext cx="117660" cy="17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79" fill="norm" stroke="1" extrusionOk="0">
                  <a:moveTo>
                    <a:pt x="0" y="3636"/>
                  </a:moveTo>
                  <a:cubicBezTo>
                    <a:pt x="0" y="2350"/>
                    <a:pt x="0" y="1065"/>
                    <a:pt x="1303" y="422"/>
                  </a:cubicBezTo>
                  <a:cubicBezTo>
                    <a:pt x="2607" y="-221"/>
                    <a:pt x="5214" y="-221"/>
                    <a:pt x="8566" y="1065"/>
                  </a:cubicBezTo>
                  <a:cubicBezTo>
                    <a:pt x="11917" y="2350"/>
                    <a:pt x="16014" y="4922"/>
                    <a:pt x="18434" y="7493"/>
                  </a:cubicBezTo>
                  <a:cubicBezTo>
                    <a:pt x="20855" y="10065"/>
                    <a:pt x="21600" y="12636"/>
                    <a:pt x="19366" y="14950"/>
                  </a:cubicBezTo>
                  <a:cubicBezTo>
                    <a:pt x="17131" y="17265"/>
                    <a:pt x="11917" y="19322"/>
                    <a:pt x="6703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156892" y="7078996"/>
              <a:ext cx="189559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9093" y="2880"/>
                    <a:pt x="16693" y="5760"/>
                    <a:pt x="13453" y="8730"/>
                  </a:cubicBezTo>
                  <a:cubicBezTo>
                    <a:pt x="10213" y="11700"/>
                    <a:pt x="6133" y="14760"/>
                    <a:pt x="3613" y="16740"/>
                  </a:cubicBezTo>
                  <a:cubicBezTo>
                    <a:pt x="1093" y="18720"/>
                    <a:pt x="133" y="19620"/>
                    <a:pt x="13" y="20250"/>
                  </a:cubicBezTo>
                  <a:cubicBezTo>
                    <a:pt x="-107" y="20880"/>
                    <a:pt x="613" y="21240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340100" y="7199646"/>
              <a:ext cx="323850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2619"/>
                  </a:moveTo>
                  <a:cubicBezTo>
                    <a:pt x="706" y="14665"/>
                    <a:pt x="1412" y="16712"/>
                    <a:pt x="1765" y="18019"/>
                  </a:cubicBezTo>
                  <a:cubicBezTo>
                    <a:pt x="2118" y="19326"/>
                    <a:pt x="2118" y="19895"/>
                    <a:pt x="2118" y="20463"/>
                  </a:cubicBezTo>
                  <a:cubicBezTo>
                    <a:pt x="2118" y="21032"/>
                    <a:pt x="2118" y="21600"/>
                    <a:pt x="2188" y="21543"/>
                  </a:cubicBezTo>
                  <a:cubicBezTo>
                    <a:pt x="2259" y="21486"/>
                    <a:pt x="2400" y="20804"/>
                    <a:pt x="2400" y="18644"/>
                  </a:cubicBezTo>
                  <a:cubicBezTo>
                    <a:pt x="2400" y="16484"/>
                    <a:pt x="2259" y="12846"/>
                    <a:pt x="1976" y="10175"/>
                  </a:cubicBezTo>
                  <a:cubicBezTo>
                    <a:pt x="1694" y="7503"/>
                    <a:pt x="1271" y="5798"/>
                    <a:pt x="1200" y="4661"/>
                  </a:cubicBezTo>
                  <a:cubicBezTo>
                    <a:pt x="1129" y="3524"/>
                    <a:pt x="1412" y="2956"/>
                    <a:pt x="4024" y="2274"/>
                  </a:cubicBezTo>
                  <a:cubicBezTo>
                    <a:pt x="6635" y="1592"/>
                    <a:pt x="11576" y="796"/>
                    <a:pt x="14894" y="398"/>
                  </a:cubicBezTo>
                  <a:cubicBezTo>
                    <a:pt x="18212" y="0"/>
                    <a:pt x="199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3524874" y="7341785"/>
              <a:ext cx="177176" cy="20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1" fill="norm" stroke="1" extrusionOk="0">
                  <a:moveTo>
                    <a:pt x="2238" y="3791"/>
                  </a:moveTo>
                  <a:cubicBezTo>
                    <a:pt x="1724" y="8741"/>
                    <a:pt x="1210" y="13691"/>
                    <a:pt x="824" y="16841"/>
                  </a:cubicBezTo>
                  <a:cubicBezTo>
                    <a:pt x="438" y="19991"/>
                    <a:pt x="181" y="21341"/>
                    <a:pt x="53" y="21341"/>
                  </a:cubicBezTo>
                  <a:cubicBezTo>
                    <a:pt x="-76" y="21341"/>
                    <a:pt x="-76" y="19991"/>
                    <a:pt x="1338" y="16391"/>
                  </a:cubicBezTo>
                  <a:cubicBezTo>
                    <a:pt x="2753" y="12791"/>
                    <a:pt x="5581" y="6941"/>
                    <a:pt x="7638" y="3678"/>
                  </a:cubicBezTo>
                  <a:cubicBezTo>
                    <a:pt x="9695" y="416"/>
                    <a:pt x="10981" y="-259"/>
                    <a:pt x="13038" y="79"/>
                  </a:cubicBezTo>
                  <a:cubicBezTo>
                    <a:pt x="15095" y="416"/>
                    <a:pt x="17924" y="1766"/>
                    <a:pt x="19467" y="5366"/>
                  </a:cubicBezTo>
                  <a:cubicBezTo>
                    <a:pt x="21010" y="8966"/>
                    <a:pt x="21267" y="14816"/>
                    <a:pt x="21524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027454" y="6176090"/>
              <a:ext cx="213173" cy="35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44" fill="norm" stroke="1" extrusionOk="0">
                  <a:moveTo>
                    <a:pt x="12010" y="4646"/>
                  </a:moveTo>
                  <a:cubicBezTo>
                    <a:pt x="12840" y="4138"/>
                    <a:pt x="13671" y="3630"/>
                    <a:pt x="14294" y="2931"/>
                  </a:cubicBezTo>
                  <a:cubicBezTo>
                    <a:pt x="14917" y="2232"/>
                    <a:pt x="15333" y="1343"/>
                    <a:pt x="14502" y="707"/>
                  </a:cubicBezTo>
                  <a:cubicBezTo>
                    <a:pt x="13671" y="72"/>
                    <a:pt x="11594" y="-309"/>
                    <a:pt x="8894" y="326"/>
                  </a:cubicBezTo>
                  <a:cubicBezTo>
                    <a:pt x="6194" y="962"/>
                    <a:pt x="2871" y="2613"/>
                    <a:pt x="1210" y="4075"/>
                  </a:cubicBezTo>
                  <a:cubicBezTo>
                    <a:pt x="-452" y="5536"/>
                    <a:pt x="-452" y="6806"/>
                    <a:pt x="1521" y="8331"/>
                  </a:cubicBezTo>
                  <a:cubicBezTo>
                    <a:pt x="3494" y="9856"/>
                    <a:pt x="7440" y="11635"/>
                    <a:pt x="10971" y="13159"/>
                  </a:cubicBezTo>
                  <a:cubicBezTo>
                    <a:pt x="14502" y="14684"/>
                    <a:pt x="17617" y="15955"/>
                    <a:pt x="19279" y="16971"/>
                  </a:cubicBezTo>
                  <a:cubicBezTo>
                    <a:pt x="20940" y="17987"/>
                    <a:pt x="21148" y="18750"/>
                    <a:pt x="20733" y="19385"/>
                  </a:cubicBezTo>
                  <a:cubicBezTo>
                    <a:pt x="20317" y="20020"/>
                    <a:pt x="19279" y="20529"/>
                    <a:pt x="17306" y="20846"/>
                  </a:cubicBezTo>
                  <a:cubicBezTo>
                    <a:pt x="15333" y="21164"/>
                    <a:pt x="12425" y="21291"/>
                    <a:pt x="10452" y="21227"/>
                  </a:cubicBezTo>
                  <a:cubicBezTo>
                    <a:pt x="8479" y="21164"/>
                    <a:pt x="7440" y="20910"/>
                    <a:pt x="7752" y="20656"/>
                  </a:cubicBezTo>
                  <a:cubicBezTo>
                    <a:pt x="8063" y="20402"/>
                    <a:pt x="9725" y="20147"/>
                    <a:pt x="11386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308600" y="6446069"/>
              <a:ext cx="130882" cy="24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01" fill="norm" stroke="1" extrusionOk="0">
                  <a:moveTo>
                    <a:pt x="2025" y="4846"/>
                  </a:moveTo>
                  <a:cubicBezTo>
                    <a:pt x="2362" y="8011"/>
                    <a:pt x="2700" y="11177"/>
                    <a:pt x="2700" y="13225"/>
                  </a:cubicBezTo>
                  <a:cubicBezTo>
                    <a:pt x="2700" y="15273"/>
                    <a:pt x="2362" y="16204"/>
                    <a:pt x="2194" y="15832"/>
                  </a:cubicBezTo>
                  <a:cubicBezTo>
                    <a:pt x="2025" y="15459"/>
                    <a:pt x="2025" y="13784"/>
                    <a:pt x="1856" y="11363"/>
                  </a:cubicBezTo>
                  <a:cubicBezTo>
                    <a:pt x="1687" y="8942"/>
                    <a:pt x="1350" y="5777"/>
                    <a:pt x="1350" y="3728"/>
                  </a:cubicBezTo>
                  <a:cubicBezTo>
                    <a:pt x="1350" y="1680"/>
                    <a:pt x="1687" y="749"/>
                    <a:pt x="3206" y="284"/>
                  </a:cubicBezTo>
                  <a:cubicBezTo>
                    <a:pt x="4725" y="-182"/>
                    <a:pt x="7425" y="-182"/>
                    <a:pt x="10800" y="1121"/>
                  </a:cubicBezTo>
                  <a:cubicBezTo>
                    <a:pt x="14175" y="2425"/>
                    <a:pt x="18225" y="5032"/>
                    <a:pt x="19912" y="7825"/>
                  </a:cubicBezTo>
                  <a:cubicBezTo>
                    <a:pt x="21600" y="10618"/>
                    <a:pt x="20925" y="13597"/>
                    <a:pt x="18900" y="15832"/>
                  </a:cubicBezTo>
                  <a:cubicBezTo>
                    <a:pt x="16875" y="18066"/>
                    <a:pt x="13500" y="19556"/>
                    <a:pt x="10631" y="20394"/>
                  </a:cubicBezTo>
                  <a:cubicBezTo>
                    <a:pt x="7762" y="21232"/>
                    <a:pt x="5400" y="21418"/>
                    <a:pt x="3712" y="20952"/>
                  </a:cubicBezTo>
                  <a:cubicBezTo>
                    <a:pt x="2025" y="20487"/>
                    <a:pt x="1012" y="19370"/>
                    <a:pt x="0" y="18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587999" y="635509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619749" y="6494796"/>
              <a:ext cx="177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657" y="8640"/>
                    <a:pt x="11314" y="17280"/>
                    <a:pt x="14914" y="19440"/>
                  </a:cubicBezTo>
                  <a:cubicBezTo>
                    <a:pt x="18514" y="21600"/>
                    <a:pt x="20057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438899" y="6056646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254749" y="6422502"/>
              <a:ext cx="609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6410"/>
                  </a:moveTo>
                  <a:cubicBezTo>
                    <a:pt x="2250" y="4867"/>
                    <a:pt x="4500" y="3325"/>
                    <a:pt x="6975" y="1782"/>
                  </a:cubicBezTo>
                  <a:cubicBezTo>
                    <a:pt x="9450" y="239"/>
                    <a:pt x="12150" y="-1304"/>
                    <a:pt x="14625" y="1782"/>
                  </a:cubicBezTo>
                  <a:cubicBezTo>
                    <a:pt x="17100" y="4867"/>
                    <a:pt x="19350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195101" y="6565593"/>
              <a:ext cx="129500" cy="2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27" fill="norm" stroke="1" extrusionOk="0">
                  <a:moveTo>
                    <a:pt x="20648" y="1400"/>
                  </a:moveTo>
                  <a:cubicBezTo>
                    <a:pt x="19636" y="745"/>
                    <a:pt x="18623" y="91"/>
                    <a:pt x="17273" y="9"/>
                  </a:cubicBezTo>
                  <a:cubicBezTo>
                    <a:pt x="15923" y="-73"/>
                    <a:pt x="14235" y="418"/>
                    <a:pt x="11367" y="2054"/>
                  </a:cubicBezTo>
                  <a:cubicBezTo>
                    <a:pt x="8498" y="3691"/>
                    <a:pt x="4448" y="6472"/>
                    <a:pt x="2085" y="9172"/>
                  </a:cubicBezTo>
                  <a:cubicBezTo>
                    <a:pt x="-277" y="11872"/>
                    <a:pt x="-952" y="14491"/>
                    <a:pt x="1748" y="16536"/>
                  </a:cubicBezTo>
                  <a:cubicBezTo>
                    <a:pt x="4448" y="18582"/>
                    <a:pt x="10523" y="20054"/>
                    <a:pt x="1659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343649" y="6675063"/>
              <a:ext cx="121874" cy="14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20" fill="norm" stroke="1" extrusionOk="0">
                  <a:moveTo>
                    <a:pt x="3352" y="4981"/>
                  </a:moveTo>
                  <a:cubicBezTo>
                    <a:pt x="2234" y="6164"/>
                    <a:pt x="1117" y="7348"/>
                    <a:pt x="559" y="9419"/>
                  </a:cubicBezTo>
                  <a:cubicBezTo>
                    <a:pt x="0" y="11491"/>
                    <a:pt x="0" y="14449"/>
                    <a:pt x="0" y="16817"/>
                  </a:cubicBezTo>
                  <a:cubicBezTo>
                    <a:pt x="0" y="19184"/>
                    <a:pt x="0" y="20959"/>
                    <a:pt x="186" y="20811"/>
                  </a:cubicBezTo>
                  <a:cubicBezTo>
                    <a:pt x="372" y="20663"/>
                    <a:pt x="745" y="18592"/>
                    <a:pt x="2234" y="15633"/>
                  </a:cubicBezTo>
                  <a:cubicBezTo>
                    <a:pt x="3724" y="12674"/>
                    <a:pt x="6331" y="8827"/>
                    <a:pt x="8193" y="6164"/>
                  </a:cubicBezTo>
                  <a:cubicBezTo>
                    <a:pt x="10055" y="3501"/>
                    <a:pt x="11172" y="2022"/>
                    <a:pt x="12848" y="986"/>
                  </a:cubicBezTo>
                  <a:cubicBezTo>
                    <a:pt x="14524" y="-49"/>
                    <a:pt x="16759" y="-641"/>
                    <a:pt x="18434" y="1134"/>
                  </a:cubicBezTo>
                  <a:cubicBezTo>
                    <a:pt x="20110" y="2910"/>
                    <a:pt x="21228" y="7052"/>
                    <a:pt x="21414" y="10603"/>
                  </a:cubicBezTo>
                  <a:cubicBezTo>
                    <a:pt x="21600" y="14154"/>
                    <a:pt x="20855" y="17112"/>
                    <a:pt x="2011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540499" y="675514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718299" y="669799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800849" y="6640846"/>
              <a:ext cx="7636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6646" y="0"/>
                  </a:moveTo>
                  <a:cubicBezTo>
                    <a:pt x="9415" y="0"/>
                    <a:pt x="12185" y="0"/>
                    <a:pt x="15231" y="1900"/>
                  </a:cubicBezTo>
                  <a:cubicBezTo>
                    <a:pt x="18277" y="3800"/>
                    <a:pt x="21600" y="7600"/>
                    <a:pt x="19108" y="11200"/>
                  </a:cubicBezTo>
                  <a:cubicBezTo>
                    <a:pt x="16615" y="14800"/>
                    <a:pt x="8308" y="18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213350" y="5962341"/>
              <a:ext cx="203200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566"/>
                  </a:moveTo>
                  <a:cubicBezTo>
                    <a:pt x="675" y="1366"/>
                    <a:pt x="1350" y="166"/>
                    <a:pt x="2925" y="16"/>
                  </a:cubicBezTo>
                  <a:cubicBezTo>
                    <a:pt x="4500" y="-134"/>
                    <a:pt x="6975" y="766"/>
                    <a:pt x="8550" y="2716"/>
                  </a:cubicBezTo>
                  <a:cubicBezTo>
                    <a:pt x="10125" y="4666"/>
                    <a:pt x="10800" y="7666"/>
                    <a:pt x="9900" y="10666"/>
                  </a:cubicBezTo>
                  <a:cubicBezTo>
                    <a:pt x="9000" y="13666"/>
                    <a:pt x="6525" y="16666"/>
                    <a:pt x="4725" y="18316"/>
                  </a:cubicBezTo>
                  <a:cubicBezTo>
                    <a:pt x="2925" y="19966"/>
                    <a:pt x="1800" y="20266"/>
                    <a:pt x="2025" y="20416"/>
                  </a:cubicBezTo>
                  <a:cubicBezTo>
                    <a:pt x="2250" y="20566"/>
                    <a:pt x="3825" y="20566"/>
                    <a:pt x="7312" y="20716"/>
                  </a:cubicBezTo>
                  <a:cubicBezTo>
                    <a:pt x="10800" y="20866"/>
                    <a:pt x="16200" y="211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202643" y="6168683"/>
              <a:ext cx="391957" cy="45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3" fill="norm" stroke="1" extrusionOk="0">
                  <a:moveTo>
                    <a:pt x="18020" y="106"/>
                  </a:moveTo>
                  <a:cubicBezTo>
                    <a:pt x="18601" y="7"/>
                    <a:pt x="19181" y="-92"/>
                    <a:pt x="19239" y="156"/>
                  </a:cubicBezTo>
                  <a:cubicBezTo>
                    <a:pt x="19298" y="403"/>
                    <a:pt x="18833" y="998"/>
                    <a:pt x="16859" y="2137"/>
                  </a:cubicBezTo>
                  <a:cubicBezTo>
                    <a:pt x="14885" y="3277"/>
                    <a:pt x="11401" y="4961"/>
                    <a:pt x="9369" y="5902"/>
                  </a:cubicBezTo>
                  <a:cubicBezTo>
                    <a:pt x="7336" y="6844"/>
                    <a:pt x="6756" y="7042"/>
                    <a:pt x="6059" y="7389"/>
                  </a:cubicBezTo>
                  <a:cubicBezTo>
                    <a:pt x="5362" y="7736"/>
                    <a:pt x="4549" y="8231"/>
                    <a:pt x="4491" y="8528"/>
                  </a:cubicBezTo>
                  <a:cubicBezTo>
                    <a:pt x="4433" y="8825"/>
                    <a:pt x="5130" y="8925"/>
                    <a:pt x="6988" y="9222"/>
                  </a:cubicBezTo>
                  <a:cubicBezTo>
                    <a:pt x="8846" y="9519"/>
                    <a:pt x="11865" y="10014"/>
                    <a:pt x="13607" y="10460"/>
                  </a:cubicBezTo>
                  <a:cubicBezTo>
                    <a:pt x="15349" y="10906"/>
                    <a:pt x="15814" y="11302"/>
                    <a:pt x="15930" y="11798"/>
                  </a:cubicBezTo>
                  <a:cubicBezTo>
                    <a:pt x="16046" y="12293"/>
                    <a:pt x="15814" y="12888"/>
                    <a:pt x="14594" y="13680"/>
                  </a:cubicBezTo>
                  <a:cubicBezTo>
                    <a:pt x="13375" y="14473"/>
                    <a:pt x="11169" y="15464"/>
                    <a:pt x="8672" y="16554"/>
                  </a:cubicBezTo>
                  <a:cubicBezTo>
                    <a:pt x="6175" y="17644"/>
                    <a:pt x="3388" y="18833"/>
                    <a:pt x="1820" y="19675"/>
                  </a:cubicBezTo>
                  <a:cubicBezTo>
                    <a:pt x="252" y="20517"/>
                    <a:pt x="-96" y="21013"/>
                    <a:pt x="20" y="21260"/>
                  </a:cubicBezTo>
                  <a:cubicBezTo>
                    <a:pt x="136" y="21508"/>
                    <a:pt x="717" y="21508"/>
                    <a:pt x="3214" y="21310"/>
                  </a:cubicBezTo>
                  <a:cubicBezTo>
                    <a:pt x="5710" y="21112"/>
                    <a:pt x="10123" y="20715"/>
                    <a:pt x="13491" y="20468"/>
                  </a:cubicBezTo>
                  <a:cubicBezTo>
                    <a:pt x="16859" y="20220"/>
                    <a:pt x="19181" y="20121"/>
                    <a:pt x="21504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788543" y="6185444"/>
              <a:ext cx="187058" cy="39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03" fill="norm" stroke="1" extrusionOk="0">
                  <a:moveTo>
                    <a:pt x="21210" y="1274"/>
                  </a:moveTo>
                  <a:cubicBezTo>
                    <a:pt x="20490" y="817"/>
                    <a:pt x="19770" y="360"/>
                    <a:pt x="18690" y="132"/>
                  </a:cubicBezTo>
                  <a:cubicBezTo>
                    <a:pt x="17610" y="-97"/>
                    <a:pt x="16170" y="-97"/>
                    <a:pt x="13890" y="703"/>
                  </a:cubicBezTo>
                  <a:cubicBezTo>
                    <a:pt x="11610" y="1503"/>
                    <a:pt x="8490" y="3103"/>
                    <a:pt x="5730" y="5446"/>
                  </a:cubicBezTo>
                  <a:cubicBezTo>
                    <a:pt x="2970" y="7789"/>
                    <a:pt x="570" y="10874"/>
                    <a:pt x="90" y="13389"/>
                  </a:cubicBezTo>
                  <a:cubicBezTo>
                    <a:pt x="-390" y="15903"/>
                    <a:pt x="1050" y="17846"/>
                    <a:pt x="4650" y="19103"/>
                  </a:cubicBezTo>
                  <a:cubicBezTo>
                    <a:pt x="8250" y="20360"/>
                    <a:pt x="14010" y="20932"/>
                    <a:pt x="1977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089899" y="6259846"/>
              <a:ext cx="1" cy="273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043005" y="6237568"/>
              <a:ext cx="191742" cy="32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64" fill="norm" stroke="1" extrusionOk="0">
                  <a:moveTo>
                    <a:pt x="965" y="4393"/>
                  </a:moveTo>
                  <a:cubicBezTo>
                    <a:pt x="965" y="3697"/>
                    <a:pt x="965" y="3000"/>
                    <a:pt x="1546" y="2094"/>
                  </a:cubicBezTo>
                  <a:cubicBezTo>
                    <a:pt x="2127" y="1188"/>
                    <a:pt x="3288" y="73"/>
                    <a:pt x="5843" y="4"/>
                  </a:cubicBezTo>
                  <a:cubicBezTo>
                    <a:pt x="8398" y="-66"/>
                    <a:pt x="12346" y="909"/>
                    <a:pt x="15365" y="2442"/>
                  </a:cubicBezTo>
                  <a:cubicBezTo>
                    <a:pt x="18385" y="3975"/>
                    <a:pt x="20475" y="6066"/>
                    <a:pt x="20939" y="8504"/>
                  </a:cubicBezTo>
                  <a:cubicBezTo>
                    <a:pt x="21404" y="10943"/>
                    <a:pt x="20243" y="13730"/>
                    <a:pt x="17688" y="15960"/>
                  </a:cubicBezTo>
                  <a:cubicBezTo>
                    <a:pt x="15133" y="18189"/>
                    <a:pt x="11185" y="19862"/>
                    <a:pt x="8514" y="20698"/>
                  </a:cubicBezTo>
                  <a:cubicBezTo>
                    <a:pt x="5843" y="21534"/>
                    <a:pt x="4449" y="21534"/>
                    <a:pt x="3172" y="21395"/>
                  </a:cubicBezTo>
                  <a:cubicBezTo>
                    <a:pt x="1894" y="21255"/>
                    <a:pt x="733" y="20977"/>
                    <a:pt x="269" y="20349"/>
                  </a:cubicBezTo>
                  <a:cubicBezTo>
                    <a:pt x="-196" y="19722"/>
                    <a:pt x="36" y="18747"/>
                    <a:pt x="269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274049" y="651384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262144" y="6380496"/>
              <a:ext cx="58816" cy="6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834" fill="norm" stroke="1" extrusionOk="0">
                  <a:moveTo>
                    <a:pt x="10893" y="0"/>
                  </a:moveTo>
                  <a:cubicBezTo>
                    <a:pt x="7169" y="0"/>
                    <a:pt x="3445" y="0"/>
                    <a:pt x="1583" y="1588"/>
                  </a:cubicBezTo>
                  <a:cubicBezTo>
                    <a:pt x="-279" y="3176"/>
                    <a:pt x="-279" y="6353"/>
                    <a:pt x="466" y="9529"/>
                  </a:cubicBezTo>
                  <a:cubicBezTo>
                    <a:pt x="1211" y="12706"/>
                    <a:pt x="2700" y="15882"/>
                    <a:pt x="6052" y="18106"/>
                  </a:cubicBezTo>
                  <a:cubicBezTo>
                    <a:pt x="9404" y="20329"/>
                    <a:pt x="14618" y="21600"/>
                    <a:pt x="17597" y="20329"/>
                  </a:cubicBezTo>
                  <a:cubicBezTo>
                    <a:pt x="20576" y="19059"/>
                    <a:pt x="21321" y="15247"/>
                    <a:pt x="20204" y="12388"/>
                  </a:cubicBezTo>
                  <a:cubicBezTo>
                    <a:pt x="19087" y="9529"/>
                    <a:pt x="16107" y="7624"/>
                    <a:pt x="12755" y="6353"/>
                  </a:cubicBezTo>
                  <a:cubicBezTo>
                    <a:pt x="9404" y="5082"/>
                    <a:pt x="5680" y="4447"/>
                    <a:pt x="4190" y="6671"/>
                  </a:cubicBezTo>
                  <a:cubicBezTo>
                    <a:pt x="2700" y="8894"/>
                    <a:pt x="3445" y="13976"/>
                    <a:pt x="419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483599" y="6424946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0800"/>
                    <a:pt x="4364" y="0"/>
                    <a:pt x="7964" y="0"/>
                  </a:cubicBezTo>
                  <a:cubicBezTo>
                    <a:pt x="11564" y="0"/>
                    <a:pt x="1658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877299" y="6278896"/>
              <a:ext cx="846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45"/>
                    <a:pt x="21600" y="9491"/>
                    <a:pt x="21600" y="13091"/>
                  </a:cubicBezTo>
                  <a:cubicBezTo>
                    <a:pt x="21600" y="16691"/>
                    <a:pt x="108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833355" y="6239273"/>
              <a:ext cx="22227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32" fill="norm" stroke="1" extrusionOk="0">
                  <a:moveTo>
                    <a:pt x="552" y="4121"/>
                  </a:moveTo>
                  <a:cubicBezTo>
                    <a:pt x="352" y="3450"/>
                    <a:pt x="152" y="2780"/>
                    <a:pt x="52" y="2109"/>
                  </a:cubicBezTo>
                  <a:cubicBezTo>
                    <a:pt x="-48" y="1438"/>
                    <a:pt x="-48" y="767"/>
                    <a:pt x="452" y="365"/>
                  </a:cubicBezTo>
                  <a:cubicBezTo>
                    <a:pt x="952" y="-38"/>
                    <a:pt x="1952" y="-172"/>
                    <a:pt x="4352" y="298"/>
                  </a:cubicBezTo>
                  <a:cubicBezTo>
                    <a:pt x="6752" y="767"/>
                    <a:pt x="10552" y="1840"/>
                    <a:pt x="13852" y="3517"/>
                  </a:cubicBezTo>
                  <a:cubicBezTo>
                    <a:pt x="17152" y="5194"/>
                    <a:pt x="19952" y="7475"/>
                    <a:pt x="20752" y="9957"/>
                  </a:cubicBezTo>
                  <a:cubicBezTo>
                    <a:pt x="21552" y="12439"/>
                    <a:pt x="20352" y="15122"/>
                    <a:pt x="18252" y="17068"/>
                  </a:cubicBezTo>
                  <a:cubicBezTo>
                    <a:pt x="16152" y="19013"/>
                    <a:pt x="13152" y="20221"/>
                    <a:pt x="11052" y="20824"/>
                  </a:cubicBezTo>
                  <a:cubicBezTo>
                    <a:pt x="8952" y="21428"/>
                    <a:pt x="7752" y="21428"/>
                    <a:pt x="6852" y="21160"/>
                  </a:cubicBezTo>
                  <a:cubicBezTo>
                    <a:pt x="5952" y="20891"/>
                    <a:pt x="5352" y="20355"/>
                    <a:pt x="4752" y="1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775699" y="6159188"/>
              <a:ext cx="266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429" y="10932"/>
                    <a:pt x="6857" y="1332"/>
                    <a:pt x="10457" y="132"/>
                  </a:cubicBezTo>
                  <a:cubicBezTo>
                    <a:pt x="14057" y="-1068"/>
                    <a:pt x="178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112249" y="6139196"/>
              <a:ext cx="200811" cy="46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75" fill="norm" stroke="1" extrusionOk="0">
                  <a:moveTo>
                    <a:pt x="0" y="0"/>
                  </a:moveTo>
                  <a:cubicBezTo>
                    <a:pt x="1322" y="0"/>
                    <a:pt x="2645" y="0"/>
                    <a:pt x="4629" y="684"/>
                  </a:cubicBezTo>
                  <a:cubicBezTo>
                    <a:pt x="6612" y="1368"/>
                    <a:pt x="9257" y="2737"/>
                    <a:pt x="12343" y="4643"/>
                  </a:cubicBezTo>
                  <a:cubicBezTo>
                    <a:pt x="15429" y="6548"/>
                    <a:pt x="18955" y="8992"/>
                    <a:pt x="20278" y="11533"/>
                  </a:cubicBezTo>
                  <a:cubicBezTo>
                    <a:pt x="21600" y="14074"/>
                    <a:pt x="20718" y="16713"/>
                    <a:pt x="18845" y="18424"/>
                  </a:cubicBezTo>
                  <a:cubicBezTo>
                    <a:pt x="16971" y="20134"/>
                    <a:pt x="14106" y="20916"/>
                    <a:pt x="11792" y="21258"/>
                  </a:cubicBezTo>
                  <a:cubicBezTo>
                    <a:pt x="9478" y="21600"/>
                    <a:pt x="7714" y="21502"/>
                    <a:pt x="6722" y="21209"/>
                  </a:cubicBezTo>
                  <a:cubicBezTo>
                    <a:pt x="5731" y="20916"/>
                    <a:pt x="5510" y="20427"/>
                    <a:pt x="529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226549" y="5963097"/>
              <a:ext cx="260351" cy="1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496"/>
                  </a:moveTo>
                  <a:cubicBezTo>
                    <a:pt x="2283" y="632"/>
                    <a:pt x="4566" y="-232"/>
                    <a:pt x="6146" y="56"/>
                  </a:cubicBezTo>
                  <a:cubicBezTo>
                    <a:pt x="7727" y="344"/>
                    <a:pt x="8605" y="1784"/>
                    <a:pt x="8693" y="3800"/>
                  </a:cubicBezTo>
                  <a:cubicBezTo>
                    <a:pt x="8780" y="5816"/>
                    <a:pt x="8078" y="8408"/>
                    <a:pt x="7376" y="10136"/>
                  </a:cubicBezTo>
                  <a:cubicBezTo>
                    <a:pt x="6673" y="11864"/>
                    <a:pt x="5971" y="12728"/>
                    <a:pt x="5005" y="13880"/>
                  </a:cubicBezTo>
                  <a:cubicBezTo>
                    <a:pt x="4039" y="15032"/>
                    <a:pt x="2810" y="16472"/>
                    <a:pt x="2722" y="17192"/>
                  </a:cubicBezTo>
                  <a:cubicBezTo>
                    <a:pt x="2634" y="17912"/>
                    <a:pt x="3688" y="17912"/>
                    <a:pt x="7024" y="18488"/>
                  </a:cubicBezTo>
                  <a:cubicBezTo>
                    <a:pt x="10361" y="19064"/>
                    <a:pt x="15980" y="20216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160906" y="7436112"/>
              <a:ext cx="401694" cy="53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7" fill="norm" stroke="1" extrusionOk="0">
                  <a:moveTo>
                    <a:pt x="6195" y="2745"/>
                  </a:moveTo>
                  <a:cubicBezTo>
                    <a:pt x="5064" y="3341"/>
                    <a:pt x="3933" y="3936"/>
                    <a:pt x="3085" y="4191"/>
                  </a:cubicBezTo>
                  <a:cubicBezTo>
                    <a:pt x="2237" y="4446"/>
                    <a:pt x="1671" y="4361"/>
                    <a:pt x="1332" y="4106"/>
                  </a:cubicBezTo>
                  <a:cubicBezTo>
                    <a:pt x="993" y="3851"/>
                    <a:pt x="880" y="3426"/>
                    <a:pt x="1163" y="2830"/>
                  </a:cubicBezTo>
                  <a:cubicBezTo>
                    <a:pt x="1445" y="2235"/>
                    <a:pt x="2124" y="1470"/>
                    <a:pt x="2746" y="959"/>
                  </a:cubicBezTo>
                  <a:cubicBezTo>
                    <a:pt x="3368" y="449"/>
                    <a:pt x="3933" y="194"/>
                    <a:pt x="4555" y="67"/>
                  </a:cubicBezTo>
                  <a:cubicBezTo>
                    <a:pt x="5177" y="-61"/>
                    <a:pt x="5856" y="-61"/>
                    <a:pt x="6252" y="577"/>
                  </a:cubicBezTo>
                  <a:cubicBezTo>
                    <a:pt x="6647" y="1215"/>
                    <a:pt x="6760" y="2490"/>
                    <a:pt x="6478" y="4319"/>
                  </a:cubicBezTo>
                  <a:cubicBezTo>
                    <a:pt x="6195" y="6147"/>
                    <a:pt x="5516" y="8528"/>
                    <a:pt x="4725" y="10101"/>
                  </a:cubicBezTo>
                  <a:cubicBezTo>
                    <a:pt x="3933" y="11674"/>
                    <a:pt x="3028" y="12440"/>
                    <a:pt x="2237" y="12865"/>
                  </a:cubicBezTo>
                  <a:cubicBezTo>
                    <a:pt x="1445" y="13290"/>
                    <a:pt x="767" y="13375"/>
                    <a:pt x="371" y="13205"/>
                  </a:cubicBezTo>
                  <a:cubicBezTo>
                    <a:pt x="-25" y="13035"/>
                    <a:pt x="-138" y="12610"/>
                    <a:pt x="201" y="11887"/>
                  </a:cubicBezTo>
                  <a:cubicBezTo>
                    <a:pt x="541" y="11164"/>
                    <a:pt x="1332" y="10144"/>
                    <a:pt x="2972" y="8783"/>
                  </a:cubicBezTo>
                  <a:cubicBezTo>
                    <a:pt x="4612" y="7422"/>
                    <a:pt x="7100" y="5722"/>
                    <a:pt x="9079" y="4446"/>
                  </a:cubicBezTo>
                  <a:cubicBezTo>
                    <a:pt x="11058" y="3170"/>
                    <a:pt x="12528" y="2320"/>
                    <a:pt x="13489" y="1767"/>
                  </a:cubicBezTo>
                  <a:cubicBezTo>
                    <a:pt x="14450" y="1215"/>
                    <a:pt x="14903" y="959"/>
                    <a:pt x="14790" y="1130"/>
                  </a:cubicBezTo>
                  <a:cubicBezTo>
                    <a:pt x="14677" y="1300"/>
                    <a:pt x="13998" y="1895"/>
                    <a:pt x="12754" y="3383"/>
                  </a:cubicBezTo>
                  <a:cubicBezTo>
                    <a:pt x="11510" y="4871"/>
                    <a:pt x="9701" y="7252"/>
                    <a:pt x="8570" y="9846"/>
                  </a:cubicBezTo>
                  <a:cubicBezTo>
                    <a:pt x="7439" y="12440"/>
                    <a:pt x="6987" y="15246"/>
                    <a:pt x="6987" y="17202"/>
                  </a:cubicBezTo>
                  <a:cubicBezTo>
                    <a:pt x="6987" y="19158"/>
                    <a:pt x="7439" y="20263"/>
                    <a:pt x="7948" y="20859"/>
                  </a:cubicBezTo>
                  <a:cubicBezTo>
                    <a:pt x="8457" y="21454"/>
                    <a:pt x="9022" y="21539"/>
                    <a:pt x="10153" y="20986"/>
                  </a:cubicBezTo>
                  <a:cubicBezTo>
                    <a:pt x="11284" y="20433"/>
                    <a:pt x="12980" y="19243"/>
                    <a:pt x="13998" y="17840"/>
                  </a:cubicBezTo>
                  <a:cubicBezTo>
                    <a:pt x="15016" y="16437"/>
                    <a:pt x="15355" y="14821"/>
                    <a:pt x="15299" y="13800"/>
                  </a:cubicBezTo>
                  <a:cubicBezTo>
                    <a:pt x="15242" y="12780"/>
                    <a:pt x="14790" y="12355"/>
                    <a:pt x="14224" y="12100"/>
                  </a:cubicBezTo>
                  <a:cubicBezTo>
                    <a:pt x="13659" y="11845"/>
                    <a:pt x="12980" y="11759"/>
                    <a:pt x="13037" y="11674"/>
                  </a:cubicBezTo>
                  <a:cubicBezTo>
                    <a:pt x="13093" y="11589"/>
                    <a:pt x="13885" y="11504"/>
                    <a:pt x="15412" y="11292"/>
                  </a:cubicBezTo>
                  <a:cubicBezTo>
                    <a:pt x="16938" y="11079"/>
                    <a:pt x="19200" y="10739"/>
                    <a:pt x="21462" y="1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966370" y="7396496"/>
              <a:ext cx="2168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0112" y="0"/>
                  </a:moveTo>
                  <a:cubicBezTo>
                    <a:pt x="12257" y="1350"/>
                    <a:pt x="4403" y="2700"/>
                    <a:pt x="1457" y="5344"/>
                  </a:cubicBezTo>
                  <a:cubicBezTo>
                    <a:pt x="-1488" y="7987"/>
                    <a:pt x="476" y="11925"/>
                    <a:pt x="3421" y="14850"/>
                  </a:cubicBezTo>
                  <a:cubicBezTo>
                    <a:pt x="6367" y="17775"/>
                    <a:pt x="10294" y="19687"/>
                    <a:pt x="14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171637" y="7491746"/>
              <a:ext cx="1594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7838" y="0"/>
                  </a:moveTo>
                  <a:cubicBezTo>
                    <a:pt x="3038" y="2700"/>
                    <a:pt x="-1762" y="5400"/>
                    <a:pt x="638" y="8820"/>
                  </a:cubicBezTo>
                  <a:cubicBezTo>
                    <a:pt x="3038" y="12240"/>
                    <a:pt x="12638" y="16380"/>
                    <a:pt x="16238" y="18630"/>
                  </a:cubicBezTo>
                  <a:cubicBezTo>
                    <a:pt x="19838" y="20880"/>
                    <a:pt x="17438" y="21240"/>
                    <a:pt x="150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051549" y="7472696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8000"/>
                    <a:pt x="343" y="14400"/>
                    <a:pt x="1543" y="10800"/>
                  </a:cubicBezTo>
                  <a:cubicBezTo>
                    <a:pt x="2743" y="7200"/>
                    <a:pt x="4971" y="3600"/>
                    <a:pt x="8486" y="18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6441793" y="7371096"/>
              <a:ext cx="2250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3200"/>
                    <a:pt x="-721" y="6400"/>
                    <a:pt x="261" y="9314"/>
                  </a:cubicBezTo>
                  <a:cubicBezTo>
                    <a:pt x="1243" y="12229"/>
                    <a:pt x="5170" y="14857"/>
                    <a:pt x="9097" y="16857"/>
                  </a:cubicBezTo>
                  <a:cubicBezTo>
                    <a:pt x="13024" y="18857"/>
                    <a:pt x="16952" y="20229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6623049" y="7485396"/>
              <a:ext cx="231863" cy="22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60" fill="norm" stroke="1" extrusionOk="0">
                  <a:moveTo>
                    <a:pt x="0" y="0"/>
                  </a:moveTo>
                  <a:cubicBezTo>
                    <a:pt x="4320" y="1200"/>
                    <a:pt x="8640" y="2400"/>
                    <a:pt x="11880" y="3300"/>
                  </a:cubicBezTo>
                  <a:cubicBezTo>
                    <a:pt x="15120" y="4200"/>
                    <a:pt x="17280" y="4800"/>
                    <a:pt x="18851" y="5400"/>
                  </a:cubicBezTo>
                  <a:cubicBezTo>
                    <a:pt x="20422" y="6000"/>
                    <a:pt x="21404" y="6600"/>
                    <a:pt x="21502" y="7300"/>
                  </a:cubicBezTo>
                  <a:cubicBezTo>
                    <a:pt x="21600" y="8000"/>
                    <a:pt x="20815" y="8800"/>
                    <a:pt x="18360" y="10600"/>
                  </a:cubicBezTo>
                  <a:cubicBezTo>
                    <a:pt x="15905" y="12400"/>
                    <a:pt x="11782" y="15200"/>
                    <a:pt x="9131" y="16900"/>
                  </a:cubicBezTo>
                  <a:cubicBezTo>
                    <a:pt x="6480" y="18600"/>
                    <a:pt x="5302" y="19200"/>
                    <a:pt x="4124" y="19800"/>
                  </a:cubicBezTo>
                  <a:cubicBezTo>
                    <a:pt x="2945" y="20400"/>
                    <a:pt x="1767" y="21000"/>
                    <a:pt x="1767" y="21300"/>
                  </a:cubicBezTo>
                  <a:cubicBezTo>
                    <a:pt x="1767" y="21600"/>
                    <a:pt x="2945" y="21600"/>
                    <a:pt x="4025" y="21500"/>
                  </a:cubicBezTo>
                  <a:cubicBezTo>
                    <a:pt x="5105" y="21400"/>
                    <a:pt x="6087" y="21200"/>
                    <a:pt x="7069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110774" y="7358396"/>
              <a:ext cx="115527" cy="3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1" fill="norm" stroke="1" extrusionOk="0">
                  <a:moveTo>
                    <a:pt x="1406" y="0"/>
                  </a:moveTo>
                  <a:cubicBezTo>
                    <a:pt x="1406" y="3029"/>
                    <a:pt x="1406" y="6059"/>
                    <a:pt x="1013" y="9351"/>
                  </a:cubicBezTo>
                  <a:cubicBezTo>
                    <a:pt x="620" y="12644"/>
                    <a:pt x="-165" y="16200"/>
                    <a:pt x="31" y="18307"/>
                  </a:cubicBezTo>
                  <a:cubicBezTo>
                    <a:pt x="228" y="20415"/>
                    <a:pt x="1406" y="21073"/>
                    <a:pt x="4155" y="21337"/>
                  </a:cubicBezTo>
                  <a:cubicBezTo>
                    <a:pt x="6904" y="21600"/>
                    <a:pt x="11224" y="21468"/>
                    <a:pt x="14366" y="21007"/>
                  </a:cubicBezTo>
                  <a:cubicBezTo>
                    <a:pt x="17508" y="20546"/>
                    <a:pt x="19471" y="19756"/>
                    <a:pt x="21435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061199" y="7520502"/>
              <a:ext cx="20955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1855" y="7902"/>
                  </a:cubicBezTo>
                  <a:cubicBezTo>
                    <a:pt x="3709" y="4146"/>
                    <a:pt x="7418" y="1328"/>
                    <a:pt x="11018" y="389"/>
                  </a:cubicBezTo>
                  <a:cubicBezTo>
                    <a:pt x="14618" y="-550"/>
                    <a:pt x="18109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283449" y="7614114"/>
              <a:ext cx="107951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97"/>
                  </a:moveTo>
                  <a:cubicBezTo>
                    <a:pt x="847" y="6432"/>
                    <a:pt x="1694" y="10668"/>
                    <a:pt x="2118" y="14268"/>
                  </a:cubicBezTo>
                  <a:cubicBezTo>
                    <a:pt x="2541" y="17868"/>
                    <a:pt x="2541" y="20832"/>
                    <a:pt x="2753" y="20832"/>
                  </a:cubicBezTo>
                  <a:cubicBezTo>
                    <a:pt x="2965" y="20832"/>
                    <a:pt x="3388" y="17868"/>
                    <a:pt x="4659" y="14268"/>
                  </a:cubicBezTo>
                  <a:cubicBezTo>
                    <a:pt x="5929" y="10668"/>
                    <a:pt x="8047" y="6432"/>
                    <a:pt x="10376" y="3680"/>
                  </a:cubicBezTo>
                  <a:cubicBezTo>
                    <a:pt x="12706" y="927"/>
                    <a:pt x="15247" y="-344"/>
                    <a:pt x="16941" y="80"/>
                  </a:cubicBezTo>
                  <a:cubicBezTo>
                    <a:pt x="18635" y="503"/>
                    <a:pt x="19482" y="2621"/>
                    <a:pt x="20118" y="6432"/>
                  </a:cubicBezTo>
                  <a:cubicBezTo>
                    <a:pt x="20753" y="10244"/>
                    <a:pt x="21176" y="15750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461249" y="7669546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562849" y="762509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658099" y="7720346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754144" y="7586996"/>
              <a:ext cx="13255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8385" y="0"/>
                  </a:moveTo>
                  <a:cubicBezTo>
                    <a:pt x="15642" y="5236"/>
                    <a:pt x="12900" y="10473"/>
                    <a:pt x="10671" y="13909"/>
                  </a:cubicBezTo>
                  <a:cubicBezTo>
                    <a:pt x="8442" y="17345"/>
                    <a:pt x="6728" y="18982"/>
                    <a:pt x="5014" y="19964"/>
                  </a:cubicBezTo>
                  <a:cubicBezTo>
                    <a:pt x="3300" y="20945"/>
                    <a:pt x="1585" y="21273"/>
                    <a:pt x="728" y="20455"/>
                  </a:cubicBezTo>
                  <a:cubicBezTo>
                    <a:pt x="-129" y="19636"/>
                    <a:pt x="-129" y="17673"/>
                    <a:pt x="214" y="15873"/>
                  </a:cubicBezTo>
                  <a:cubicBezTo>
                    <a:pt x="557" y="14073"/>
                    <a:pt x="1242" y="12436"/>
                    <a:pt x="3300" y="11291"/>
                  </a:cubicBezTo>
                  <a:cubicBezTo>
                    <a:pt x="5357" y="10145"/>
                    <a:pt x="8785" y="9491"/>
                    <a:pt x="12042" y="11291"/>
                  </a:cubicBezTo>
                  <a:cubicBezTo>
                    <a:pt x="15300" y="13091"/>
                    <a:pt x="18385" y="17345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937499" y="7599696"/>
              <a:ext cx="76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000999" y="7686976"/>
              <a:ext cx="82551" cy="14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4055"/>
                  </a:moveTo>
                  <a:cubicBezTo>
                    <a:pt x="1662" y="2784"/>
                    <a:pt x="3323" y="1514"/>
                    <a:pt x="5538" y="720"/>
                  </a:cubicBezTo>
                  <a:cubicBezTo>
                    <a:pt x="7754" y="-74"/>
                    <a:pt x="10523" y="-392"/>
                    <a:pt x="13015" y="720"/>
                  </a:cubicBezTo>
                  <a:cubicBezTo>
                    <a:pt x="15508" y="1832"/>
                    <a:pt x="17723" y="4373"/>
                    <a:pt x="16338" y="7232"/>
                  </a:cubicBezTo>
                  <a:cubicBezTo>
                    <a:pt x="14954" y="10090"/>
                    <a:pt x="9969" y="13267"/>
                    <a:pt x="6369" y="15649"/>
                  </a:cubicBezTo>
                  <a:cubicBezTo>
                    <a:pt x="2769" y="18032"/>
                    <a:pt x="554" y="19620"/>
                    <a:pt x="1938" y="20414"/>
                  </a:cubicBezTo>
                  <a:cubicBezTo>
                    <a:pt x="3323" y="21208"/>
                    <a:pt x="8308" y="21208"/>
                    <a:pt x="12185" y="21049"/>
                  </a:cubicBezTo>
                  <a:cubicBezTo>
                    <a:pt x="16062" y="20890"/>
                    <a:pt x="18831" y="20573"/>
                    <a:pt x="21600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191499" y="786004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489949" y="7545574"/>
              <a:ext cx="184151" cy="17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4859"/>
                  </a:moveTo>
                  <a:cubicBezTo>
                    <a:pt x="497" y="3121"/>
                    <a:pt x="993" y="1383"/>
                    <a:pt x="2234" y="514"/>
                  </a:cubicBezTo>
                  <a:cubicBezTo>
                    <a:pt x="3476" y="-355"/>
                    <a:pt x="5462" y="-355"/>
                    <a:pt x="7821" y="2376"/>
                  </a:cubicBezTo>
                  <a:cubicBezTo>
                    <a:pt x="10179" y="5107"/>
                    <a:pt x="12910" y="10569"/>
                    <a:pt x="14028" y="13921"/>
                  </a:cubicBezTo>
                  <a:cubicBezTo>
                    <a:pt x="15145" y="17273"/>
                    <a:pt x="14648" y="18514"/>
                    <a:pt x="13531" y="19507"/>
                  </a:cubicBezTo>
                  <a:cubicBezTo>
                    <a:pt x="12414" y="20500"/>
                    <a:pt x="10676" y="21245"/>
                    <a:pt x="9559" y="20873"/>
                  </a:cubicBezTo>
                  <a:cubicBezTo>
                    <a:pt x="8441" y="20500"/>
                    <a:pt x="7945" y="19011"/>
                    <a:pt x="8566" y="16279"/>
                  </a:cubicBezTo>
                  <a:cubicBezTo>
                    <a:pt x="9186" y="13548"/>
                    <a:pt x="10924" y="9576"/>
                    <a:pt x="13283" y="7093"/>
                  </a:cubicBezTo>
                  <a:cubicBezTo>
                    <a:pt x="15641" y="4611"/>
                    <a:pt x="18621" y="3617"/>
                    <a:pt x="21600" y="2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703551" y="7553089"/>
              <a:ext cx="205500" cy="14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66" fill="norm" stroke="1" extrusionOk="0">
                  <a:moveTo>
                    <a:pt x="5530" y="7612"/>
                  </a:moveTo>
                  <a:cubicBezTo>
                    <a:pt x="6411" y="6395"/>
                    <a:pt x="7293" y="5178"/>
                    <a:pt x="8395" y="3809"/>
                  </a:cubicBezTo>
                  <a:cubicBezTo>
                    <a:pt x="9497" y="2440"/>
                    <a:pt x="10819" y="919"/>
                    <a:pt x="10930" y="310"/>
                  </a:cubicBezTo>
                  <a:cubicBezTo>
                    <a:pt x="11040" y="-298"/>
                    <a:pt x="9938" y="6"/>
                    <a:pt x="8285" y="1071"/>
                  </a:cubicBezTo>
                  <a:cubicBezTo>
                    <a:pt x="6632" y="2136"/>
                    <a:pt x="4428" y="3961"/>
                    <a:pt x="2885" y="6395"/>
                  </a:cubicBezTo>
                  <a:cubicBezTo>
                    <a:pt x="1342" y="8829"/>
                    <a:pt x="460" y="11871"/>
                    <a:pt x="130" y="14153"/>
                  </a:cubicBezTo>
                  <a:cubicBezTo>
                    <a:pt x="-201" y="16434"/>
                    <a:pt x="19" y="17956"/>
                    <a:pt x="1783" y="19172"/>
                  </a:cubicBezTo>
                  <a:cubicBezTo>
                    <a:pt x="3546" y="20389"/>
                    <a:pt x="6852" y="21302"/>
                    <a:pt x="10379" y="21150"/>
                  </a:cubicBezTo>
                  <a:cubicBezTo>
                    <a:pt x="13905" y="20998"/>
                    <a:pt x="17652" y="19781"/>
                    <a:pt x="21399" y="18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947149" y="7567946"/>
              <a:ext cx="70783" cy="29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25" fill="norm" stroke="1" extrusionOk="0">
                  <a:moveTo>
                    <a:pt x="0" y="0"/>
                  </a:moveTo>
                  <a:cubicBezTo>
                    <a:pt x="7406" y="3549"/>
                    <a:pt x="14811" y="7097"/>
                    <a:pt x="18206" y="10260"/>
                  </a:cubicBezTo>
                  <a:cubicBezTo>
                    <a:pt x="21600" y="13423"/>
                    <a:pt x="20983" y="16200"/>
                    <a:pt x="19131" y="18051"/>
                  </a:cubicBezTo>
                  <a:cubicBezTo>
                    <a:pt x="17280" y="19903"/>
                    <a:pt x="14194" y="20829"/>
                    <a:pt x="11109" y="21214"/>
                  </a:cubicBezTo>
                  <a:cubicBezTo>
                    <a:pt x="8023" y="21600"/>
                    <a:pt x="4937" y="21446"/>
                    <a:pt x="3086" y="20829"/>
                  </a:cubicBezTo>
                  <a:cubicBezTo>
                    <a:pt x="1234" y="20211"/>
                    <a:pt x="617" y="19131"/>
                    <a:pt x="0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991599" y="746634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055099" y="7531169"/>
              <a:ext cx="82551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0575"/>
                  </a:moveTo>
                  <a:cubicBezTo>
                    <a:pt x="6092" y="8775"/>
                    <a:pt x="12185" y="6975"/>
                    <a:pt x="16062" y="5175"/>
                  </a:cubicBezTo>
                  <a:cubicBezTo>
                    <a:pt x="19938" y="3375"/>
                    <a:pt x="21600" y="1575"/>
                    <a:pt x="20492" y="675"/>
                  </a:cubicBezTo>
                  <a:cubicBezTo>
                    <a:pt x="19385" y="-225"/>
                    <a:pt x="15508" y="-225"/>
                    <a:pt x="12738" y="675"/>
                  </a:cubicBezTo>
                  <a:cubicBezTo>
                    <a:pt x="9969" y="1575"/>
                    <a:pt x="8308" y="3375"/>
                    <a:pt x="6369" y="6075"/>
                  </a:cubicBezTo>
                  <a:cubicBezTo>
                    <a:pt x="4431" y="8775"/>
                    <a:pt x="2215" y="12375"/>
                    <a:pt x="1385" y="15075"/>
                  </a:cubicBezTo>
                  <a:cubicBezTo>
                    <a:pt x="554" y="17775"/>
                    <a:pt x="1108" y="19575"/>
                    <a:pt x="4708" y="20475"/>
                  </a:cubicBezTo>
                  <a:cubicBezTo>
                    <a:pt x="8308" y="21375"/>
                    <a:pt x="14954" y="213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185667" y="7533918"/>
              <a:ext cx="148833" cy="14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737" fill="norm" stroke="1" extrusionOk="0">
                  <a:moveTo>
                    <a:pt x="15694" y="1257"/>
                  </a:moveTo>
                  <a:cubicBezTo>
                    <a:pt x="14494" y="332"/>
                    <a:pt x="13294" y="-594"/>
                    <a:pt x="10594" y="486"/>
                  </a:cubicBezTo>
                  <a:cubicBezTo>
                    <a:pt x="7894" y="1566"/>
                    <a:pt x="3694" y="4652"/>
                    <a:pt x="1594" y="7892"/>
                  </a:cubicBezTo>
                  <a:cubicBezTo>
                    <a:pt x="-506" y="11132"/>
                    <a:pt x="-506" y="14526"/>
                    <a:pt x="1444" y="16995"/>
                  </a:cubicBezTo>
                  <a:cubicBezTo>
                    <a:pt x="3394" y="19463"/>
                    <a:pt x="7294" y="21006"/>
                    <a:pt x="10894" y="20697"/>
                  </a:cubicBezTo>
                  <a:cubicBezTo>
                    <a:pt x="14494" y="20389"/>
                    <a:pt x="17794" y="18229"/>
                    <a:pt x="21094" y="16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348611" y="7364746"/>
              <a:ext cx="93840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35" fill="norm" stroke="1" extrusionOk="0">
                  <a:moveTo>
                    <a:pt x="16960" y="0"/>
                  </a:moveTo>
                  <a:cubicBezTo>
                    <a:pt x="11200" y="4350"/>
                    <a:pt x="5440" y="8700"/>
                    <a:pt x="2560" y="11925"/>
                  </a:cubicBezTo>
                  <a:cubicBezTo>
                    <a:pt x="-320" y="15150"/>
                    <a:pt x="-320" y="17250"/>
                    <a:pt x="400" y="18750"/>
                  </a:cubicBezTo>
                  <a:cubicBezTo>
                    <a:pt x="1120" y="20250"/>
                    <a:pt x="2560" y="21150"/>
                    <a:pt x="6160" y="21375"/>
                  </a:cubicBezTo>
                  <a:cubicBezTo>
                    <a:pt x="9760" y="21600"/>
                    <a:pt x="15520" y="21150"/>
                    <a:pt x="2128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302749" y="752349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21600"/>
                  </a:moveTo>
                  <a:cubicBezTo>
                    <a:pt x="1662" y="18720"/>
                    <a:pt x="0" y="15840"/>
                    <a:pt x="0" y="13680"/>
                  </a:cubicBezTo>
                  <a:cubicBezTo>
                    <a:pt x="0" y="11520"/>
                    <a:pt x="1662" y="10080"/>
                    <a:pt x="5538" y="7920"/>
                  </a:cubicBezTo>
                  <a:cubicBezTo>
                    <a:pt x="9415" y="5760"/>
                    <a:pt x="1550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791699" y="7371096"/>
              <a:ext cx="57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400"/>
                    <a:pt x="13600" y="8800"/>
                    <a:pt x="10000" y="12400"/>
                  </a:cubicBezTo>
                  <a:cubicBezTo>
                    <a:pt x="6400" y="16000"/>
                    <a:pt x="32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759949" y="7415133"/>
              <a:ext cx="229812" cy="29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22" fill="norm" stroke="1" extrusionOk="0">
                  <a:moveTo>
                    <a:pt x="0" y="12991"/>
                  </a:moveTo>
                  <a:cubicBezTo>
                    <a:pt x="4161" y="11911"/>
                    <a:pt x="8323" y="10831"/>
                    <a:pt x="11791" y="9211"/>
                  </a:cubicBezTo>
                  <a:cubicBezTo>
                    <a:pt x="15259" y="7591"/>
                    <a:pt x="18033" y="5431"/>
                    <a:pt x="19618" y="3656"/>
                  </a:cubicBezTo>
                  <a:cubicBezTo>
                    <a:pt x="21204" y="1882"/>
                    <a:pt x="21600" y="493"/>
                    <a:pt x="21501" y="108"/>
                  </a:cubicBezTo>
                  <a:cubicBezTo>
                    <a:pt x="21402" y="-278"/>
                    <a:pt x="20807" y="339"/>
                    <a:pt x="19717" y="2576"/>
                  </a:cubicBezTo>
                  <a:cubicBezTo>
                    <a:pt x="18628" y="4813"/>
                    <a:pt x="17042" y="8671"/>
                    <a:pt x="16150" y="11833"/>
                  </a:cubicBezTo>
                  <a:cubicBezTo>
                    <a:pt x="15259" y="14996"/>
                    <a:pt x="15061" y="17465"/>
                    <a:pt x="15358" y="18931"/>
                  </a:cubicBezTo>
                  <a:cubicBezTo>
                    <a:pt x="15655" y="20396"/>
                    <a:pt x="16448" y="20859"/>
                    <a:pt x="1724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990880" y="7663196"/>
              <a:ext cx="75599" cy="8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257" fill="norm" stroke="1" extrusionOk="0">
                  <a:moveTo>
                    <a:pt x="16427" y="0"/>
                  </a:moveTo>
                  <a:cubicBezTo>
                    <a:pt x="13585" y="0"/>
                    <a:pt x="10742" y="0"/>
                    <a:pt x="8469" y="1054"/>
                  </a:cubicBezTo>
                  <a:cubicBezTo>
                    <a:pt x="6195" y="2107"/>
                    <a:pt x="4490" y="4215"/>
                    <a:pt x="2785" y="7639"/>
                  </a:cubicBezTo>
                  <a:cubicBezTo>
                    <a:pt x="1079" y="11063"/>
                    <a:pt x="-626" y="15805"/>
                    <a:pt x="227" y="18439"/>
                  </a:cubicBezTo>
                  <a:cubicBezTo>
                    <a:pt x="1079" y="21073"/>
                    <a:pt x="4490" y="21600"/>
                    <a:pt x="7332" y="21073"/>
                  </a:cubicBezTo>
                  <a:cubicBezTo>
                    <a:pt x="10174" y="20546"/>
                    <a:pt x="12448" y="18966"/>
                    <a:pt x="14437" y="17122"/>
                  </a:cubicBezTo>
                  <a:cubicBezTo>
                    <a:pt x="16427" y="15278"/>
                    <a:pt x="18132" y="13171"/>
                    <a:pt x="19269" y="10537"/>
                  </a:cubicBezTo>
                  <a:cubicBezTo>
                    <a:pt x="20406" y="7902"/>
                    <a:pt x="20974" y="4741"/>
                    <a:pt x="18985" y="2898"/>
                  </a:cubicBezTo>
                  <a:cubicBezTo>
                    <a:pt x="16995" y="1054"/>
                    <a:pt x="12448" y="527"/>
                    <a:pt x="7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7" name="Drawing"/>
          <p:cNvGrpSpPr/>
          <p:nvPr/>
        </p:nvGrpSpPr>
        <p:grpSpPr>
          <a:xfrm>
            <a:off x="1073876" y="1314450"/>
            <a:ext cx="11508846" cy="8159751"/>
            <a:chOff x="0" y="0"/>
            <a:chExt cx="11508844" cy="8159750"/>
          </a:xfrm>
        </p:grpSpPr>
        <p:sp>
          <p:nvSpPr>
            <p:cNvPr id="2463" name="Line"/>
            <p:cNvSpPr/>
            <p:nvPr/>
          </p:nvSpPr>
          <p:spPr>
            <a:xfrm>
              <a:off x="1415323" y="146050"/>
              <a:ext cx="38101" cy="48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117"/>
                  </a:moveTo>
                  <a:cubicBezTo>
                    <a:pt x="0" y="559"/>
                    <a:pt x="0" y="0"/>
                    <a:pt x="1800" y="0"/>
                  </a:cubicBezTo>
                  <a:cubicBezTo>
                    <a:pt x="3600" y="0"/>
                    <a:pt x="7200" y="559"/>
                    <a:pt x="9000" y="2234"/>
                  </a:cubicBezTo>
                  <a:cubicBezTo>
                    <a:pt x="10800" y="3910"/>
                    <a:pt x="10800" y="6703"/>
                    <a:pt x="10800" y="9962"/>
                  </a:cubicBezTo>
                  <a:cubicBezTo>
                    <a:pt x="10800" y="13221"/>
                    <a:pt x="10800" y="16945"/>
                    <a:pt x="10800" y="19040"/>
                  </a:cubicBezTo>
                  <a:cubicBezTo>
                    <a:pt x="10800" y="21134"/>
                    <a:pt x="10800" y="21600"/>
                    <a:pt x="12600" y="21414"/>
                  </a:cubicBezTo>
                  <a:cubicBezTo>
                    <a:pt x="14400" y="21228"/>
                    <a:pt x="18000" y="20390"/>
                    <a:pt x="21600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441670" y="204196"/>
              <a:ext cx="208604" cy="43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0" fill="norm" stroke="1" extrusionOk="0">
                  <a:moveTo>
                    <a:pt x="15611" y="1221"/>
                  </a:moveTo>
                  <a:cubicBezTo>
                    <a:pt x="16484" y="585"/>
                    <a:pt x="17357" y="-50"/>
                    <a:pt x="17793" y="3"/>
                  </a:cubicBezTo>
                  <a:cubicBezTo>
                    <a:pt x="18229" y="56"/>
                    <a:pt x="18229" y="797"/>
                    <a:pt x="16593" y="2226"/>
                  </a:cubicBezTo>
                  <a:cubicBezTo>
                    <a:pt x="14957" y="3656"/>
                    <a:pt x="11684" y="5774"/>
                    <a:pt x="9393" y="7097"/>
                  </a:cubicBezTo>
                  <a:cubicBezTo>
                    <a:pt x="7102" y="8421"/>
                    <a:pt x="5793" y="8950"/>
                    <a:pt x="4702" y="9374"/>
                  </a:cubicBezTo>
                  <a:cubicBezTo>
                    <a:pt x="3611" y="9797"/>
                    <a:pt x="2738" y="10115"/>
                    <a:pt x="1866" y="10432"/>
                  </a:cubicBezTo>
                  <a:cubicBezTo>
                    <a:pt x="993" y="10750"/>
                    <a:pt x="120" y="11068"/>
                    <a:pt x="11" y="11438"/>
                  </a:cubicBezTo>
                  <a:cubicBezTo>
                    <a:pt x="-98" y="11809"/>
                    <a:pt x="557" y="12232"/>
                    <a:pt x="2629" y="13026"/>
                  </a:cubicBezTo>
                  <a:cubicBezTo>
                    <a:pt x="4702" y="13821"/>
                    <a:pt x="8193" y="14985"/>
                    <a:pt x="11575" y="16468"/>
                  </a:cubicBezTo>
                  <a:cubicBezTo>
                    <a:pt x="14957" y="17950"/>
                    <a:pt x="18229" y="19750"/>
                    <a:pt x="21502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732823" y="38100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2086379" y="151474"/>
              <a:ext cx="205245" cy="39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9" fill="norm" stroke="1" extrusionOk="0">
                  <a:moveTo>
                    <a:pt x="21372" y="2490"/>
                  </a:moveTo>
                  <a:cubicBezTo>
                    <a:pt x="20711" y="1561"/>
                    <a:pt x="20050" y="632"/>
                    <a:pt x="17515" y="225"/>
                  </a:cubicBezTo>
                  <a:cubicBezTo>
                    <a:pt x="14980" y="-181"/>
                    <a:pt x="10572" y="-65"/>
                    <a:pt x="7376" y="806"/>
                  </a:cubicBezTo>
                  <a:cubicBezTo>
                    <a:pt x="4180" y="1677"/>
                    <a:pt x="2196" y="3303"/>
                    <a:pt x="1094" y="4522"/>
                  </a:cubicBezTo>
                  <a:cubicBezTo>
                    <a:pt x="-8" y="5742"/>
                    <a:pt x="-228" y="6554"/>
                    <a:pt x="213" y="7193"/>
                  </a:cubicBezTo>
                  <a:cubicBezTo>
                    <a:pt x="654" y="7832"/>
                    <a:pt x="1756" y="8296"/>
                    <a:pt x="4401" y="9342"/>
                  </a:cubicBezTo>
                  <a:cubicBezTo>
                    <a:pt x="7045" y="10387"/>
                    <a:pt x="11233" y="12013"/>
                    <a:pt x="14099" y="13348"/>
                  </a:cubicBezTo>
                  <a:cubicBezTo>
                    <a:pt x="16964" y="14684"/>
                    <a:pt x="18507" y="15729"/>
                    <a:pt x="18837" y="16832"/>
                  </a:cubicBezTo>
                  <a:cubicBezTo>
                    <a:pt x="19168" y="17935"/>
                    <a:pt x="18286" y="19096"/>
                    <a:pt x="15641" y="19967"/>
                  </a:cubicBezTo>
                  <a:cubicBezTo>
                    <a:pt x="12996" y="20838"/>
                    <a:pt x="8588" y="21419"/>
                    <a:pt x="5943" y="21419"/>
                  </a:cubicBezTo>
                  <a:cubicBezTo>
                    <a:pt x="3299" y="21419"/>
                    <a:pt x="2417" y="20838"/>
                    <a:pt x="1535" y="2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932973" y="209550"/>
              <a:ext cx="254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00"/>
                    <a:pt x="10800" y="9000"/>
                    <a:pt x="14400" y="12600"/>
                  </a:cubicBezTo>
                  <a:cubicBezTo>
                    <a:pt x="18000" y="16200"/>
                    <a:pt x="19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783663" y="133350"/>
              <a:ext cx="37156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294" y="21600"/>
                  </a:moveTo>
                  <a:cubicBezTo>
                    <a:pt x="680" y="21024"/>
                    <a:pt x="67" y="20448"/>
                    <a:pt x="5" y="19440"/>
                  </a:cubicBezTo>
                  <a:cubicBezTo>
                    <a:pt x="-56" y="18432"/>
                    <a:pt x="435" y="16992"/>
                    <a:pt x="2644" y="14400"/>
                  </a:cubicBezTo>
                  <a:cubicBezTo>
                    <a:pt x="4853" y="11808"/>
                    <a:pt x="8780" y="8064"/>
                    <a:pt x="12217" y="5472"/>
                  </a:cubicBezTo>
                  <a:cubicBezTo>
                    <a:pt x="15653" y="2880"/>
                    <a:pt x="18599" y="144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080812" y="275274"/>
              <a:ext cx="163312" cy="20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20" fill="norm" stroke="1" extrusionOk="0">
                  <a:moveTo>
                    <a:pt x="2229" y="13381"/>
                  </a:moveTo>
                  <a:cubicBezTo>
                    <a:pt x="6330" y="9925"/>
                    <a:pt x="10432" y="6469"/>
                    <a:pt x="12756" y="4201"/>
                  </a:cubicBezTo>
                  <a:cubicBezTo>
                    <a:pt x="15080" y="1933"/>
                    <a:pt x="15627" y="853"/>
                    <a:pt x="15217" y="313"/>
                  </a:cubicBezTo>
                  <a:cubicBezTo>
                    <a:pt x="14806" y="-227"/>
                    <a:pt x="13439" y="-227"/>
                    <a:pt x="10842" y="1609"/>
                  </a:cubicBezTo>
                  <a:cubicBezTo>
                    <a:pt x="8244" y="3445"/>
                    <a:pt x="4417" y="7117"/>
                    <a:pt x="2229" y="10141"/>
                  </a:cubicBezTo>
                  <a:cubicBezTo>
                    <a:pt x="42" y="13165"/>
                    <a:pt x="-505" y="15541"/>
                    <a:pt x="452" y="17377"/>
                  </a:cubicBezTo>
                  <a:cubicBezTo>
                    <a:pt x="1409" y="19213"/>
                    <a:pt x="3870" y="20509"/>
                    <a:pt x="7561" y="20941"/>
                  </a:cubicBezTo>
                  <a:cubicBezTo>
                    <a:pt x="11252" y="21373"/>
                    <a:pt x="16173" y="20941"/>
                    <a:pt x="21095" y="2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254352" y="283768"/>
              <a:ext cx="135822" cy="25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08" fill="norm" stroke="1" extrusionOk="0">
                  <a:moveTo>
                    <a:pt x="21000" y="2235"/>
                  </a:moveTo>
                  <a:cubicBezTo>
                    <a:pt x="18055" y="1371"/>
                    <a:pt x="15109" y="507"/>
                    <a:pt x="12818" y="162"/>
                  </a:cubicBezTo>
                  <a:cubicBezTo>
                    <a:pt x="10527" y="-184"/>
                    <a:pt x="8891" y="-11"/>
                    <a:pt x="6600" y="1026"/>
                  </a:cubicBezTo>
                  <a:cubicBezTo>
                    <a:pt x="4309" y="2062"/>
                    <a:pt x="1364" y="3963"/>
                    <a:pt x="382" y="5778"/>
                  </a:cubicBezTo>
                  <a:cubicBezTo>
                    <a:pt x="-600" y="7592"/>
                    <a:pt x="382" y="9320"/>
                    <a:pt x="2509" y="10616"/>
                  </a:cubicBezTo>
                  <a:cubicBezTo>
                    <a:pt x="4636" y="11912"/>
                    <a:pt x="7909" y="12776"/>
                    <a:pt x="10364" y="13467"/>
                  </a:cubicBezTo>
                  <a:cubicBezTo>
                    <a:pt x="12818" y="14158"/>
                    <a:pt x="14455" y="14677"/>
                    <a:pt x="15764" y="15368"/>
                  </a:cubicBezTo>
                  <a:cubicBezTo>
                    <a:pt x="17073" y="16059"/>
                    <a:pt x="18055" y="16923"/>
                    <a:pt x="18218" y="17787"/>
                  </a:cubicBezTo>
                  <a:cubicBezTo>
                    <a:pt x="18382" y="18651"/>
                    <a:pt x="17727" y="19515"/>
                    <a:pt x="16418" y="20206"/>
                  </a:cubicBezTo>
                  <a:cubicBezTo>
                    <a:pt x="15109" y="20898"/>
                    <a:pt x="13145" y="21416"/>
                    <a:pt x="11345" y="20898"/>
                  </a:cubicBezTo>
                  <a:cubicBezTo>
                    <a:pt x="9545" y="20379"/>
                    <a:pt x="7909" y="18824"/>
                    <a:pt x="6273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483012" y="82550"/>
              <a:ext cx="9766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2932" y="0"/>
                  </a:moveTo>
                  <a:cubicBezTo>
                    <a:pt x="8795" y="1906"/>
                    <a:pt x="4659" y="3812"/>
                    <a:pt x="2361" y="6618"/>
                  </a:cubicBezTo>
                  <a:cubicBezTo>
                    <a:pt x="64" y="9424"/>
                    <a:pt x="-396" y="13129"/>
                    <a:pt x="293" y="15724"/>
                  </a:cubicBezTo>
                  <a:cubicBezTo>
                    <a:pt x="983" y="18318"/>
                    <a:pt x="2821" y="19800"/>
                    <a:pt x="6498" y="20594"/>
                  </a:cubicBezTo>
                  <a:cubicBezTo>
                    <a:pt x="10174" y="21388"/>
                    <a:pt x="15689" y="21494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415573" y="3619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437458" y="742950"/>
              <a:ext cx="201621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171" y="21600"/>
                  </a:moveTo>
                  <a:cubicBezTo>
                    <a:pt x="81" y="20400"/>
                    <a:pt x="-10" y="19200"/>
                    <a:pt x="1" y="18450"/>
                  </a:cubicBezTo>
                  <a:cubicBezTo>
                    <a:pt x="13" y="17700"/>
                    <a:pt x="126" y="17400"/>
                    <a:pt x="591" y="17250"/>
                  </a:cubicBezTo>
                  <a:cubicBezTo>
                    <a:pt x="1055" y="17100"/>
                    <a:pt x="1871" y="17100"/>
                    <a:pt x="2687" y="16800"/>
                  </a:cubicBezTo>
                  <a:cubicBezTo>
                    <a:pt x="3503" y="16500"/>
                    <a:pt x="4319" y="15900"/>
                    <a:pt x="5124" y="15300"/>
                  </a:cubicBezTo>
                  <a:cubicBezTo>
                    <a:pt x="5928" y="14700"/>
                    <a:pt x="6722" y="14100"/>
                    <a:pt x="7492" y="13350"/>
                  </a:cubicBezTo>
                  <a:cubicBezTo>
                    <a:pt x="8263" y="12600"/>
                    <a:pt x="9011" y="11700"/>
                    <a:pt x="9793" y="10950"/>
                  </a:cubicBezTo>
                  <a:cubicBezTo>
                    <a:pt x="10575" y="10200"/>
                    <a:pt x="11391" y="9600"/>
                    <a:pt x="12207" y="8700"/>
                  </a:cubicBezTo>
                  <a:cubicBezTo>
                    <a:pt x="13023" y="7800"/>
                    <a:pt x="13838" y="6600"/>
                    <a:pt x="14734" y="5400"/>
                  </a:cubicBezTo>
                  <a:cubicBezTo>
                    <a:pt x="15629" y="4200"/>
                    <a:pt x="16604" y="3000"/>
                    <a:pt x="17533" y="2100"/>
                  </a:cubicBezTo>
                  <a:cubicBezTo>
                    <a:pt x="18462" y="1200"/>
                    <a:pt x="19346" y="600"/>
                    <a:pt x="20015" y="300"/>
                  </a:cubicBezTo>
                  <a:cubicBezTo>
                    <a:pt x="20683" y="0"/>
                    <a:pt x="21137" y="0"/>
                    <a:pt x="21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643923" y="838200"/>
              <a:ext cx="17145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20250"/>
                    <a:pt x="1600" y="18900"/>
                    <a:pt x="2507" y="17662"/>
                  </a:cubicBezTo>
                  <a:cubicBezTo>
                    <a:pt x="3413" y="16425"/>
                    <a:pt x="4427" y="15300"/>
                    <a:pt x="5440" y="14175"/>
                  </a:cubicBezTo>
                  <a:cubicBezTo>
                    <a:pt x="6453" y="13050"/>
                    <a:pt x="7467" y="11925"/>
                    <a:pt x="8507" y="11138"/>
                  </a:cubicBezTo>
                  <a:cubicBezTo>
                    <a:pt x="9547" y="10350"/>
                    <a:pt x="10613" y="9900"/>
                    <a:pt x="11600" y="9563"/>
                  </a:cubicBezTo>
                  <a:cubicBezTo>
                    <a:pt x="12587" y="9225"/>
                    <a:pt x="13493" y="9000"/>
                    <a:pt x="14453" y="8662"/>
                  </a:cubicBezTo>
                  <a:cubicBezTo>
                    <a:pt x="15413" y="8325"/>
                    <a:pt x="16427" y="7875"/>
                    <a:pt x="17480" y="6863"/>
                  </a:cubicBezTo>
                  <a:cubicBezTo>
                    <a:pt x="18533" y="5850"/>
                    <a:pt x="19627" y="4275"/>
                    <a:pt x="20320" y="3038"/>
                  </a:cubicBezTo>
                  <a:cubicBezTo>
                    <a:pt x="21013" y="1800"/>
                    <a:pt x="2130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466522" y="114783"/>
              <a:ext cx="161902" cy="47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83" fill="norm" stroke="1" extrusionOk="0">
                  <a:moveTo>
                    <a:pt x="20913" y="1986"/>
                  </a:moveTo>
                  <a:cubicBezTo>
                    <a:pt x="20093" y="1603"/>
                    <a:pt x="19272" y="1221"/>
                    <a:pt x="18179" y="791"/>
                  </a:cubicBezTo>
                  <a:cubicBezTo>
                    <a:pt x="17085" y="361"/>
                    <a:pt x="15718" y="-117"/>
                    <a:pt x="14214" y="26"/>
                  </a:cubicBezTo>
                  <a:cubicBezTo>
                    <a:pt x="12710" y="170"/>
                    <a:pt x="11070" y="934"/>
                    <a:pt x="8746" y="2798"/>
                  </a:cubicBezTo>
                  <a:cubicBezTo>
                    <a:pt x="6422" y="4662"/>
                    <a:pt x="3414" y="7625"/>
                    <a:pt x="1637" y="10396"/>
                  </a:cubicBezTo>
                  <a:cubicBezTo>
                    <a:pt x="-140" y="13168"/>
                    <a:pt x="-687" y="15748"/>
                    <a:pt x="1090" y="17564"/>
                  </a:cubicBezTo>
                  <a:cubicBezTo>
                    <a:pt x="2867" y="19380"/>
                    <a:pt x="6969" y="20432"/>
                    <a:pt x="1107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704623" y="190500"/>
              <a:ext cx="31751" cy="41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15840" y="327"/>
                    <a:pt x="10080" y="655"/>
                    <a:pt x="7920" y="1964"/>
                  </a:cubicBezTo>
                  <a:cubicBezTo>
                    <a:pt x="5760" y="3273"/>
                    <a:pt x="7200" y="5564"/>
                    <a:pt x="7200" y="8727"/>
                  </a:cubicBezTo>
                  <a:cubicBezTo>
                    <a:pt x="7200" y="11891"/>
                    <a:pt x="5760" y="15927"/>
                    <a:pt x="4320" y="18327"/>
                  </a:cubicBezTo>
                  <a:cubicBezTo>
                    <a:pt x="2880" y="20727"/>
                    <a:pt x="1440" y="21491"/>
                    <a:pt x="720" y="21545"/>
                  </a:cubicBezTo>
                  <a:cubicBezTo>
                    <a:pt x="0" y="21600"/>
                    <a:pt x="0" y="20945"/>
                    <a:pt x="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683620" y="173874"/>
              <a:ext cx="176082" cy="38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65" fill="norm" stroke="1" extrusionOk="0">
                  <a:moveTo>
                    <a:pt x="20818" y="1635"/>
                  </a:moveTo>
                  <a:cubicBezTo>
                    <a:pt x="21072" y="927"/>
                    <a:pt x="21326" y="219"/>
                    <a:pt x="20945" y="42"/>
                  </a:cubicBezTo>
                  <a:cubicBezTo>
                    <a:pt x="20564" y="-135"/>
                    <a:pt x="19547" y="219"/>
                    <a:pt x="17514" y="1695"/>
                  </a:cubicBezTo>
                  <a:cubicBezTo>
                    <a:pt x="15481" y="3170"/>
                    <a:pt x="12432" y="5767"/>
                    <a:pt x="9382" y="8068"/>
                  </a:cubicBezTo>
                  <a:cubicBezTo>
                    <a:pt x="6333" y="10370"/>
                    <a:pt x="3284" y="12376"/>
                    <a:pt x="1632" y="13734"/>
                  </a:cubicBezTo>
                  <a:cubicBezTo>
                    <a:pt x="-20" y="15091"/>
                    <a:pt x="-274" y="15799"/>
                    <a:pt x="234" y="16331"/>
                  </a:cubicBezTo>
                  <a:cubicBezTo>
                    <a:pt x="742" y="16862"/>
                    <a:pt x="2013" y="17216"/>
                    <a:pt x="5444" y="18042"/>
                  </a:cubicBezTo>
                  <a:cubicBezTo>
                    <a:pt x="8874" y="18868"/>
                    <a:pt x="14465" y="20167"/>
                    <a:pt x="20055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915543" y="381000"/>
              <a:ext cx="107701" cy="13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005" fill="norm" stroke="1" extrusionOk="0">
                  <a:moveTo>
                    <a:pt x="13185" y="3869"/>
                  </a:moveTo>
                  <a:cubicBezTo>
                    <a:pt x="11555" y="2901"/>
                    <a:pt x="9925" y="1934"/>
                    <a:pt x="8294" y="2257"/>
                  </a:cubicBezTo>
                  <a:cubicBezTo>
                    <a:pt x="6664" y="2579"/>
                    <a:pt x="5034" y="4191"/>
                    <a:pt x="3608" y="6287"/>
                  </a:cubicBezTo>
                  <a:cubicBezTo>
                    <a:pt x="2181" y="8382"/>
                    <a:pt x="959" y="10961"/>
                    <a:pt x="347" y="13379"/>
                  </a:cubicBezTo>
                  <a:cubicBezTo>
                    <a:pt x="-264" y="15797"/>
                    <a:pt x="-264" y="18054"/>
                    <a:pt x="1978" y="19504"/>
                  </a:cubicBezTo>
                  <a:cubicBezTo>
                    <a:pt x="4219" y="20955"/>
                    <a:pt x="8702" y="21600"/>
                    <a:pt x="12574" y="20310"/>
                  </a:cubicBezTo>
                  <a:cubicBezTo>
                    <a:pt x="16445" y="19021"/>
                    <a:pt x="19706" y="15797"/>
                    <a:pt x="20521" y="12573"/>
                  </a:cubicBezTo>
                  <a:cubicBezTo>
                    <a:pt x="21336" y="9349"/>
                    <a:pt x="19706" y="6125"/>
                    <a:pt x="17872" y="4030"/>
                  </a:cubicBezTo>
                  <a:cubicBezTo>
                    <a:pt x="16038" y="1934"/>
                    <a:pt x="14000" y="967"/>
                    <a:pt x="11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136423" y="165100"/>
              <a:ext cx="25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88"/>
                    <a:pt x="3600" y="7776"/>
                    <a:pt x="7200" y="11376"/>
                  </a:cubicBezTo>
                  <a:cubicBezTo>
                    <a:pt x="10800" y="14976"/>
                    <a:pt x="1620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326923" y="297057"/>
              <a:ext cx="184151" cy="12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fill="norm" stroke="1" extrusionOk="0">
                  <a:moveTo>
                    <a:pt x="0" y="3364"/>
                  </a:moveTo>
                  <a:cubicBezTo>
                    <a:pt x="248" y="6848"/>
                    <a:pt x="497" y="10332"/>
                    <a:pt x="621" y="13642"/>
                  </a:cubicBezTo>
                  <a:cubicBezTo>
                    <a:pt x="745" y="16951"/>
                    <a:pt x="745" y="20087"/>
                    <a:pt x="993" y="20609"/>
                  </a:cubicBezTo>
                  <a:cubicBezTo>
                    <a:pt x="1241" y="21132"/>
                    <a:pt x="1738" y="19042"/>
                    <a:pt x="2359" y="16951"/>
                  </a:cubicBezTo>
                  <a:cubicBezTo>
                    <a:pt x="2979" y="14861"/>
                    <a:pt x="3724" y="12771"/>
                    <a:pt x="4469" y="10158"/>
                  </a:cubicBezTo>
                  <a:cubicBezTo>
                    <a:pt x="5214" y="7545"/>
                    <a:pt x="5959" y="4409"/>
                    <a:pt x="6703" y="3538"/>
                  </a:cubicBezTo>
                  <a:cubicBezTo>
                    <a:pt x="7448" y="2667"/>
                    <a:pt x="8193" y="4061"/>
                    <a:pt x="8566" y="5629"/>
                  </a:cubicBezTo>
                  <a:cubicBezTo>
                    <a:pt x="8938" y="7197"/>
                    <a:pt x="8938" y="8938"/>
                    <a:pt x="9186" y="8938"/>
                  </a:cubicBezTo>
                  <a:cubicBezTo>
                    <a:pt x="9434" y="8938"/>
                    <a:pt x="9931" y="7197"/>
                    <a:pt x="10800" y="5280"/>
                  </a:cubicBezTo>
                  <a:cubicBezTo>
                    <a:pt x="11669" y="3364"/>
                    <a:pt x="12910" y="1274"/>
                    <a:pt x="14276" y="403"/>
                  </a:cubicBezTo>
                  <a:cubicBezTo>
                    <a:pt x="15641" y="-468"/>
                    <a:pt x="17131" y="-120"/>
                    <a:pt x="18372" y="3364"/>
                  </a:cubicBezTo>
                  <a:cubicBezTo>
                    <a:pt x="19614" y="6848"/>
                    <a:pt x="20607" y="13467"/>
                    <a:pt x="21600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620081" y="292100"/>
              <a:ext cx="69377" cy="11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0992" fill="norm" stroke="1" extrusionOk="0">
                  <a:moveTo>
                    <a:pt x="7097" y="1178"/>
                  </a:moveTo>
                  <a:cubicBezTo>
                    <a:pt x="4628" y="4713"/>
                    <a:pt x="2160" y="8247"/>
                    <a:pt x="925" y="10996"/>
                  </a:cubicBezTo>
                  <a:cubicBezTo>
                    <a:pt x="-309" y="13745"/>
                    <a:pt x="-309" y="15709"/>
                    <a:pt x="925" y="17673"/>
                  </a:cubicBezTo>
                  <a:cubicBezTo>
                    <a:pt x="2160" y="19636"/>
                    <a:pt x="4628" y="21600"/>
                    <a:pt x="8640" y="20815"/>
                  </a:cubicBezTo>
                  <a:cubicBezTo>
                    <a:pt x="12651" y="20029"/>
                    <a:pt x="18205" y="16495"/>
                    <a:pt x="19748" y="12567"/>
                  </a:cubicBezTo>
                  <a:cubicBezTo>
                    <a:pt x="21291" y="8640"/>
                    <a:pt x="18822" y="4320"/>
                    <a:pt x="16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823264" y="230337"/>
              <a:ext cx="123055" cy="43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21" fill="norm" stroke="1" extrusionOk="0">
                  <a:moveTo>
                    <a:pt x="15196" y="3044"/>
                  </a:moveTo>
                  <a:cubicBezTo>
                    <a:pt x="15196" y="2523"/>
                    <a:pt x="15196" y="2001"/>
                    <a:pt x="15013" y="1479"/>
                  </a:cubicBezTo>
                  <a:cubicBezTo>
                    <a:pt x="14830" y="957"/>
                    <a:pt x="14464" y="436"/>
                    <a:pt x="13366" y="175"/>
                  </a:cubicBezTo>
                  <a:cubicBezTo>
                    <a:pt x="12267" y="-86"/>
                    <a:pt x="10437" y="-86"/>
                    <a:pt x="8423" y="384"/>
                  </a:cubicBezTo>
                  <a:cubicBezTo>
                    <a:pt x="6410" y="853"/>
                    <a:pt x="4213" y="1792"/>
                    <a:pt x="2749" y="2523"/>
                  </a:cubicBezTo>
                  <a:cubicBezTo>
                    <a:pt x="1284" y="3253"/>
                    <a:pt x="552" y="3775"/>
                    <a:pt x="186" y="4297"/>
                  </a:cubicBezTo>
                  <a:cubicBezTo>
                    <a:pt x="-180" y="4818"/>
                    <a:pt x="-180" y="5340"/>
                    <a:pt x="1834" y="5549"/>
                  </a:cubicBezTo>
                  <a:cubicBezTo>
                    <a:pt x="3847" y="5757"/>
                    <a:pt x="7874" y="5653"/>
                    <a:pt x="10437" y="5392"/>
                  </a:cubicBezTo>
                  <a:cubicBezTo>
                    <a:pt x="13000" y="5131"/>
                    <a:pt x="14098" y="4714"/>
                    <a:pt x="15013" y="4192"/>
                  </a:cubicBezTo>
                  <a:cubicBezTo>
                    <a:pt x="15928" y="3671"/>
                    <a:pt x="16661" y="3044"/>
                    <a:pt x="17027" y="3097"/>
                  </a:cubicBezTo>
                  <a:cubicBezTo>
                    <a:pt x="17393" y="3149"/>
                    <a:pt x="17393" y="3879"/>
                    <a:pt x="17942" y="5966"/>
                  </a:cubicBezTo>
                  <a:cubicBezTo>
                    <a:pt x="18491" y="8053"/>
                    <a:pt x="19589" y="11497"/>
                    <a:pt x="20322" y="14053"/>
                  </a:cubicBezTo>
                  <a:cubicBezTo>
                    <a:pt x="21054" y="16610"/>
                    <a:pt x="21420" y="18279"/>
                    <a:pt x="21237" y="19375"/>
                  </a:cubicBezTo>
                  <a:cubicBezTo>
                    <a:pt x="21054" y="20471"/>
                    <a:pt x="20322" y="20992"/>
                    <a:pt x="18857" y="21253"/>
                  </a:cubicBezTo>
                  <a:cubicBezTo>
                    <a:pt x="17393" y="21514"/>
                    <a:pt x="15196" y="21514"/>
                    <a:pt x="13000" y="20940"/>
                  </a:cubicBezTo>
                  <a:cubicBezTo>
                    <a:pt x="10803" y="20366"/>
                    <a:pt x="8606" y="19218"/>
                    <a:pt x="7874" y="17862"/>
                  </a:cubicBezTo>
                  <a:cubicBezTo>
                    <a:pt x="7142" y="16505"/>
                    <a:pt x="7874" y="14940"/>
                    <a:pt x="8606" y="1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998042" y="252292"/>
              <a:ext cx="103147" cy="15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0671" fill="norm" stroke="1" extrusionOk="0">
                  <a:moveTo>
                    <a:pt x="8020" y="8872"/>
                  </a:moveTo>
                  <a:cubicBezTo>
                    <a:pt x="8867" y="7432"/>
                    <a:pt x="9714" y="5992"/>
                    <a:pt x="10349" y="4264"/>
                  </a:cubicBezTo>
                  <a:cubicBezTo>
                    <a:pt x="10984" y="2536"/>
                    <a:pt x="11408" y="520"/>
                    <a:pt x="10561" y="88"/>
                  </a:cubicBezTo>
                  <a:cubicBezTo>
                    <a:pt x="9714" y="-344"/>
                    <a:pt x="7596" y="808"/>
                    <a:pt x="5478" y="3544"/>
                  </a:cubicBezTo>
                  <a:cubicBezTo>
                    <a:pt x="3361" y="6280"/>
                    <a:pt x="1243" y="10600"/>
                    <a:pt x="396" y="13624"/>
                  </a:cubicBezTo>
                  <a:cubicBezTo>
                    <a:pt x="-451" y="16648"/>
                    <a:pt x="-27" y="18376"/>
                    <a:pt x="2514" y="19528"/>
                  </a:cubicBezTo>
                  <a:cubicBezTo>
                    <a:pt x="5055" y="20680"/>
                    <a:pt x="9714" y="21256"/>
                    <a:pt x="13314" y="19816"/>
                  </a:cubicBezTo>
                  <a:cubicBezTo>
                    <a:pt x="16914" y="18376"/>
                    <a:pt x="19455" y="14920"/>
                    <a:pt x="20302" y="12472"/>
                  </a:cubicBezTo>
                  <a:cubicBezTo>
                    <a:pt x="21149" y="10024"/>
                    <a:pt x="20302" y="8584"/>
                    <a:pt x="18820" y="7720"/>
                  </a:cubicBezTo>
                  <a:cubicBezTo>
                    <a:pt x="17337" y="6856"/>
                    <a:pt x="15220" y="6568"/>
                    <a:pt x="13102" y="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114323" y="260350"/>
              <a:ext cx="133351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662"/>
                  </a:moveTo>
                  <a:cubicBezTo>
                    <a:pt x="2057" y="831"/>
                    <a:pt x="4114" y="0"/>
                    <a:pt x="5829" y="0"/>
                  </a:cubicBezTo>
                  <a:cubicBezTo>
                    <a:pt x="7543" y="0"/>
                    <a:pt x="8914" y="831"/>
                    <a:pt x="10629" y="4154"/>
                  </a:cubicBezTo>
                  <a:cubicBezTo>
                    <a:pt x="12343" y="7477"/>
                    <a:pt x="14400" y="13292"/>
                    <a:pt x="14914" y="16754"/>
                  </a:cubicBezTo>
                  <a:cubicBezTo>
                    <a:pt x="15429" y="20215"/>
                    <a:pt x="14400" y="21323"/>
                    <a:pt x="13029" y="21462"/>
                  </a:cubicBezTo>
                  <a:cubicBezTo>
                    <a:pt x="11657" y="21600"/>
                    <a:pt x="9943" y="20769"/>
                    <a:pt x="9600" y="18277"/>
                  </a:cubicBezTo>
                  <a:cubicBezTo>
                    <a:pt x="9257" y="15785"/>
                    <a:pt x="10286" y="11631"/>
                    <a:pt x="12514" y="8308"/>
                  </a:cubicBezTo>
                  <a:cubicBezTo>
                    <a:pt x="14743" y="4985"/>
                    <a:pt x="18171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286716" y="266700"/>
              <a:ext cx="95743" cy="12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950" fill="norm" stroke="1" extrusionOk="0">
                  <a:moveTo>
                    <a:pt x="12204" y="0"/>
                  </a:moveTo>
                  <a:cubicBezTo>
                    <a:pt x="9446" y="0"/>
                    <a:pt x="6689" y="0"/>
                    <a:pt x="4391" y="1916"/>
                  </a:cubicBezTo>
                  <a:cubicBezTo>
                    <a:pt x="2093" y="3832"/>
                    <a:pt x="255" y="7665"/>
                    <a:pt x="25" y="11148"/>
                  </a:cubicBezTo>
                  <a:cubicBezTo>
                    <a:pt x="-205" y="14632"/>
                    <a:pt x="1174" y="17768"/>
                    <a:pt x="3242" y="19510"/>
                  </a:cubicBezTo>
                  <a:cubicBezTo>
                    <a:pt x="5310" y="21252"/>
                    <a:pt x="8067" y="21600"/>
                    <a:pt x="11284" y="19510"/>
                  </a:cubicBezTo>
                  <a:cubicBezTo>
                    <a:pt x="14501" y="17419"/>
                    <a:pt x="18178" y="12890"/>
                    <a:pt x="19786" y="9755"/>
                  </a:cubicBezTo>
                  <a:cubicBezTo>
                    <a:pt x="21395" y="6619"/>
                    <a:pt x="20935" y="4877"/>
                    <a:pt x="19327" y="3832"/>
                  </a:cubicBezTo>
                  <a:cubicBezTo>
                    <a:pt x="17718" y="2787"/>
                    <a:pt x="14961" y="2439"/>
                    <a:pt x="12204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438173" y="209550"/>
              <a:ext cx="139701" cy="16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525"/>
                  </a:moveTo>
                  <a:cubicBezTo>
                    <a:pt x="1636" y="7855"/>
                    <a:pt x="3273" y="13184"/>
                    <a:pt x="4418" y="16551"/>
                  </a:cubicBezTo>
                  <a:cubicBezTo>
                    <a:pt x="5564" y="19917"/>
                    <a:pt x="6218" y="21319"/>
                    <a:pt x="7036" y="21460"/>
                  </a:cubicBezTo>
                  <a:cubicBezTo>
                    <a:pt x="7855" y="21600"/>
                    <a:pt x="8836" y="20478"/>
                    <a:pt x="11291" y="16691"/>
                  </a:cubicBezTo>
                  <a:cubicBezTo>
                    <a:pt x="13745" y="12904"/>
                    <a:pt x="17673" y="64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889023" y="29210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360308" y="62380"/>
              <a:ext cx="168478" cy="37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70" fill="norm" stroke="1" extrusionOk="0">
                  <a:moveTo>
                    <a:pt x="15444" y="2612"/>
                  </a:moveTo>
                  <a:cubicBezTo>
                    <a:pt x="15444" y="2005"/>
                    <a:pt x="15444" y="1399"/>
                    <a:pt x="15054" y="852"/>
                  </a:cubicBezTo>
                  <a:cubicBezTo>
                    <a:pt x="14663" y="306"/>
                    <a:pt x="13882" y="-179"/>
                    <a:pt x="11280" y="64"/>
                  </a:cubicBezTo>
                  <a:cubicBezTo>
                    <a:pt x="8678" y="306"/>
                    <a:pt x="4254" y="1277"/>
                    <a:pt x="1911" y="2673"/>
                  </a:cubicBezTo>
                  <a:cubicBezTo>
                    <a:pt x="-431" y="4068"/>
                    <a:pt x="-691" y="5888"/>
                    <a:pt x="1521" y="7891"/>
                  </a:cubicBezTo>
                  <a:cubicBezTo>
                    <a:pt x="3733" y="9893"/>
                    <a:pt x="8417" y="12077"/>
                    <a:pt x="12061" y="13837"/>
                  </a:cubicBezTo>
                  <a:cubicBezTo>
                    <a:pt x="15704" y="15596"/>
                    <a:pt x="18307" y="16931"/>
                    <a:pt x="19608" y="17902"/>
                  </a:cubicBezTo>
                  <a:cubicBezTo>
                    <a:pt x="20909" y="18873"/>
                    <a:pt x="20909" y="19479"/>
                    <a:pt x="20389" y="19965"/>
                  </a:cubicBezTo>
                  <a:cubicBezTo>
                    <a:pt x="19868" y="20450"/>
                    <a:pt x="18827" y="20814"/>
                    <a:pt x="17005" y="21057"/>
                  </a:cubicBezTo>
                  <a:cubicBezTo>
                    <a:pt x="15184" y="21300"/>
                    <a:pt x="12581" y="21421"/>
                    <a:pt x="10760" y="20936"/>
                  </a:cubicBezTo>
                  <a:cubicBezTo>
                    <a:pt x="8938" y="20450"/>
                    <a:pt x="7897" y="19358"/>
                    <a:pt x="7637" y="18569"/>
                  </a:cubicBezTo>
                  <a:cubicBezTo>
                    <a:pt x="7376" y="17781"/>
                    <a:pt x="7897" y="17295"/>
                    <a:pt x="8417" y="16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581173" y="228100"/>
              <a:ext cx="215901" cy="1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6155"/>
                  </a:moveTo>
                  <a:cubicBezTo>
                    <a:pt x="424" y="11217"/>
                    <a:pt x="847" y="16279"/>
                    <a:pt x="1482" y="15942"/>
                  </a:cubicBezTo>
                  <a:cubicBezTo>
                    <a:pt x="2118" y="15605"/>
                    <a:pt x="2965" y="9867"/>
                    <a:pt x="3706" y="6155"/>
                  </a:cubicBezTo>
                  <a:cubicBezTo>
                    <a:pt x="4447" y="2442"/>
                    <a:pt x="5082" y="755"/>
                    <a:pt x="5929" y="248"/>
                  </a:cubicBezTo>
                  <a:cubicBezTo>
                    <a:pt x="6776" y="-258"/>
                    <a:pt x="7835" y="417"/>
                    <a:pt x="8894" y="2948"/>
                  </a:cubicBezTo>
                  <a:cubicBezTo>
                    <a:pt x="9953" y="5480"/>
                    <a:pt x="11012" y="9867"/>
                    <a:pt x="11541" y="12905"/>
                  </a:cubicBezTo>
                  <a:cubicBezTo>
                    <a:pt x="12071" y="15942"/>
                    <a:pt x="12071" y="17630"/>
                    <a:pt x="11859" y="17630"/>
                  </a:cubicBezTo>
                  <a:cubicBezTo>
                    <a:pt x="11647" y="17630"/>
                    <a:pt x="11224" y="15942"/>
                    <a:pt x="11541" y="13242"/>
                  </a:cubicBezTo>
                  <a:cubicBezTo>
                    <a:pt x="11859" y="10542"/>
                    <a:pt x="12918" y="6830"/>
                    <a:pt x="13871" y="4298"/>
                  </a:cubicBezTo>
                  <a:cubicBezTo>
                    <a:pt x="14824" y="1767"/>
                    <a:pt x="15671" y="417"/>
                    <a:pt x="16624" y="80"/>
                  </a:cubicBezTo>
                  <a:cubicBezTo>
                    <a:pt x="17576" y="-258"/>
                    <a:pt x="18635" y="417"/>
                    <a:pt x="19376" y="3286"/>
                  </a:cubicBezTo>
                  <a:cubicBezTo>
                    <a:pt x="20118" y="6155"/>
                    <a:pt x="20541" y="11217"/>
                    <a:pt x="20753" y="14592"/>
                  </a:cubicBezTo>
                  <a:cubicBezTo>
                    <a:pt x="20965" y="17967"/>
                    <a:pt x="20965" y="19655"/>
                    <a:pt x="21071" y="20498"/>
                  </a:cubicBezTo>
                  <a:cubicBezTo>
                    <a:pt x="21176" y="21342"/>
                    <a:pt x="21388" y="21342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892323" y="2476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870827" y="157009"/>
              <a:ext cx="27847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11040" y="20104"/>
                  </a:moveTo>
                  <a:cubicBezTo>
                    <a:pt x="4868" y="11210"/>
                    <a:pt x="-1303" y="2316"/>
                    <a:pt x="240" y="410"/>
                  </a:cubicBezTo>
                  <a:cubicBezTo>
                    <a:pt x="1783" y="-1496"/>
                    <a:pt x="11040" y="3586"/>
                    <a:pt x="20297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955823" y="203199"/>
              <a:ext cx="158751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821"/>
                  </a:moveTo>
                  <a:cubicBezTo>
                    <a:pt x="1440" y="274"/>
                    <a:pt x="2880" y="-273"/>
                    <a:pt x="4896" y="684"/>
                  </a:cubicBezTo>
                  <a:cubicBezTo>
                    <a:pt x="6912" y="1641"/>
                    <a:pt x="9504" y="4102"/>
                    <a:pt x="11376" y="6836"/>
                  </a:cubicBezTo>
                  <a:cubicBezTo>
                    <a:pt x="13248" y="9570"/>
                    <a:pt x="14400" y="12578"/>
                    <a:pt x="14832" y="14765"/>
                  </a:cubicBezTo>
                  <a:cubicBezTo>
                    <a:pt x="15264" y="16952"/>
                    <a:pt x="14976" y="18319"/>
                    <a:pt x="13968" y="19413"/>
                  </a:cubicBezTo>
                  <a:cubicBezTo>
                    <a:pt x="12960" y="20507"/>
                    <a:pt x="11232" y="21327"/>
                    <a:pt x="10224" y="21054"/>
                  </a:cubicBezTo>
                  <a:cubicBezTo>
                    <a:pt x="9216" y="20780"/>
                    <a:pt x="8928" y="19413"/>
                    <a:pt x="9360" y="16679"/>
                  </a:cubicBezTo>
                  <a:cubicBezTo>
                    <a:pt x="9792" y="13945"/>
                    <a:pt x="10944" y="9843"/>
                    <a:pt x="13104" y="6836"/>
                  </a:cubicBezTo>
                  <a:cubicBezTo>
                    <a:pt x="15264" y="3828"/>
                    <a:pt x="18432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146323" y="203300"/>
              <a:ext cx="101601" cy="1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837"/>
                  </a:moveTo>
                  <a:cubicBezTo>
                    <a:pt x="0" y="6774"/>
                    <a:pt x="0" y="11711"/>
                    <a:pt x="0" y="15106"/>
                  </a:cubicBezTo>
                  <a:cubicBezTo>
                    <a:pt x="0" y="18500"/>
                    <a:pt x="0" y="20351"/>
                    <a:pt x="225" y="20197"/>
                  </a:cubicBezTo>
                  <a:cubicBezTo>
                    <a:pt x="450" y="20043"/>
                    <a:pt x="900" y="17883"/>
                    <a:pt x="2925" y="14334"/>
                  </a:cubicBezTo>
                  <a:cubicBezTo>
                    <a:pt x="4950" y="10786"/>
                    <a:pt x="8550" y="5848"/>
                    <a:pt x="11475" y="3071"/>
                  </a:cubicBezTo>
                  <a:cubicBezTo>
                    <a:pt x="14400" y="294"/>
                    <a:pt x="16650" y="-323"/>
                    <a:pt x="18000" y="140"/>
                  </a:cubicBezTo>
                  <a:cubicBezTo>
                    <a:pt x="19350" y="603"/>
                    <a:pt x="19800" y="2146"/>
                    <a:pt x="20250" y="5848"/>
                  </a:cubicBezTo>
                  <a:cubicBezTo>
                    <a:pt x="20700" y="9551"/>
                    <a:pt x="21150" y="15414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316553" y="247086"/>
              <a:ext cx="64721" cy="11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20" fill="norm" stroke="1" extrusionOk="0">
                  <a:moveTo>
                    <a:pt x="21305" y="1238"/>
                  </a:moveTo>
                  <a:cubicBezTo>
                    <a:pt x="17821" y="480"/>
                    <a:pt x="14337" y="-278"/>
                    <a:pt x="11202" y="101"/>
                  </a:cubicBezTo>
                  <a:cubicBezTo>
                    <a:pt x="8066" y="480"/>
                    <a:pt x="5279" y="1996"/>
                    <a:pt x="3189" y="4838"/>
                  </a:cubicBezTo>
                  <a:cubicBezTo>
                    <a:pt x="1099" y="7680"/>
                    <a:pt x="-295" y="11848"/>
                    <a:pt x="53" y="14690"/>
                  </a:cubicBezTo>
                  <a:cubicBezTo>
                    <a:pt x="402" y="17533"/>
                    <a:pt x="2492" y="19048"/>
                    <a:pt x="5279" y="19996"/>
                  </a:cubicBezTo>
                  <a:cubicBezTo>
                    <a:pt x="8066" y="20943"/>
                    <a:pt x="11550" y="21322"/>
                    <a:pt x="14337" y="20754"/>
                  </a:cubicBezTo>
                  <a:cubicBezTo>
                    <a:pt x="17124" y="20185"/>
                    <a:pt x="19215" y="18669"/>
                    <a:pt x="19563" y="15069"/>
                  </a:cubicBezTo>
                  <a:cubicBezTo>
                    <a:pt x="19911" y="11469"/>
                    <a:pt x="18518" y="5785"/>
                    <a:pt x="17124" y="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444773" y="228600"/>
              <a:ext cx="139701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636" y="4563"/>
                    <a:pt x="3273" y="9127"/>
                    <a:pt x="4091" y="12169"/>
                  </a:cubicBezTo>
                  <a:cubicBezTo>
                    <a:pt x="4909" y="15211"/>
                    <a:pt x="4909" y="16732"/>
                    <a:pt x="5236" y="18254"/>
                  </a:cubicBezTo>
                  <a:cubicBezTo>
                    <a:pt x="5564" y="19775"/>
                    <a:pt x="6218" y="21296"/>
                    <a:pt x="7036" y="21448"/>
                  </a:cubicBezTo>
                  <a:cubicBezTo>
                    <a:pt x="7855" y="21600"/>
                    <a:pt x="8836" y="20383"/>
                    <a:pt x="11291" y="16580"/>
                  </a:cubicBezTo>
                  <a:cubicBezTo>
                    <a:pt x="13745" y="12777"/>
                    <a:pt x="17673" y="6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969707" y="127000"/>
              <a:ext cx="846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65"/>
                    <a:pt x="0" y="10729"/>
                    <a:pt x="0" y="14329"/>
                  </a:cubicBezTo>
                  <a:cubicBezTo>
                    <a:pt x="0" y="17929"/>
                    <a:pt x="10800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840219" y="87773"/>
              <a:ext cx="360205" cy="10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66" fill="norm" stroke="1" extrusionOk="0">
                  <a:moveTo>
                    <a:pt x="1412" y="20966"/>
                  </a:moveTo>
                  <a:cubicBezTo>
                    <a:pt x="780" y="18374"/>
                    <a:pt x="149" y="15782"/>
                    <a:pt x="22" y="13622"/>
                  </a:cubicBezTo>
                  <a:cubicBezTo>
                    <a:pt x="-104" y="11462"/>
                    <a:pt x="275" y="9734"/>
                    <a:pt x="2107" y="7142"/>
                  </a:cubicBezTo>
                  <a:cubicBezTo>
                    <a:pt x="3938" y="4550"/>
                    <a:pt x="7222" y="1094"/>
                    <a:pt x="10696" y="230"/>
                  </a:cubicBezTo>
                  <a:cubicBezTo>
                    <a:pt x="14170" y="-634"/>
                    <a:pt x="17833" y="1094"/>
                    <a:pt x="21496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9123764" y="224137"/>
              <a:ext cx="165560" cy="17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65" fill="norm" stroke="1" extrusionOk="0">
                  <a:moveTo>
                    <a:pt x="58" y="10828"/>
                  </a:moveTo>
                  <a:cubicBezTo>
                    <a:pt x="4058" y="8458"/>
                    <a:pt x="8058" y="6087"/>
                    <a:pt x="10325" y="4243"/>
                  </a:cubicBezTo>
                  <a:cubicBezTo>
                    <a:pt x="12591" y="2399"/>
                    <a:pt x="13125" y="1082"/>
                    <a:pt x="12725" y="424"/>
                  </a:cubicBezTo>
                  <a:cubicBezTo>
                    <a:pt x="12325" y="-235"/>
                    <a:pt x="10991" y="-235"/>
                    <a:pt x="8858" y="1214"/>
                  </a:cubicBezTo>
                  <a:cubicBezTo>
                    <a:pt x="6725" y="2663"/>
                    <a:pt x="3791" y="5560"/>
                    <a:pt x="1925" y="8721"/>
                  </a:cubicBezTo>
                  <a:cubicBezTo>
                    <a:pt x="58" y="11882"/>
                    <a:pt x="-742" y="15306"/>
                    <a:pt x="858" y="17677"/>
                  </a:cubicBezTo>
                  <a:cubicBezTo>
                    <a:pt x="2458" y="20048"/>
                    <a:pt x="6458" y="21365"/>
                    <a:pt x="10191" y="21365"/>
                  </a:cubicBezTo>
                  <a:cubicBezTo>
                    <a:pt x="13925" y="21365"/>
                    <a:pt x="17391" y="20048"/>
                    <a:pt x="20858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331820" y="177800"/>
              <a:ext cx="89132" cy="23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467" fill="norm" stroke="1" extrusionOk="0">
                  <a:moveTo>
                    <a:pt x="19598" y="2335"/>
                  </a:moveTo>
                  <a:cubicBezTo>
                    <a:pt x="17635" y="1557"/>
                    <a:pt x="15671" y="778"/>
                    <a:pt x="13462" y="389"/>
                  </a:cubicBezTo>
                  <a:cubicBezTo>
                    <a:pt x="11253" y="0"/>
                    <a:pt x="8798" y="0"/>
                    <a:pt x="6344" y="0"/>
                  </a:cubicBezTo>
                  <a:cubicBezTo>
                    <a:pt x="3889" y="0"/>
                    <a:pt x="1435" y="0"/>
                    <a:pt x="453" y="486"/>
                  </a:cubicBezTo>
                  <a:cubicBezTo>
                    <a:pt x="-529" y="973"/>
                    <a:pt x="-38" y="1946"/>
                    <a:pt x="3153" y="3892"/>
                  </a:cubicBezTo>
                  <a:cubicBezTo>
                    <a:pt x="6344" y="5838"/>
                    <a:pt x="12235" y="8757"/>
                    <a:pt x="15916" y="11384"/>
                  </a:cubicBezTo>
                  <a:cubicBezTo>
                    <a:pt x="19598" y="14011"/>
                    <a:pt x="21071" y="16346"/>
                    <a:pt x="20580" y="18000"/>
                  </a:cubicBezTo>
                  <a:cubicBezTo>
                    <a:pt x="20089" y="19654"/>
                    <a:pt x="17635" y="20627"/>
                    <a:pt x="15180" y="21114"/>
                  </a:cubicBezTo>
                  <a:cubicBezTo>
                    <a:pt x="12726" y="21600"/>
                    <a:pt x="10271" y="21600"/>
                    <a:pt x="8798" y="21016"/>
                  </a:cubicBezTo>
                  <a:cubicBezTo>
                    <a:pt x="7326" y="20432"/>
                    <a:pt x="6835" y="19265"/>
                    <a:pt x="6589" y="17903"/>
                  </a:cubicBezTo>
                  <a:cubicBezTo>
                    <a:pt x="6344" y="16541"/>
                    <a:pt x="6344" y="14984"/>
                    <a:pt x="6344" y="1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536345" y="19050"/>
              <a:ext cx="95879" cy="38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47" fill="norm" stroke="1" extrusionOk="0">
                  <a:moveTo>
                    <a:pt x="12545" y="0"/>
                  </a:moveTo>
                  <a:cubicBezTo>
                    <a:pt x="7949" y="4320"/>
                    <a:pt x="3353" y="8640"/>
                    <a:pt x="1285" y="12060"/>
                  </a:cubicBezTo>
                  <a:cubicBezTo>
                    <a:pt x="-783" y="15480"/>
                    <a:pt x="-323" y="18000"/>
                    <a:pt x="2434" y="19500"/>
                  </a:cubicBezTo>
                  <a:cubicBezTo>
                    <a:pt x="5191" y="21000"/>
                    <a:pt x="10247" y="21480"/>
                    <a:pt x="13694" y="21540"/>
                  </a:cubicBezTo>
                  <a:cubicBezTo>
                    <a:pt x="17140" y="21600"/>
                    <a:pt x="18979" y="21240"/>
                    <a:pt x="20817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467123" y="165100"/>
              <a:ext cx="158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657623" y="0"/>
              <a:ext cx="135668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13957" y="0"/>
                  </a:moveTo>
                  <a:cubicBezTo>
                    <a:pt x="14289" y="1738"/>
                    <a:pt x="14622" y="3476"/>
                    <a:pt x="16283" y="5834"/>
                  </a:cubicBezTo>
                  <a:cubicBezTo>
                    <a:pt x="17945" y="8193"/>
                    <a:pt x="20935" y="11172"/>
                    <a:pt x="21268" y="13572"/>
                  </a:cubicBezTo>
                  <a:cubicBezTo>
                    <a:pt x="21600" y="15972"/>
                    <a:pt x="19274" y="17793"/>
                    <a:pt x="15286" y="19034"/>
                  </a:cubicBezTo>
                  <a:cubicBezTo>
                    <a:pt x="11298" y="20276"/>
                    <a:pt x="5649" y="20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6423" y="1168400"/>
              <a:ext cx="93345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52"/>
                  </a:moveTo>
                  <a:cubicBezTo>
                    <a:pt x="171" y="9871"/>
                    <a:pt x="343" y="9290"/>
                    <a:pt x="514" y="8710"/>
                  </a:cubicBezTo>
                  <a:cubicBezTo>
                    <a:pt x="686" y="8129"/>
                    <a:pt x="857" y="7548"/>
                    <a:pt x="1048" y="7026"/>
                  </a:cubicBezTo>
                  <a:cubicBezTo>
                    <a:pt x="1239" y="6503"/>
                    <a:pt x="1450" y="6039"/>
                    <a:pt x="1660" y="5632"/>
                  </a:cubicBezTo>
                  <a:cubicBezTo>
                    <a:pt x="1871" y="5226"/>
                    <a:pt x="2082" y="4877"/>
                    <a:pt x="2278" y="4529"/>
                  </a:cubicBezTo>
                  <a:cubicBezTo>
                    <a:pt x="2473" y="4181"/>
                    <a:pt x="2655" y="3832"/>
                    <a:pt x="2853" y="3484"/>
                  </a:cubicBezTo>
                  <a:cubicBezTo>
                    <a:pt x="3051" y="3135"/>
                    <a:pt x="3267" y="2787"/>
                    <a:pt x="3460" y="2497"/>
                  </a:cubicBezTo>
                  <a:cubicBezTo>
                    <a:pt x="3654" y="2206"/>
                    <a:pt x="3825" y="1974"/>
                    <a:pt x="3989" y="1742"/>
                  </a:cubicBezTo>
                  <a:cubicBezTo>
                    <a:pt x="4153" y="1510"/>
                    <a:pt x="4310" y="1277"/>
                    <a:pt x="4484" y="1103"/>
                  </a:cubicBezTo>
                  <a:cubicBezTo>
                    <a:pt x="4658" y="929"/>
                    <a:pt x="4849" y="813"/>
                    <a:pt x="5038" y="697"/>
                  </a:cubicBezTo>
                  <a:cubicBezTo>
                    <a:pt x="5226" y="581"/>
                    <a:pt x="5412" y="465"/>
                    <a:pt x="5608" y="348"/>
                  </a:cubicBezTo>
                  <a:cubicBezTo>
                    <a:pt x="5804" y="232"/>
                    <a:pt x="6010" y="116"/>
                    <a:pt x="6218" y="58"/>
                  </a:cubicBezTo>
                  <a:cubicBezTo>
                    <a:pt x="6426" y="0"/>
                    <a:pt x="6637" y="0"/>
                    <a:pt x="6796" y="0"/>
                  </a:cubicBezTo>
                  <a:cubicBezTo>
                    <a:pt x="6955" y="0"/>
                    <a:pt x="7063" y="0"/>
                    <a:pt x="7178" y="0"/>
                  </a:cubicBezTo>
                  <a:cubicBezTo>
                    <a:pt x="7293" y="0"/>
                    <a:pt x="7416" y="0"/>
                    <a:pt x="7531" y="0"/>
                  </a:cubicBezTo>
                  <a:cubicBezTo>
                    <a:pt x="7646" y="0"/>
                    <a:pt x="7753" y="0"/>
                    <a:pt x="7871" y="58"/>
                  </a:cubicBezTo>
                  <a:cubicBezTo>
                    <a:pt x="7989" y="116"/>
                    <a:pt x="8116" y="232"/>
                    <a:pt x="8241" y="290"/>
                  </a:cubicBezTo>
                  <a:cubicBezTo>
                    <a:pt x="8366" y="348"/>
                    <a:pt x="8488" y="348"/>
                    <a:pt x="8620" y="348"/>
                  </a:cubicBezTo>
                  <a:cubicBezTo>
                    <a:pt x="8753" y="348"/>
                    <a:pt x="8895" y="348"/>
                    <a:pt x="9020" y="406"/>
                  </a:cubicBezTo>
                  <a:cubicBezTo>
                    <a:pt x="9144" y="465"/>
                    <a:pt x="9252" y="581"/>
                    <a:pt x="9382" y="639"/>
                  </a:cubicBezTo>
                  <a:cubicBezTo>
                    <a:pt x="9512" y="697"/>
                    <a:pt x="9664" y="697"/>
                    <a:pt x="9808" y="697"/>
                  </a:cubicBezTo>
                  <a:cubicBezTo>
                    <a:pt x="9953" y="697"/>
                    <a:pt x="10090" y="697"/>
                    <a:pt x="10220" y="697"/>
                  </a:cubicBezTo>
                  <a:cubicBezTo>
                    <a:pt x="10349" y="697"/>
                    <a:pt x="10472" y="697"/>
                    <a:pt x="10604" y="755"/>
                  </a:cubicBezTo>
                  <a:cubicBezTo>
                    <a:pt x="10736" y="813"/>
                    <a:pt x="10878" y="929"/>
                    <a:pt x="11025" y="987"/>
                  </a:cubicBezTo>
                  <a:cubicBezTo>
                    <a:pt x="11172" y="1045"/>
                    <a:pt x="11324" y="1045"/>
                    <a:pt x="11469" y="1103"/>
                  </a:cubicBezTo>
                  <a:cubicBezTo>
                    <a:pt x="11613" y="1161"/>
                    <a:pt x="11750" y="1277"/>
                    <a:pt x="11961" y="1394"/>
                  </a:cubicBezTo>
                  <a:cubicBezTo>
                    <a:pt x="12171" y="1510"/>
                    <a:pt x="12456" y="1626"/>
                    <a:pt x="12673" y="1684"/>
                  </a:cubicBezTo>
                  <a:cubicBezTo>
                    <a:pt x="12891" y="1742"/>
                    <a:pt x="13043" y="1742"/>
                    <a:pt x="13264" y="1916"/>
                  </a:cubicBezTo>
                  <a:cubicBezTo>
                    <a:pt x="13484" y="2090"/>
                    <a:pt x="13773" y="2439"/>
                    <a:pt x="13986" y="2671"/>
                  </a:cubicBezTo>
                  <a:cubicBezTo>
                    <a:pt x="14199" y="2903"/>
                    <a:pt x="14336" y="3019"/>
                    <a:pt x="14478" y="3194"/>
                  </a:cubicBezTo>
                  <a:cubicBezTo>
                    <a:pt x="14620" y="3368"/>
                    <a:pt x="14767" y="3600"/>
                    <a:pt x="14912" y="3832"/>
                  </a:cubicBezTo>
                  <a:cubicBezTo>
                    <a:pt x="15056" y="4065"/>
                    <a:pt x="15198" y="4297"/>
                    <a:pt x="15333" y="4529"/>
                  </a:cubicBezTo>
                  <a:cubicBezTo>
                    <a:pt x="15468" y="4761"/>
                    <a:pt x="15595" y="4994"/>
                    <a:pt x="15730" y="5226"/>
                  </a:cubicBezTo>
                  <a:cubicBezTo>
                    <a:pt x="15864" y="5458"/>
                    <a:pt x="16007" y="5690"/>
                    <a:pt x="16141" y="5923"/>
                  </a:cubicBezTo>
                  <a:cubicBezTo>
                    <a:pt x="16276" y="6155"/>
                    <a:pt x="16403" y="6387"/>
                    <a:pt x="16538" y="6677"/>
                  </a:cubicBezTo>
                  <a:cubicBezTo>
                    <a:pt x="16673" y="6968"/>
                    <a:pt x="16815" y="7316"/>
                    <a:pt x="16949" y="7665"/>
                  </a:cubicBezTo>
                  <a:cubicBezTo>
                    <a:pt x="17084" y="8013"/>
                    <a:pt x="17211" y="8361"/>
                    <a:pt x="17329" y="8652"/>
                  </a:cubicBezTo>
                  <a:cubicBezTo>
                    <a:pt x="17447" y="8942"/>
                    <a:pt x="17554" y="9174"/>
                    <a:pt x="17672" y="9465"/>
                  </a:cubicBezTo>
                  <a:cubicBezTo>
                    <a:pt x="17789" y="9755"/>
                    <a:pt x="17917" y="10103"/>
                    <a:pt x="18096" y="10626"/>
                  </a:cubicBezTo>
                  <a:cubicBezTo>
                    <a:pt x="18274" y="11148"/>
                    <a:pt x="18504" y="11845"/>
                    <a:pt x="18725" y="12484"/>
                  </a:cubicBezTo>
                  <a:cubicBezTo>
                    <a:pt x="18945" y="13123"/>
                    <a:pt x="19156" y="13703"/>
                    <a:pt x="19401" y="14458"/>
                  </a:cubicBezTo>
                  <a:cubicBezTo>
                    <a:pt x="19646" y="15213"/>
                    <a:pt x="19925" y="16142"/>
                    <a:pt x="20180" y="16955"/>
                  </a:cubicBezTo>
                  <a:cubicBezTo>
                    <a:pt x="20434" y="17768"/>
                    <a:pt x="20664" y="18465"/>
                    <a:pt x="20897" y="19219"/>
                  </a:cubicBezTo>
                  <a:cubicBezTo>
                    <a:pt x="21130" y="19974"/>
                    <a:pt x="21365" y="207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3573" y="1841500"/>
              <a:ext cx="374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7" y="18720"/>
                    <a:pt x="6834" y="15840"/>
                    <a:pt x="10129" y="12960"/>
                  </a:cubicBezTo>
                  <a:cubicBezTo>
                    <a:pt x="13424" y="10080"/>
                    <a:pt x="16597" y="7200"/>
                    <a:pt x="18488" y="5040"/>
                  </a:cubicBezTo>
                  <a:cubicBezTo>
                    <a:pt x="20380" y="2880"/>
                    <a:pt x="2099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54873" y="1743302"/>
              <a:ext cx="166231" cy="23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4" fill="norm" stroke="1" extrusionOk="0">
                  <a:moveTo>
                    <a:pt x="0" y="1413"/>
                  </a:moveTo>
                  <a:cubicBezTo>
                    <a:pt x="1094" y="840"/>
                    <a:pt x="2187" y="266"/>
                    <a:pt x="5332" y="75"/>
                  </a:cubicBezTo>
                  <a:cubicBezTo>
                    <a:pt x="8476" y="-116"/>
                    <a:pt x="13671" y="75"/>
                    <a:pt x="16952" y="457"/>
                  </a:cubicBezTo>
                  <a:cubicBezTo>
                    <a:pt x="20233" y="840"/>
                    <a:pt x="21600" y="1413"/>
                    <a:pt x="21463" y="3420"/>
                  </a:cubicBezTo>
                  <a:cubicBezTo>
                    <a:pt x="21327" y="5427"/>
                    <a:pt x="19686" y="8868"/>
                    <a:pt x="17909" y="12118"/>
                  </a:cubicBezTo>
                  <a:cubicBezTo>
                    <a:pt x="16132" y="15367"/>
                    <a:pt x="14218" y="18426"/>
                    <a:pt x="1230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43823" y="1571538"/>
              <a:ext cx="110629" cy="44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3" fill="norm" stroke="1" extrusionOk="0">
                  <a:moveTo>
                    <a:pt x="3668" y="9283"/>
                  </a:moveTo>
                  <a:cubicBezTo>
                    <a:pt x="3668" y="11818"/>
                    <a:pt x="3668" y="14353"/>
                    <a:pt x="3464" y="16128"/>
                  </a:cubicBezTo>
                  <a:cubicBezTo>
                    <a:pt x="3260" y="17902"/>
                    <a:pt x="2853" y="18916"/>
                    <a:pt x="2242" y="19829"/>
                  </a:cubicBezTo>
                  <a:cubicBezTo>
                    <a:pt x="1630" y="20742"/>
                    <a:pt x="815" y="21553"/>
                    <a:pt x="408" y="21553"/>
                  </a:cubicBezTo>
                  <a:cubicBezTo>
                    <a:pt x="0" y="21553"/>
                    <a:pt x="0" y="20742"/>
                    <a:pt x="0" y="18409"/>
                  </a:cubicBezTo>
                  <a:cubicBezTo>
                    <a:pt x="0" y="16077"/>
                    <a:pt x="0" y="12223"/>
                    <a:pt x="1426" y="9029"/>
                  </a:cubicBezTo>
                  <a:cubicBezTo>
                    <a:pt x="2853" y="5835"/>
                    <a:pt x="5706" y="3299"/>
                    <a:pt x="7947" y="1829"/>
                  </a:cubicBezTo>
                  <a:cubicBezTo>
                    <a:pt x="10189" y="359"/>
                    <a:pt x="11819" y="-47"/>
                    <a:pt x="13245" y="4"/>
                  </a:cubicBezTo>
                  <a:cubicBezTo>
                    <a:pt x="14672" y="54"/>
                    <a:pt x="15894" y="561"/>
                    <a:pt x="17321" y="2590"/>
                  </a:cubicBezTo>
                  <a:cubicBezTo>
                    <a:pt x="18747" y="4618"/>
                    <a:pt x="20377" y="8167"/>
                    <a:pt x="20989" y="11209"/>
                  </a:cubicBezTo>
                  <a:cubicBezTo>
                    <a:pt x="21600" y="14252"/>
                    <a:pt x="21192" y="16787"/>
                    <a:pt x="20785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793023" y="183515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6000"/>
                    <a:pt x="10219" y="10400"/>
                    <a:pt x="13819" y="6800"/>
                  </a:cubicBezTo>
                  <a:cubicBezTo>
                    <a:pt x="17419" y="3200"/>
                    <a:pt x="1951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59723" y="1625600"/>
              <a:ext cx="190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03"/>
                    <a:pt x="12000" y="10007"/>
                    <a:pt x="8400" y="13607"/>
                  </a:cubicBezTo>
                  <a:cubicBezTo>
                    <a:pt x="4800" y="17207"/>
                    <a:pt x="2400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60100" y="1593850"/>
              <a:ext cx="1392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95"/>
                    <a:pt x="-1303" y="8589"/>
                    <a:pt x="240" y="12189"/>
                  </a:cubicBezTo>
                  <a:cubicBezTo>
                    <a:pt x="1783" y="15789"/>
                    <a:pt x="11040" y="1869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249678" y="1772593"/>
              <a:ext cx="84307" cy="17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058" fill="norm" stroke="1" extrusionOk="0">
                  <a:moveTo>
                    <a:pt x="4761" y="4409"/>
                  </a:moveTo>
                  <a:cubicBezTo>
                    <a:pt x="2704" y="8679"/>
                    <a:pt x="647" y="12948"/>
                    <a:pt x="132" y="15711"/>
                  </a:cubicBezTo>
                  <a:cubicBezTo>
                    <a:pt x="-382" y="18474"/>
                    <a:pt x="647" y="19730"/>
                    <a:pt x="2447" y="20483"/>
                  </a:cubicBezTo>
                  <a:cubicBezTo>
                    <a:pt x="4247" y="21237"/>
                    <a:pt x="6818" y="21488"/>
                    <a:pt x="10161" y="19730"/>
                  </a:cubicBezTo>
                  <a:cubicBezTo>
                    <a:pt x="13504" y="17972"/>
                    <a:pt x="17618" y="14204"/>
                    <a:pt x="19418" y="10939"/>
                  </a:cubicBezTo>
                  <a:cubicBezTo>
                    <a:pt x="21218" y="7674"/>
                    <a:pt x="20704" y="4911"/>
                    <a:pt x="18132" y="3028"/>
                  </a:cubicBezTo>
                  <a:cubicBezTo>
                    <a:pt x="15561" y="1144"/>
                    <a:pt x="10932" y="139"/>
                    <a:pt x="7589" y="14"/>
                  </a:cubicBezTo>
                  <a:cubicBezTo>
                    <a:pt x="4247" y="-112"/>
                    <a:pt x="2189" y="641"/>
                    <a:pt x="1418" y="1772"/>
                  </a:cubicBezTo>
                  <a:cubicBezTo>
                    <a:pt x="647" y="2902"/>
                    <a:pt x="1161" y="4409"/>
                    <a:pt x="1675" y="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359115" y="1765300"/>
              <a:ext cx="183209" cy="20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5" fill="norm" stroke="1" extrusionOk="0">
                  <a:moveTo>
                    <a:pt x="1379" y="1964"/>
                  </a:moveTo>
                  <a:cubicBezTo>
                    <a:pt x="634" y="4582"/>
                    <a:pt x="-111" y="7200"/>
                    <a:pt x="13" y="9927"/>
                  </a:cubicBezTo>
                  <a:cubicBezTo>
                    <a:pt x="137" y="12655"/>
                    <a:pt x="1130" y="15491"/>
                    <a:pt x="2123" y="17564"/>
                  </a:cubicBezTo>
                  <a:cubicBezTo>
                    <a:pt x="3117" y="19636"/>
                    <a:pt x="4110" y="20945"/>
                    <a:pt x="5103" y="21273"/>
                  </a:cubicBezTo>
                  <a:cubicBezTo>
                    <a:pt x="6096" y="21600"/>
                    <a:pt x="7089" y="20945"/>
                    <a:pt x="7834" y="19418"/>
                  </a:cubicBezTo>
                  <a:cubicBezTo>
                    <a:pt x="8579" y="17891"/>
                    <a:pt x="9075" y="15491"/>
                    <a:pt x="9323" y="13745"/>
                  </a:cubicBezTo>
                  <a:cubicBezTo>
                    <a:pt x="9572" y="12000"/>
                    <a:pt x="9572" y="10909"/>
                    <a:pt x="9572" y="10909"/>
                  </a:cubicBezTo>
                  <a:cubicBezTo>
                    <a:pt x="9572" y="10909"/>
                    <a:pt x="9572" y="12000"/>
                    <a:pt x="9572" y="13091"/>
                  </a:cubicBezTo>
                  <a:cubicBezTo>
                    <a:pt x="9572" y="14182"/>
                    <a:pt x="9572" y="15273"/>
                    <a:pt x="9944" y="16255"/>
                  </a:cubicBezTo>
                  <a:cubicBezTo>
                    <a:pt x="10317" y="17236"/>
                    <a:pt x="11061" y="18109"/>
                    <a:pt x="12799" y="17782"/>
                  </a:cubicBezTo>
                  <a:cubicBezTo>
                    <a:pt x="14537" y="17455"/>
                    <a:pt x="17268" y="15927"/>
                    <a:pt x="18882" y="12764"/>
                  </a:cubicBezTo>
                  <a:cubicBezTo>
                    <a:pt x="20496" y="9600"/>
                    <a:pt x="20992" y="48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555023" y="1746228"/>
              <a:ext cx="109832" cy="19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68" fill="norm" stroke="1" extrusionOk="0">
                  <a:moveTo>
                    <a:pt x="13449" y="3525"/>
                  </a:moveTo>
                  <a:cubicBezTo>
                    <a:pt x="12226" y="2585"/>
                    <a:pt x="11004" y="1646"/>
                    <a:pt x="9374" y="942"/>
                  </a:cubicBezTo>
                  <a:cubicBezTo>
                    <a:pt x="7743" y="238"/>
                    <a:pt x="5706" y="-232"/>
                    <a:pt x="4483" y="120"/>
                  </a:cubicBezTo>
                  <a:cubicBezTo>
                    <a:pt x="3260" y="472"/>
                    <a:pt x="2853" y="1646"/>
                    <a:pt x="4483" y="3759"/>
                  </a:cubicBezTo>
                  <a:cubicBezTo>
                    <a:pt x="6113" y="5872"/>
                    <a:pt x="9781" y="8925"/>
                    <a:pt x="12838" y="11272"/>
                  </a:cubicBezTo>
                  <a:cubicBezTo>
                    <a:pt x="15894" y="13620"/>
                    <a:pt x="18340" y="15264"/>
                    <a:pt x="19766" y="16672"/>
                  </a:cubicBezTo>
                  <a:cubicBezTo>
                    <a:pt x="21192" y="18081"/>
                    <a:pt x="21600" y="19255"/>
                    <a:pt x="20581" y="20077"/>
                  </a:cubicBezTo>
                  <a:cubicBezTo>
                    <a:pt x="19562" y="20898"/>
                    <a:pt x="17117" y="21368"/>
                    <a:pt x="13449" y="21368"/>
                  </a:cubicBezTo>
                  <a:cubicBezTo>
                    <a:pt x="9781" y="21368"/>
                    <a:pt x="4891" y="20898"/>
                    <a:pt x="0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235115" y="1720850"/>
              <a:ext cx="189859" cy="27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0" fill="norm" stroke="1" extrusionOk="0">
                  <a:moveTo>
                    <a:pt x="2087" y="0"/>
                  </a:moveTo>
                  <a:cubicBezTo>
                    <a:pt x="1367" y="1462"/>
                    <a:pt x="647" y="2923"/>
                    <a:pt x="287" y="5928"/>
                  </a:cubicBezTo>
                  <a:cubicBezTo>
                    <a:pt x="-73" y="8932"/>
                    <a:pt x="-73" y="13480"/>
                    <a:pt x="167" y="16403"/>
                  </a:cubicBezTo>
                  <a:cubicBezTo>
                    <a:pt x="407" y="19326"/>
                    <a:pt x="887" y="20626"/>
                    <a:pt x="1727" y="21113"/>
                  </a:cubicBezTo>
                  <a:cubicBezTo>
                    <a:pt x="2567" y="21600"/>
                    <a:pt x="3767" y="21275"/>
                    <a:pt x="5687" y="19083"/>
                  </a:cubicBezTo>
                  <a:cubicBezTo>
                    <a:pt x="7607" y="16890"/>
                    <a:pt x="10247" y="12830"/>
                    <a:pt x="11807" y="10313"/>
                  </a:cubicBezTo>
                  <a:cubicBezTo>
                    <a:pt x="13367" y="7795"/>
                    <a:pt x="13847" y="6821"/>
                    <a:pt x="14207" y="6740"/>
                  </a:cubicBezTo>
                  <a:cubicBezTo>
                    <a:pt x="14567" y="6659"/>
                    <a:pt x="14807" y="7471"/>
                    <a:pt x="14807" y="9095"/>
                  </a:cubicBezTo>
                  <a:cubicBezTo>
                    <a:pt x="14807" y="10719"/>
                    <a:pt x="14567" y="13155"/>
                    <a:pt x="14807" y="14698"/>
                  </a:cubicBezTo>
                  <a:cubicBezTo>
                    <a:pt x="15047" y="16241"/>
                    <a:pt x="15767" y="16890"/>
                    <a:pt x="16967" y="17053"/>
                  </a:cubicBezTo>
                  <a:cubicBezTo>
                    <a:pt x="18167" y="17215"/>
                    <a:pt x="19847" y="16890"/>
                    <a:pt x="21527" y="16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450373" y="1728901"/>
              <a:ext cx="95251" cy="25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2015"/>
                  </a:moveTo>
                  <a:cubicBezTo>
                    <a:pt x="20160" y="1295"/>
                    <a:pt x="18720" y="575"/>
                    <a:pt x="16560" y="215"/>
                  </a:cubicBezTo>
                  <a:cubicBezTo>
                    <a:pt x="14400" y="-145"/>
                    <a:pt x="11520" y="-145"/>
                    <a:pt x="8640" y="935"/>
                  </a:cubicBezTo>
                  <a:cubicBezTo>
                    <a:pt x="5760" y="2015"/>
                    <a:pt x="2880" y="4175"/>
                    <a:pt x="4800" y="7055"/>
                  </a:cubicBezTo>
                  <a:cubicBezTo>
                    <a:pt x="6720" y="9935"/>
                    <a:pt x="13440" y="13535"/>
                    <a:pt x="17040" y="15875"/>
                  </a:cubicBezTo>
                  <a:cubicBezTo>
                    <a:pt x="20640" y="18215"/>
                    <a:pt x="21120" y="19295"/>
                    <a:pt x="20160" y="20105"/>
                  </a:cubicBezTo>
                  <a:cubicBezTo>
                    <a:pt x="19200" y="20915"/>
                    <a:pt x="16800" y="21455"/>
                    <a:pt x="13200" y="21365"/>
                  </a:cubicBezTo>
                  <a:cubicBezTo>
                    <a:pt x="9600" y="21275"/>
                    <a:pt x="4800" y="20555"/>
                    <a:pt x="0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762051" y="1606550"/>
              <a:ext cx="278873" cy="42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4" fill="norm" stroke="1" extrusionOk="0">
                  <a:moveTo>
                    <a:pt x="9217" y="0"/>
                  </a:moveTo>
                  <a:cubicBezTo>
                    <a:pt x="9054" y="2149"/>
                    <a:pt x="8892" y="4299"/>
                    <a:pt x="8405" y="7254"/>
                  </a:cubicBezTo>
                  <a:cubicBezTo>
                    <a:pt x="7917" y="10209"/>
                    <a:pt x="7105" y="13970"/>
                    <a:pt x="6699" y="16227"/>
                  </a:cubicBezTo>
                  <a:cubicBezTo>
                    <a:pt x="6293" y="18484"/>
                    <a:pt x="6293" y="19236"/>
                    <a:pt x="6293" y="19881"/>
                  </a:cubicBezTo>
                  <a:cubicBezTo>
                    <a:pt x="6293" y="20525"/>
                    <a:pt x="6293" y="21063"/>
                    <a:pt x="6699" y="21331"/>
                  </a:cubicBezTo>
                  <a:cubicBezTo>
                    <a:pt x="7105" y="21600"/>
                    <a:pt x="7917" y="21600"/>
                    <a:pt x="8811" y="21009"/>
                  </a:cubicBezTo>
                  <a:cubicBezTo>
                    <a:pt x="9704" y="20418"/>
                    <a:pt x="10678" y="19236"/>
                    <a:pt x="11003" y="18054"/>
                  </a:cubicBezTo>
                  <a:cubicBezTo>
                    <a:pt x="11328" y="16872"/>
                    <a:pt x="11003" y="15690"/>
                    <a:pt x="9541" y="14722"/>
                  </a:cubicBezTo>
                  <a:cubicBezTo>
                    <a:pt x="8080" y="13755"/>
                    <a:pt x="5481" y="13003"/>
                    <a:pt x="3532" y="12627"/>
                  </a:cubicBezTo>
                  <a:cubicBezTo>
                    <a:pt x="1583" y="12251"/>
                    <a:pt x="284" y="12251"/>
                    <a:pt x="41" y="12143"/>
                  </a:cubicBezTo>
                  <a:cubicBezTo>
                    <a:pt x="-203" y="12036"/>
                    <a:pt x="609" y="11821"/>
                    <a:pt x="3532" y="11552"/>
                  </a:cubicBezTo>
                  <a:cubicBezTo>
                    <a:pt x="6456" y="11284"/>
                    <a:pt x="11490" y="10961"/>
                    <a:pt x="14820" y="10854"/>
                  </a:cubicBezTo>
                  <a:cubicBezTo>
                    <a:pt x="18149" y="10746"/>
                    <a:pt x="19773" y="10854"/>
                    <a:pt x="21397" y="1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997849" y="1822813"/>
              <a:ext cx="136862" cy="1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716" fill="norm" stroke="1" extrusionOk="0">
                  <a:moveTo>
                    <a:pt x="11229" y="849"/>
                  </a:moveTo>
                  <a:cubicBezTo>
                    <a:pt x="9641" y="249"/>
                    <a:pt x="8052" y="-351"/>
                    <a:pt x="5988" y="249"/>
                  </a:cubicBezTo>
                  <a:cubicBezTo>
                    <a:pt x="3923" y="849"/>
                    <a:pt x="1382" y="2649"/>
                    <a:pt x="429" y="5949"/>
                  </a:cubicBezTo>
                  <a:cubicBezTo>
                    <a:pt x="-524" y="9249"/>
                    <a:pt x="111" y="14049"/>
                    <a:pt x="2335" y="17049"/>
                  </a:cubicBezTo>
                  <a:cubicBezTo>
                    <a:pt x="4558" y="20049"/>
                    <a:pt x="8370" y="21249"/>
                    <a:pt x="12182" y="20499"/>
                  </a:cubicBezTo>
                  <a:cubicBezTo>
                    <a:pt x="15994" y="19749"/>
                    <a:pt x="19805" y="17049"/>
                    <a:pt x="20441" y="13749"/>
                  </a:cubicBezTo>
                  <a:cubicBezTo>
                    <a:pt x="21076" y="10449"/>
                    <a:pt x="18535" y="6549"/>
                    <a:pt x="15358" y="4299"/>
                  </a:cubicBezTo>
                  <a:cubicBezTo>
                    <a:pt x="12182" y="2049"/>
                    <a:pt x="8370" y="1449"/>
                    <a:pt x="4558" y="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868540" y="1758241"/>
              <a:ext cx="150284" cy="28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20687" y="3809"/>
                  </a:moveTo>
                  <a:cubicBezTo>
                    <a:pt x="19166" y="2556"/>
                    <a:pt x="17645" y="1304"/>
                    <a:pt x="15972" y="600"/>
                  </a:cubicBezTo>
                  <a:cubicBezTo>
                    <a:pt x="14299" y="-104"/>
                    <a:pt x="12473" y="-261"/>
                    <a:pt x="10192" y="522"/>
                  </a:cubicBezTo>
                  <a:cubicBezTo>
                    <a:pt x="7910" y="1304"/>
                    <a:pt x="5172" y="3026"/>
                    <a:pt x="3194" y="5530"/>
                  </a:cubicBezTo>
                  <a:cubicBezTo>
                    <a:pt x="1217" y="8035"/>
                    <a:pt x="0" y="11322"/>
                    <a:pt x="0" y="14139"/>
                  </a:cubicBezTo>
                  <a:cubicBezTo>
                    <a:pt x="0" y="16956"/>
                    <a:pt x="1217" y="19304"/>
                    <a:pt x="4411" y="20322"/>
                  </a:cubicBezTo>
                  <a:cubicBezTo>
                    <a:pt x="7606" y="21339"/>
                    <a:pt x="12777" y="21026"/>
                    <a:pt x="15972" y="20556"/>
                  </a:cubicBezTo>
                  <a:cubicBezTo>
                    <a:pt x="19166" y="20087"/>
                    <a:pt x="20383" y="19461"/>
                    <a:pt x="21600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035708" y="1562100"/>
              <a:ext cx="135516" cy="50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20" fill="norm" stroke="1" extrusionOk="0">
                  <a:moveTo>
                    <a:pt x="14297" y="0"/>
                  </a:moveTo>
                  <a:cubicBezTo>
                    <a:pt x="11970" y="1180"/>
                    <a:pt x="9644" y="2360"/>
                    <a:pt x="7983" y="4356"/>
                  </a:cubicBezTo>
                  <a:cubicBezTo>
                    <a:pt x="6321" y="6353"/>
                    <a:pt x="5324" y="9166"/>
                    <a:pt x="4493" y="11934"/>
                  </a:cubicBezTo>
                  <a:cubicBezTo>
                    <a:pt x="3663" y="14703"/>
                    <a:pt x="2998" y="17425"/>
                    <a:pt x="2333" y="19104"/>
                  </a:cubicBezTo>
                  <a:cubicBezTo>
                    <a:pt x="1669" y="20783"/>
                    <a:pt x="1004" y="21418"/>
                    <a:pt x="506" y="21509"/>
                  </a:cubicBezTo>
                  <a:cubicBezTo>
                    <a:pt x="7" y="21600"/>
                    <a:pt x="-325" y="21146"/>
                    <a:pt x="506" y="19966"/>
                  </a:cubicBezTo>
                  <a:cubicBezTo>
                    <a:pt x="1337" y="18787"/>
                    <a:pt x="3330" y="16881"/>
                    <a:pt x="5324" y="15746"/>
                  </a:cubicBezTo>
                  <a:cubicBezTo>
                    <a:pt x="7318" y="14612"/>
                    <a:pt x="9312" y="14249"/>
                    <a:pt x="11140" y="14067"/>
                  </a:cubicBezTo>
                  <a:cubicBezTo>
                    <a:pt x="12967" y="13886"/>
                    <a:pt x="14629" y="13886"/>
                    <a:pt x="15958" y="14113"/>
                  </a:cubicBezTo>
                  <a:cubicBezTo>
                    <a:pt x="17287" y="14339"/>
                    <a:pt x="18284" y="14793"/>
                    <a:pt x="18949" y="15610"/>
                  </a:cubicBezTo>
                  <a:cubicBezTo>
                    <a:pt x="19613" y="16427"/>
                    <a:pt x="19946" y="17607"/>
                    <a:pt x="20278" y="18287"/>
                  </a:cubicBezTo>
                  <a:cubicBezTo>
                    <a:pt x="20610" y="18968"/>
                    <a:pt x="20943" y="19150"/>
                    <a:pt x="21275" y="19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213240" y="1811850"/>
              <a:ext cx="142134" cy="18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29" fill="norm" stroke="1" extrusionOk="0">
                  <a:moveTo>
                    <a:pt x="3178" y="14483"/>
                  </a:moveTo>
                  <a:cubicBezTo>
                    <a:pt x="5682" y="12765"/>
                    <a:pt x="8186" y="11047"/>
                    <a:pt x="10378" y="9329"/>
                  </a:cubicBezTo>
                  <a:cubicBezTo>
                    <a:pt x="12569" y="7611"/>
                    <a:pt x="14447" y="5892"/>
                    <a:pt x="15543" y="4297"/>
                  </a:cubicBezTo>
                  <a:cubicBezTo>
                    <a:pt x="16638" y="2701"/>
                    <a:pt x="16951" y="1229"/>
                    <a:pt x="16325" y="492"/>
                  </a:cubicBezTo>
                  <a:cubicBezTo>
                    <a:pt x="15699" y="-244"/>
                    <a:pt x="14134" y="-244"/>
                    <a:pt x="11473" y="1106"/>
                  </a:cubicBezTo>
                  <a:cubicBezTo>
                    <a:pt x="8812" y="2456"/>
                    <a:pt x="5056" y="5156"/>
                    <a:pt x="2708" y="7979"/>
                  </a:cubicBezTo>
                  <a:cubicBezTo>
                    <a:pt x="360" y="10801"/>
                    <a:pt x="-579" y="13747"/>
                    <a:pt x="360" y="16079"/>
                  </a:cubicBezTo>
                  <a:cubicBezTo>
                    <a:pt x="1299" y="18411"/>
                    <a:pt x="4117" y="20129"/>
                    <a:pt x="7873" y="20742"/>
                  </a:cubicBezTo>
                  <a:cubicBezTo>
                    <a:pt x="11630" y="21356"/>
                    <a:pt x="16325" y="20865"/>
                    <a:pt x="21021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380894" y="1812412"/>
              <a:ext cx="152280" cy="19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087" fill="norm" stroke="1" extrusionOk="0">
                  <a:moveTo>
                    <a:pt x="20720" y="5171"/>
                  </a:moveTo>
                  <a:cubicBezTo>
                    <a:pt x="20432" y="3580"/>
                    <a:pt x="20144" y="1988"/>
                    <a:pt x="19280" y="965"/>
                  </a:cubicBezTo>
                  <a:cubicBezTo>
                    <a:pt x="18416" y="-58"/>
                    <a:pt x="16976" y="-513"/>
                    <a:pt x="13808" y="851"/>
                  </a:cubicBezTo>
                  <a:cubicBezTo>
                    <a:pt x="10640" y="2215"/>
                    <a:pt x="5744" y="5399"/>
                    <a:pt x="2864" y="8695"/>
                  </a:cubicBezTo>
                  <a:cubicBezTo>
                    <a:pt x="-16" y="11992"/>
                    <a:pt x="-880" y="15403"/>
                    <a:pt x="992" y="17676"/>
                  </a:cubicBezTo>
                  <a:cubicBezTo>
                    <a:pt x="2864" y="19950"/>
                    <a:pt x="7472" y="21087"/>
                    <a:pt x="11072" y="21087"/>
                  </a:cubicBezTo>
                  <a:cubicBezTo>
                    <a:pt x="14672" y="21087"/>
                    <a:pt x="17264" y="19950"/>
                    <a:pt x="19856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596673" y="1593850"/>
              <a:ext cx="825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04"/>
                    <a:pt x="16062" y="209"/>
                    <a:pt x="13846" y="939"/>
                  </a:cubicBezTo>
                  <a:cubicBezTo>
                    <a:pt x="11631" y="1670"/>
                    <a:pt x="9969" y="3026"/>
                    <a:pt x="8031" y="5635"/>
                  </a:cubicBezTo>
                  <a:cubicBezTo>
                    <a:pt x="6092" y="8243"/>
                    <a:pt x="3877" y="12104"/>
                    <a:pt x="2492" y="14974"/>
                  </a:cubicBezTo>
                  <a:cubicBezTo>
                    <a:pt x="1108" y="17843"/>
                    <a:pt x="554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601883" y="1778000"/>
              <a:ext cx="14084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20830" y="0"/>
                  </a:moveTo>
                  <a:cubicBezTo>
                    <a:pt x="17073" y="1161"/>
                    <a:pt x="13317" y="2323"/>
                    <a:pt x="9560" y="4645"/>
                  </a:cubicBezTo>
                  <a:cubicBezTo>
                    <a:pt x="5804" y="6968"/>
                    <a:pt x="2047" y="10452"/>
                    <a:pt x="639" y="13239"/>
                  </a:cubicBezTo>
                  <a:cubicBezTo>
                    <a:pt x="-770" y="16026"/>
                    <a:pt x="169" y="18116"/>
                    <a:pt x="3300" y="19394"/>
                  </a:cubicBezTo>
                  <a:cubicBezTo>
                    <a:pt x="6430" y="20671"/>
                    <a:pt x="11752" y="21135"/>
                    <a:pt x="17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377723" y="1809750"/>
              <a:ext cx="228601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880"/>
                  </a:moveTo>
                  <a:cubicBezTo>
                    <a:pt x="0" y="1440"/>
                    <a:pt x="0" y="0"/>
                    <a:pt x="0" y="0"/>
                  </a:cubicBezTo>
                  <a:cubicBezTo>
                    <a:pt x="0" y="0"/>
                    <a:pt x="0" y="1440"/>
                    <a:pt x="200" y="4920"/>
                  </a:cubicBezTo>
                  <a:cubicBezTo>
                    <a:pt x="400" y="8400"/>
                    <a:pt x="800" y="13920"/>
                    <a:pt x="1300" y="17160"/>
                  </a:cubicBezTo>
                  <a:cubicBezTo>
                    <a:pt x="1800" y="20400"/>
                    <a:pt x="2400" y="21360"/>
                    <a:pt x="3200" y="21480"/>
                  </a:cubicBezTo>
                  <a:cubicBezTo>
                    <a:pt x="4000" y="21600"/>
                    <a:pt x="5000" y="20880"/>
                    <a:pt x="6000" y="19320"/>
                  </a:cubicBezTo>
                  <a:cubicBezTo>
                    <a:pt x="7000" y="17760"/>
                    <a:pt x="8000" y="15360"/>
                    <a:pt x="8800" y="13560"/>
                  </a:cubicBezTo>
                  <a:cubicBezTo>
                    <a:pt x="9600" y="11760"/>
                    <a:pt x="10200" y="10560"/>
                    <a:pt x="10700" y="11280"/>
                  </a:cubicBezTo>
                  <a:cubicBezTo>
                    <a:pt x="11200" y="12000"/>
                    <a:pt x="11600" y="14640"/>
                    <a:pt x="12100" y="16440"/>
                  </a:cubicBezTo>
                  <a:cubicBezTo>
                    <a:pt x="12600" y="18240"/>
                    <a:pt x="13200" y="19200"/>
                    <a:pt x="14000" y="19920"/>
                  </a:cubicBezTo>
                  <a:cubicBezTo>
                    <a:pt x="14800" y="20640"/>
                    <a:pt x="15800" y="21120"/>
                    <a:pt x="17000" y="18360"/>
                  </a:cubicBezTo>
                  <a:cubicBezTo>
                    <a:pt x="18200" y="15600"/>
                    <a:pt x="19600" y="9600"/>
                    <a:pt x="20400" y="6000"/>
                  </a:cubicBezTo>
                  <a:cubicBezTo>
                    <a:pt x="21200" y="2400"/>
                    <a:pt x="21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651568" y="1602316"/>
              <a:ext cx="107156" cy="41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0" fill="norm" stroke="1" extrusionOk="0">
                  <a:moveTo>
                    <a:pt x="6194" y="1543"/>
                  </a:moveTo>
                  <a:cubicBezTo>
                    <a:pt x="5770" y="771"/>
                    <a:pt x="5347" y="0"/>
                    <a:pt x="5135" y="0"/>
                  </a:cubicBezTo>
                  <a:cubicBezTo>
                    <a:pt x="4923" y="0"/>
                    <a:pt x="4923" y="771"/>
                    <a:pt x="4712" y="2645"/>
                  </a:cubicBezTo>
                  <a:cubicBezTo>
                    <a:pt x="4500" y="4518"/>
                    <a:pt x="4076" y="7494"/>
                    <a:pt x="3653" y="10580"/>
                  </a:cubicBezTo>
                  <a:cubicBezTo>
                    <a:pt x="3229" y="13665"/>
                    <a:pt x="2806" y="16861"/>
                    <a:pt x="2170" y="18845"/>
                  </a:cubicBezTo>
                  <a:cubicBezTo>
                    <a:pt x="1535" y="20829"/>
                    <a:pt x="688" y="21600"/>
                    <a:pt x="265" y="21490"/>
                  </a:cubicBezTo>
                  <a:cubicBezTo>
                    <a:pt x="-159" y="21380"/>
                    <a:pt x="-159" y="20388"/>
                    <a:pt x="900" y="19120"/>
                  </a:cubicBezTo>
                  <a:cubicBezTo>
                    <a:pt x="1959" y="17853"/>
                    <a:pt x="4076" y="16310"/>
                    <a:pt x="5982" y="15263"/>
                  </a:cubicBezTo>
                  <a:cubicBezTo>
                    <a:pt x="7888" y="14216"/>
                    <a:pt x="9582" y="13665"/>
                    <a:pt x="11488" y="13335"/>
                  </a:cubicBezTo>
                  <a:cubicBezTo>
                    <a:pt x="13394" y="13004"/>
                    <a:pt x="15512" y="12894"/>
                    <a:pt x="17206" y="13886"/>
                  </a:cubicBezTo>
                  <a:cubicBezTo>
                    <a:pt x="18900" y="14878"/>
                    <a:pt x="20170" y="16971"/>
                    <a:pt x="21441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784161" y="1805842"/>
              <a:ext cx="95213" cy="18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937" fill="norm" stroke="1" extrusionOk="0">
                  <a:moveTo>
                    <a:pt x="5626" y="11499"/>
                  </a:moveTo>
                  <a:cubicBezTo>
                    <a:pt x="10322" y="9044"/>
                    <a:pt x="15018" y="6590"/>
                    <a:pt x="17600" y="4626"/>
                  </a:cubicBezTo>
                  <a:cubicBezTo>
                    <a:pt x="20183" y="2662"/>
                    <a:pt x="20652" y="1190"/>
                    <a:pt x="19713" y="453"/>
                  </a:cubicBezTo>
                  <a:cubicBezTo>
                    <a:pt x="18774" y="-283"/>
                    <a:pt x="16426" y="-283"/>
                    <a:pt x="13139" y="1681"/>
                  </a:cubicBezTo>
                  <a:cubicBezTo>
                    <a:pt x="9852" y="3644"/>
                    <a:pt x="5626" y="7572"/>
                    <a:pt x="3044" y="10272"/>
                  </a:cubicBezTo>
                  <a:cubicBezTo>
                    <a:pt x="461" y="12972"/>
                    <a:pt x="-478" y="14444"/>
                    <a:pt x="226" y="16285"/>
                  </a:cubicBezTo>
                  <a:cubicBezTo>
                    <a:pt x="931" y="18126"/>
                    <a:pt x="3279" y="20335"/>
                    <a:pt x="7035" y="20826"/>
                  </a:cubicBezTo>
                  <a:cubicBezTo>
                    <a:pt x="10792" y="21317"/>
                    <a:pt x="15957" y="20090"/>
                    <a:pt x="21122" y="1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972163" y="1600200"/>
              <a:ext cx="97711" cy="38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50" fill="norm" stroke="1" extrusionOk="0">
                  <a:moveTo>
                    <a:pt x="17079" y="0"/>
                  </a:moveTo>
                  <a:cubicBezTo>
                    <a:pt x="14781" y="117"/>
                    <a:pt x="12483" y="234"/>
                    <a:pt x="9726" y="1576"/>
                  </a:cubicBezTo>
                  <a:cubicBezTo>
                    <a:pt x="6968" y="2919"/>
                    <a:pt x="3751" y="5488"/>
                    <a:pt x="1913" y="8231"/>
                  </a:cubicBezTo>
                  <a:cubicBezTo>
                    <a:pt x="75" y="10975"/>
                    <a:pt x="-385" y="13894"/>
                    <a:pt x="304" y="16112"/>
                  </a:cubicBezTo>
                  <a:cubicBezTo>
                    <a:pt x="994" y="18331"/>
                    <a:pt x="2832" y="19849"/>
                    <a:pt x="4900" y="20666"/>
                  </a:cubicBezTo>
                  <a:cubicBezTo>
                    <a:pt x="6968" y="21483"/>
                    <a:pt x="9266" y="21600"/>
                    <a:pt x="12024" y="20841"/>
                  </a:cubicBezTo>
                  <a:cubicBezTo>
                    <a:pt x="14781" y="20082"/>
                    <a:pt x="17998" y="18448"/>
                    <a:pt x="21215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953456" y="1595553"/>
              <a:ext cx="237068" cy="32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6557" y="14012"/>
                  </a:moveTo>
                  <a:cubicBezTo>
                    <a:pt x="5014" y="12904"/>
                    <a:pt x="3471" y="11797"/>
                    <a:pt x="2218" y="11104"/>
                  </a:cubicBezTo>
                  <a:cubicBezTo>
                    <a:pt x="964" y="10412"/>
                    <a:pt x="0" y="10135"/>
                    <a:pt x="0" y="9789"/>
                  </a:cubicBezTo>
                  <a:cubicBezTo>
                    <a:pt x="0" y="9443"/>
                    <a:pt x="964" y="9027"/>
                    <a:pt x="3182" y="7781"/>
                  </a:cubicBezTo>
                  <a:cubicBezTo>
                    <a:pt x="5400" y="6535"/>
                    <a:pt x="8871" y="4458"/>
                    <a:pt x="10993" y="3143"/>
                  </a:cubicBezTo>
                  <a:cubicBezTo>
                    <a:pt x="13114" y="1827"/>
                    <a:pt x="13886" y="1274"/>
                    <a:pt x="14657" y="789"/>
                  </a:cubicBezTo>
                  <a:cubicBezTo>
                    <a:pt x="15429" y="304"/>
                    <a:pt x="16200" y="-111"/>
                    <a:pt x="16586" y="27"/>
                  </a:cubicBezTo>
                  <a:cubicBezTo>
                    <a:pt x="16971" y="166"/>
                    <a:pt x="16971" y="858"/>
                    <a:pt x="16296" y="3074"/>
                  </a:cubicBezTo>
                  <a:cubicBezTo>
                    <a:pt x="15621" y="5289"/>
                    <a:pt x="14271" y="9027"/>
                    <a:pt x="13404" y="11727"/>
                  </a:cubicBezTo>
                  <a:cubicBezTo>
                    <a:pt x="12536" y="14427"/>
                    <a:pt x="12150" y="16089"/>
                    <a:pt x="11764" y="17404"/>
                  </a:cubicBezTo>
                  <a:cubicBezTo>
                    <a:pt x="11379" y="18720"/>
                    <a:pt x="10993" y="19689"/>
                    <a:pt x="10993" y="19758"/>
                  </a:cubicBezTo>
                  <a:cubicBezTo>
                    <a:pt x="10993" y="19827"/>
                    <a:pt x="11379" y="18997"/>
                    <a:pt x="12439" y="17889"/>
                  </a:cubicBezTo>
                  <a:cubicBezTo>
                    <a:pt x="13500" y="16781"/>
                    <a:pt x="15236" y="15397"/>
                    <a:pt x="16586" y="14704"/>
                  </a:cubicBezTo>
                  <a:cubicBezTo>
                    <a:pt x="17936" y="14012"/>
                    <a:pt x="18900" y="14012"/>
                    <a:pt x="19575" y="14358"/>
                  </a:cubicBezTo>
                  <a:cubicBezTo>
                    <a:pt x="20250" y="14704"/>
                    <a:pt x="20636" y="15397"/>
                    <a:pt x="20925" y="16643"/>
                  </a:cubicBezTo>
                  <a:cubicBezTo>
                    <a:pt x="21214" y="17889"/>
                    <a:pt x="21407" y="19689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254015" y="1783219"/>
              <a:ext cx="42342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73" fill="norm" stroke="1" extrusionOk="0">
                  <a:moveTo>
                    <a:pt x="3089" y="6708"/>
                  </a:moveTo>
                  <a:cubicBezTo>
                    <a:pt x="6175" y="5615"/>
                    <a:pt x="9261" y="4521"/>
                    <a:pt x="12861" y="3154"/>
                  </a:cubicBezTo>
                  <a:cubicBezTo>
                    <a:pt x="16461" y="1787"/>
                    <a:pt x="20575" y="146"/>
                    <a:pt x="20575" y="10"/>
                  </a:cubicBezTo>
                  <a:cubicBezTo>
                    <a:pt x="20575" y="-127"/>
                    <a:pt x="16461" y="1240"/>
                    <a:pt x="11832" y="4248"/>
                  </a:cubicBezTo>
                  <a:cubicBezTo>
                    <a:pt x="7204" y="7255"/>
                    <a:pt x="2061" y="11903"/>
                    <a:pt x="518" y="14911"/>
                  </a:cubicBezTo>
                  <a:cubicBezTo>
                    <a:pt x="-1025" y="17919"/>
                    <a:pt x="1032" y="19286"/>
                    <a:pt x="4632" y="20106"/>
                  </a:cubicBezTo>
                  <a:cubicBezTo>
                    <a:pt x="8232" y="20926"/>
                    <a:pt x="13375" y="21200"/>
                    <a:pt x="1851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419123" y="1733550"/>
              <a:ext cx="146051" cy="22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4" fill="norm" stroke="1" extrusionOk="0">
                  <a:moveTo>
                    <a:pt x="0" y="1834"/>
                  </a:moveTo>
                  <a:cubicBezTo>
                    <a:pt x="1542" y="4891"/>
                    <a:pt x="3085" y="7947"/>
                    <a:pt x="4165" y="10596"/>
                  </a:cubicBezTo>
                  <a:cubicBezTo>
                    <a:pt x="5245" y="13245"/>
                    <a:pt x="5862" y="15487"/>
                    <a:pt x="6017" y="17117"/>
                  </a:cubicBezTo>
                  <a:cubicBezTo>
                    <a:pt x="6171" y="18747"/>
                    <a:pt x="5862" y="19766"/>
                    <a:pt x="4937" y="20479"/>
                  </a:cubicBezTo>
                  <a:cubicBezTo>
                    <a:pt x="4011" y="21192"/>
                    <a:pt x="2468" y="21600"/>
                    <a:pt x="1388" y="21192"/>
                  </a:cubicBezTo>
                  <a:cubicBezTo>
                    <a:pt x="308" y="20785"/>
                    <a:pt x="-309" y="19562"/>
                    <a:pt x="1388" y="16506"/>
                  </a:cubicBezTo>
                  <a:cubicBezTo>
                    <a:pt x="3085" y="13449"/>
                    <a:pt x="7097" y="8558"/>
                    <a:pt x="10800" y="5502"/>
                  </a:cubicBezTo>
                  <a:cubicBezTo>
                    <a:pt x="14502" y="2445"/>
                    <a:pt x="17897" y="1223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100528" y="1809750"/>
              <a:ext cx="277446" cy="19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73" fill="norm" stroke="1" extrusionOk="0">
                  <a:moveTo>
                    <a:pt x="10158" y="6894"/>
                  </a:moveTo>
                  <a:cubicBezTo>
                    <a:pt x="10485" y="5745"/>
                    <a:pt x="10813" y="4596"/>
                    <a:pt x="10976" y="3447"/>
                  </a:cubicBezTo>
                  <a:cubicBezTo>
                    <a:pt x="11140" y="2298"/>
                    <a:pt x="11140" y="1149"/>
                    <a:pt x="10649" y="574"/>
                  </a:cubicBezTo>
                  <a:cubicBezTo>
                    <a:pt x="10158" y="0"/>
                    <a:pt x="9176" y="0"/>
                    <a:pt x="8276" y="0"/>
                  </a:cubicBezTo>
                  <a:cubicBezTo>
                    <a:pt x="7376" y="0"/>
                    <a:pt x="6558" y="0"/>
                    <a:pt x="5167" y="2757"/>
                  </a:cubicBezTo>
                  <a:cubicBezTo>
                    <a:pt x="3776" y="5515"/>
                    <a:pt x="1813" y="11030"/>
                    <a:pt x="831" y="14477"/>
                  </a:cubicBezTo>
                  <a:cubicBezTo>
                    <a:pt x="-151" y="17923"/>
                    <a:pt x="-151" y="19302"/>
                    <a:pt x="258" y="20221"/>
                  </a:cubicBezTo>
                  <a:cubicBezTo>
                    <a:pt x="667" y="21140"/>
                    <a:pt x="1485" y="21600"/>
                    <a:pt x="3285" y="20106"/>
                  </a:cubicBezTo>
                  <a:cubicBezTo>
                    <a:pt x="5085" y="18613"/>
                    <a:pt x="7867" y="15166"/>
                    <a:pt x="9585" y="12753"/>
                  </a:cubicBezTo>
                  <a:cubicBezTo>
                    <a:pt x="11304" y="10340"/>
                    <a:pt x="11958" y="8962"/>
                    <a:pt x="12449" y="8962"/>
                  </a:cubicBezTo>
                  <a:cubicBezTo>
                    <a:pt x="12940" y="8962"/>
                    <a:pt x="13267" y="10340"/>
                    <a:pt x="14740" y="12523"/>
                  </a:cubicBezTo>
                  <a:cubicBezTo>
                    <a:pt x="16213" y="14706"/>
                    <a:pt x="18831" y="17694"/>
                    <a:pt x="21449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883562" y="1870955"/>
              <a:ext cx="142112" cy="45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79" fill="norm" stroke="1" extrusionOk="0">
                  <a:moveTo>
                    <a:pt x="21327" y="2497"/>
                  </a:moveTo>
                  <a:cubicBezTo>
                    <a:pt x="21327" y="1999"/>
                    <a:pt x="21327" y="1501"/>
                    <a:pt x="19262" y="954"/>
                  </a:cubicBezTo>
                  <a:cubicBezTo>
                    <a:pt x="17198" y="406"/>
                    <a:pt x="13068" y="-191"/>
                    <a:pt x="9574" y="58"/>
                  </a:cubicBezTo>
                  <a:cubicBezTo>
                    <a:pt x="6080" y="307"/>
                    <a:pt x="3221" y="1402"/>
                    <a:pt x="1633" y="2248"/>
                  </a:cubicBezTo>
                  <a:cubicBezTo>
                    <a:pt x="45" y="3094"/>
                    <a:pt x="-273" y="3691"/>
                    <a:pt x="203" y="4139"/>
                  </a:cubicBezTo>
                  <a:cubicBezTo>
                    <a:pt x="680" y="4587"/>
                    <a:pt x="1951" y="4885"/>
                    <a:pt x="4492" y="4686"/>
                  </a:cubicBezTo>
                  <a:cubicBezTo>
                    <a:pt x="7033" y="4487"/>
                    <a:pt x="10845" y="3791"/>
                    <a:pt x="13862" y="3243"/>
                  </a:cubicBezTo>
                  <a:cubicBezTo>
                    <a:pt x="16880" y="2696"/>
                    <a:pt x="19103" y="2297"/>
                    <a:pt x="20215" y="2447"/>
                  </a:cubicBezTo>
                  <a:cubicBezTo>
                    <a:pt x="21327" y="2596"/>
                    <a:pt x="21327" y="3293"/>
                    <a:pt x="21327" y="5533"/>
                  </a:cubicBezTo>
                  <a:cubicBezTo>
                    <a:pt x="21327" y="7772"/>
                    <a:pt x="21327" y="11555"/>
                    <a:pt x="20692" y="14391"/>
                  </a:cubicBezTo>
                  <a:cubicBezTo>
                    <a:pt x="20056" y="17228"/>
                    <a:pt x="18786" y="19120"/>
                    <a:pt x="17198" y="20165"/>
                  </a:cubicBezTo>
                  <a:cubicBezTo>
                    <a:pt x="15609" y="21210"/>
                    <a:pt x="13703" y="21409"/>
                    <a:pt x="11321" y="21210"/>
                  </a:cubicBezTo>
                  <a:cubicBezTo>
                    <a:pt x="8939" y="21011"/>
                    <a:pt x="6080" y="20414"/>
                    <a:pt x="4015" y="18970"/>
                  </a:cubicBezTo>
                  <a:cubicBezTo>
                    <a:pt x="1951" y="17527"/>
                    <a:pt x="680" y="15238"/>
                    <a:pt x="1315" y="13496"/>
                  </a:cubicBezTo>
                  <a:cubicBezTo>
                    <a:pt x="1951" y="11754"/>
                    <a:pt x="4492" y="10559"/>
                    <a:pt x="7033" y="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8108223" y="18859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144060" y="1805284"/>
              <a:ext cx="34014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532" fill="norm" stroke="1" extrusionOk="0">
                  <a:moveTo>
                    <a:pt x="1358" y="20532"/>
                  </a:moveTo>
                  <a:cubicBezTo>
                    <a:pt x="88" y="10932"/>
                    <a:pt x="-1183" y="1332"/>
                    <a:pt x="1993" y="132"/>
                  </a:cubicBezTo>
                  <a:cubicBezTo>
                    <a:pt x="5170" y="-1068"/>
                    <a:pt x="12793" y="6132"/>
                    <a:pt x="20417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8200479" y="1841500"/>
              <a:ext cx="123645" cy="13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99" fill="norm" stroke="1" extrusionOk="0">
                  <a:moveTo>
                    <a:pt x="1617" y="9969"/>
                  </a:moveTo>
                  <a:cubicBezTo>
                    <a:pt x="1250" y="11631"/>
                    <a:pt x="884" y="13292"/>
                    <a:pt x="518" y="15452"/>
                  </a:cubicBezTo>
                  <a:cubicBezTo>
                    <a:pt x="152" y="17612"/>
                    <a:pt x="-214" y="20271"/>
                    <a:pt x="152" y="20935"/>
                  </a:cubicBezTo>
                  <a:cubicBezTo>
                    <a:pt x="518" y="21600"/>
                    <a:pt x="1617" y="20271"/>
                    <a:pt x="5278" y="16449"/>
                  </a:cubicBezTo>
                  <a:cubicBezTo>
                    <a:pt x="8939" y="12628"/>
                    <a:pt x="15162" y="6314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8320240" y="1836096"/>
              <a:ext cx="272322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78" fill="norm" stroke="1" extrusionOk="0">
                  <a:moveTo>
                    <a:pt x="797" y="6580"/>
                  </a:moveTo>
                  <a:cubicBezTo>
                    <a:pt x="632" y="7694"/>
                    <a:pt x="468" y="8807"/>
                    <a:pt x="797" y="9364"/>
                  </a:cubicBezTo>
                  <a:cubicBezTo>
                    <a:pt x="1127" y="9921"/>
                    <a:pt x="1952" y="9921"/>
                    <a:pt x="3023" y="9141"/>
                  </a:cubicBezTo>
                  <a:cubicBezTo>
                    <a:pt x="4095" y="8362"/>
                    <a:pt x="5414" y="6803"/>
                    <a:pt x="6156" y="5467"/>
                  </a:cubicBezTo>
                  <a:cubicBezTo>
                    <a:pt x="6898" y="4131"/>
                    <a:pt x="7063" y="3018"/>
                    <a:pt x="6898" y="2015"/>
                  </a:cubicBezTo>
                  <a:cubicBezTo>
                    <a:pt x="6733" y="1013"/>
                    <a:pt x="6239" y="123"/>
                    <a:pt x="5661" y="11"/>
                  </a:cubicBezTo>
                  <a:cubicBezTo>
                    <a:pt x="5084" y="-100"/>
                    <a:pt x="4425" y="568"/>
                    <a:pt x="3435" y="2461"/>
                  </a:cubicBezTo>
                  <a:cubicBezTo>
                    <a:pt x="2446" y="4354"/>
                    <a:pt x="1127" y="7471"/>
                    <a:pt x="468" y="9809"/>
                  </a:cubicBezTo>
                  <a:cubicBezTo>
                    <a:pt x="-192" y="12147"/>
                    <a:pt x="-192" y="13706"/>
                    <a:pt x="715" y="14708"/>
                  </a:cubicBezTo>
                  <a:cubicBezTo>
                    <a:pt x="1622" y="15710"/>
                    <a:pt x="3435" y="16156"/>
                    <a:pt x="5002" y="15599"/>
                  </a:cubicBezTo>
                  <a:cubicBezTo>
                    <a:pt x="6568" y="15042"/>
                    <a:pt x="7887" y="13484"/>
                    <a:pt x="8794" y="12259"/>
                  </a:cubicBezTo>
                  <a:cubicBezTo>
                    <a:pt x="9701" y="11034"/>
                    <a:pt x="10196" y="10143"/>
                    <a:pt x="10443" y="10366"/>
                  </a:cubicBezTo>
                  <a:cubicBezTo>
                    <a:pt x="10690" y="10589"/>
                    <a:pt x="10690" y="11925"/>
                    <a:pt x="10526" y="13261"/>
                  </a:cubicBezTo>
                  <a:cubicBezTo>
                    <a:pt x="10361" y="14597"/>
                    <a:pt x="10031" y="15933"/>
                    <a:pt x="9784" y="17492"/>
                  </a:cubicBezTo>
                  <a:cubicBezTo>
                    <a:pt x="9536" y="19051"/>
                    <a:pt x="9371" y="20832"/>
                    <a:pt x="9289" y="21166"/>
                  </a:cubicBezTo>
                  <a:cubicBezTo>
                    <a:pt x="9206" y="21500"/>
                    <a:pt x="9206" y="20387"/>
                    <a:pt x="9866" y="18160"/>
                  </a:cubicBezTo>
                  <a:cubicBezTo>
                    <a:pt x="10526" y="15933"/>
                    <a:pt x="11845" y="12593"/>
                    <a:pt x="13246" y="10143"/>
                  </a:cubicBezTo>
                  <a:cubicBezTo>
                    <a:pt x="14648" y="7694"/>
                    <a:pt x="16132" y="6135"/>
                    <a:pt x="17286" y="5356"/>
                  </a:cubicBezTo>
                  <a:cubicBezTo>
                    <a:pt x="18440" y="4576"/>
                    <a:pt x="19264" y="4576"/>
                    <a:pt x="20006" y="5356"/>
                  </a:cubicBezTo>
                  <a:cubicBezTo>
                    <a:pt x="20748" y="6135"/>
                    <a:pt x="21408" y="7694"/>
                    <a:pt x="21161" y="10477"/>
                  </a:cubicBezTo>
                  <a:cubicBezTo>
                    <a:pt x="20913" y="13261"/>
                    <a:pt x="19759" y="17269"/>
                    <a:pt x="18605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028973" y="1968500"/>
              <a:ext cx="57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971559" y="1744133"/>
              <a:ext cx="216165" cy="32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32" fill="norm" stroke="1" extrusionOk="0">
                  <a:moveTo>
                    <a:pt x="13237" y="14637"/>
                  </a:moveTo>
                  <a:cubicBezTo>
                    <a:pt x="14286" y="14353"/>
                    <a:pt x="15334" y="14068"/>
                    <a:pt x="15859" y="13500"/>
                  </a:cubicBezTo>
                  <a:cubicBezTo>
                    <a:pt x="16383" y="12932"/>
                    <a:pt x="16383" y="12079"/>
                    <a:pt x="15334" y="11297"/>
                  </a:cubicBezTo>
                  <a:cubicBezTo>
                    <a:pt x="14286" y="10516"/>
                    <a:pt x="12189" y="9805"/>
                    <a:pt x="9987" y="9947"/>
                  </a:cubicBezTo>
                  <a:cubicBezTo>
                    <a:pt x="7785" y="10089"/>
                    <a:pt x="5478" y="11084"/>
                    <a:pt x="3591" y="12718"/>
                  </a:cubicBezTo>
                  <a:cubicBezTo>
                    <a:pt x="1703" y="14353"/>
                    <a:pt x="235" y="16626"/>
                    <a:pt x="26" y="18403"/>
                  </a:cubicBezTo>
                  <a:cubicBezTo>
                    <a:pt x="-184" y="20179"/>
                    <a:pt x="865" y="21458"/>
                    <a:pt x="3381" y="21529"/>
                  </a:cubicBezTo>
                  <a:cubicBezTo>
                    <a:pt x="5898" y="21600"/>
                    <a:pt x="9882" y="20463"/>
                    <a:pt x="13028" y="17479"/>
                  </a:cubicBezTo>
                  <a:cubicBezTo>
                    <a:pt x="16173" y="14495"/>
                    <a:pt x="18480" y="9663"/>
                    <a:pt x="19738" y="6679"/>
                  </a:cubicBezTo>
                  <a:cubicBezTo>
                    <a:pt x="20997" y="3695"/>
                    <a:pt x="21206" y="2558"/>
                    <a:pt x="21311" y="1634"/>
                  </a:cubicBezTo>
                  <a:cubicBezTo>
                    <a:pt x="21416" y="711"/>
                    <a:pt x="21416" y="0"/>
                    <a:pt x="20997" y="0"/>
                  </a:cubicBezTo>
                  <a:cubicBezTo>
                    <a:pt x="20577" y="0"/>
                    <a:pt x="19738" y="711"/>
                    <a:pt x="18375" y="2984"/>
                  </a:cubicBezTo>
                  <a:cubicBezTo>
                    <a:pt x="17012" y="5258"/>
                    <a:pt x="15125" y="9095"/>
                    <a:pt x="14705" y="12221"/>
                  </a:cubicBezTo>
                  <a:cubicBezTo>
                    <a:pt x="14286" y="15347"/>
                    <a:pt x="15334" y="17763"/>
                    <a:pt x="16698" y="19184"/>
                  </a:cubicBezTo>
                  <a:cubicBezTo>
                    <a:pt x="18061" y="20605"/>
                    <a:pt x="19738" y="21032"/>
                    <a:pt x="21416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9188734" y="1750176"/>
              <a:ext cx="284740" cy="32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89" fill="norm" stroke="1" extrusionOk="0">
                  <a:moveTo>
                    <a:pt x="8564" y="14467"/>
                  </a:moveTo>
                  <a:cubicBezTo>
                    <a:pt x="8564" y="13625"/>
                    <a:pt x="8564" y="12784"/>
                    <a:pt x="8164" y="12223"/>
                  </a:cubicBezTo>
                  <a:cubicBezTo>
                    <a:pt x="7764" y="11662"/>
                    <a:pt x="6964" y="11381"/>
                    <a:pt x="5684" y="11802"/>
                  </a:cubicBezTo>
                  <a:cubicBezTo>
                    <a:pt x="4404" y="12223"/>
                    <a:pt x="2644" y="13345"/>
                    <a:pt x="1604" y="14257"/>
                  </a:cubicBezTo>
                  <a:cubicBezTo>
                    <a:pt x="564" y="15168"/>
                    <a:pt x="244" y="15870"/>
                    <a:pt x="84" y="16571"/>
                  </a:cubicBezTo>
                  <a:cubicBezTo>
                    <a:pt x="-76" y="17272"/>
                    <a:pt x="-76" y="17974"/>
                    <a:pt x="724" y="18254"/>
                  </a:cubicBezTo>
                  <a:cubicBezTo>
                    <a:pt x="1524" y="18535"/>
                    <a:pt x="3124" y="18394"/>
                    <a:pt x="4324" y="18114"/>
                  </a:cubicBezTo>
                  <a:cubicBezTo>
                    <a:pt x="5524" y="17833"/>
                    <a:pt x="6324" y="17412"/>
                    <a:pt x="6724" y="17553"/>
                  </a:cubicBezTo>
                  <a:cubicBezTo>
                    <a:pt x="7124" y="17693"/>
                    <a:pt x="7124" y="18394"/>
                    <a:pt x="7204" y="19096"/>
                  </a:cubicBezTo>
                  <a:cubicBezTo>
                    <a:pt x="7284" y="19797"/>
                    <a:pt x="7444" y="20498"/>
                    <a:pt x="7924" y="20919"/>
                  </a:cubicBezTo>
                  <a:cubicBezTo>
                    <a:pt x="8404" y="21340"/>
                    <a:pt x="9204" y="21480"/>
                    <a:pt x="10244" y="20919"/>
                  </a:cubicBezTo>
                  <a:cubicBezTo>
                    <a:pt x="11284" y="20358"/>
                    <a:pt x="12564" y="19096"/>
                    <a:pt x="14244" y="16220"/>
                  </a:cubicBezTo>
                  <a:cubicBezTo>
                    <a:pt x="15924" y="13345"/>
                    <a:pt x="18004" y="8857"/>
                    <a:pt x="19124" y="6192"/>
                  </a:cubicBezTo>
                  <a:cubicBezTo>
                    <a:pt x="20244" y="3527"/>
                    <a:pt x="20404" y="2685"/>
                    <a:pt x="20644" y="1844"/>
                  </a:cubicBezTo>
                  <a:cubicBezTo>
                    <a:pt x="20884" y="1002"/>
                    <a:pt x="21204" y="161"/>
                    <a:pt x="21044" y="20"/>
                  </a:cubicBezTo>
                  <a:cubicBezTo>
                    <a:pt x="20884" y="-120"/>
                    <a:pt x="20244" y="441"/>
                    <a:pt x="19284" y="2475"/>
                  </a:cubicBezTo>
                  <a:cubicBezTo>
                    <a:pt x="18324" y="4509"/>
                    <a:pt x="17044" y="8015"/>
                    <a:pt x="16324" y="10750"/>
                  </a:cubicBezTo>
                  <a:cubicBezTo>
                    <a:pt x="15604" y="13485"/>
                    <a:pt x="15444" y="15449"/>
                    <a:pt x="16404" y="16781"/>
                  </a:cubicBezTo>
                  <a:cubicBezTo>
                    <a:pt x="17364" y="18114"/>
                    <a:pt x="19444" y="18815"/>
                    <a:pt x="21524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9383082" y="1910139"/>
              <a:ext cx="261842" cy="14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2" fill="norm" stroke="1" extrusionOk="0">
                  <a:moveTo>
                    <a:pt x="2195" y="4053"/>
                  </a:moveTo>
                  <a:cubicBezTo>
                    <a:pt x="986" y="2763"/>
                    <a:pt x="-224" y="1474"/>
                    <a:pt x="35" y="829"/>
                  </a:cubicBezTo>
                  <a:cubicBezTo>
                    <a:pt x="294" y="184"/>
                    <a:pt x="2022" y="184"/>
                    <a:pt x="4355" y="507"/>
                  </a:cubicBezTo>
                  <a:cubicBezTo>
                    <a:pt x="6688" y="829"/>
                    <a:pt x="9626" y="1474"/>
                    <a:pt x="11699" y="1796"/>
                  </a:cubicBezTo>
                  <a:cubicBezTo>
                    <a:pt x="13773" y="2119"/>
                    <a:pt x="14982" y="2119"/>
                    <a:pt x="15242" y="1635"/>
                  </a:cubicBezTo>
                  <a:cubicBezTo>
                    <a:pt x="15501" y="1152"/>
                    <a:pt x="14810" y="184"/>
                    <a:pt x="14032" y="23"/>
                  </a:cubicBezTo>
                  <a:cubicBezTo>
                    <a:pt x="13254" y="-138"/>
                    <a:pt x="12390" y="507"/>
                    <a:pt x="11267" y="3086"/>
                  </a:cubicBezTo>
                  <a:cubicBezTo>
                    <a:pt x="10144" y="5665"/>
                    <a:pt x="8762" y="10178"/>
                    <a:pt x="8157" y="13241"/>
                  </a:cubicBezTo>
                  <a:cubicBezTo>
                    <a:pt x="7552" y="16304"/>
                    <a:pt x="7725" y="17916"/>
                    <a:pt x="8243" y="18561"/>
                  </a:cubicBezTo>
                  <a:cubicBezTo>
                    <a:pt x="8762" y="19205"/>
                    <a:pt x="9626" y="18883"/>
                    <a:pt x="10662" y="17593"/>
                  </a:cubicBezTo>
                  <a:cubicBezTo>
                    <a:pt x="11699" y="16304"/>
                    <a:pt x="12909" y="14047"/>
                    <a:pt x="13946" y="12274"/>
                  </a:cubicBezTo>
                  <a:cubicBezTo>
                    <a:pt x="14982" y="10501"/>
                    <a:pt x="15846" y="9211"/>
                    <a:pt x="16451" y="9534"/>
                  </a:cubicBezTo>
                  <a:cubicBezTo>
                    <a:pt x="17056" y="9856"/>
                    <a:pt x="17402" y="11790"/>
                    <a:pt x="17747" y="13725"/>
                  </a:cubicBezTo>
                  <a:cubicBezTo>
                    <a:pt x="18093" y="15659"/>
                    <a:pt x="18438" y="17593"/>
                    <a:pt x="19043" y="18883"/>
                  </a:cubicBezTo>
                  <a:cubicBezTo>
                    <a:pt x="19648" y="20172"/>
                    <a:pt x="20512" y="20817"/>
                    <a:pt x="2137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689373" y="1882956"/>
              <a:ext cx="107951" cy="18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336"/>
                  </a:moveTo>
                  <a:cubicBezTo>
                    <a:pt x="16094" y="98"/>
                    <a:pt x="10588" y="-139"/>
                    <a:pt x="6776" y="98"/>
                  </a:cubicBezTo>
                  <a:cubicBezTo>
                    <a:pt x="2965" y="336"/>
                    <a:pt x="847" y="1048"/>
                    <a:pt x="424" y="2472"/>
                  </a:cubicBezTo>
                  <a:cubicBezTo>
                    <a:pt x="0" y="3896"/>
                    <a:pt x="1271" y="6032"/>
                    <a:pt x="3600" y="8643"/>
                  </a:cubicBezTo>
                  <a:cubicBezTo>
                    <a:pt x="5929" y="11254"/>
                    <a:pt x="9318" y="14340"/>
                    <a:pt x="10800" y="16476"/>
                  </a:cubicBezTo>
                  <a:cubicBezTo>
                    <a:pt x="12282" y="18613"/>
                    <a:pt x="11859" y="19799"/>
                    <a:pt x="10165" y="20512"/>
                  </a:cubicBezTo>
                  <a:cubicBezTo>
                    <a:pt x="8471" y="21224"/>
                    <a:pt x="5506" y="21461"/>
                    <a:pt x="3600" y="20986"/>
                  </a:cubicBezTo>
                  <a:cubicBezTo>
                    <a:pt x="1694" y="20512"/>
                    <a:pt x="847" y="19325"/>
                    <a:pt x="0" y="18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757107" y="1893854"/>
              <a:ext cx="192618" cy="14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0" fill="norm" stroke="1" extrusionOk="0">
                  <a:moveTo>
                    <a:pt x="2374" y="10580"/>
                  </a:moveTo>
                  <a:cubicBezTo>
                    <a:pt x="4747" y="9680"/>
                    <a:pt x="7121" y="8780"/>
                    <a:pt x="8901" y="7730"/>
                  </a:cubicBezTo>
                  <a:cubicBezTo>
                    <a:pt x="10681" y="6680"/>
                    <a:pt x="11868" y="5480"/>
                    <a:pt x="12462" y="4130"/>
                  </a:cubicBezTo>
                  <a:cubicBezTo>
                    <a:pt x="13055" y="2780"/>
                    <a:pt x="13055" y="1280"/>
                    <a:pt x="12462" y="530"/>
                  </a:cubicBezTo>
                  <a:cubicBezTo>
                    <a:pt x="11868" y="-220"/>
                    <a:pt x="10681" y="-220"/>
                    <a:pt x="8901" y="830"/>
                  </a:cubicBezTo>
                  <a:cubicBezTo>
                    <a:pt x="7121" y="1880"/>
                    <a:pt x="4747" y="3980"/>
                    <a:pt x="2967" y="7280"/>
                  </a:cubicBezTo>
                  <a:cubicBezTo>
                    <a:pt x="1187" y="10580"/>
                    <a:pt x="0" y="15080"/>
                    <a:pt x="0" y="17780"/>
                  </a:cubicBezTo>
                  <a:cubicBezTo>
                    <a:pt x="0" y="20480"/>
                    <a:pt x="1187" y="21380"/>
                    <a:pt x="4985" y="19280"/>
                  </a:cubicBezTo>
                  <a:cubicBezTo>
                    <a:pt x="8782" y="17180"/>
                    <a:pt x="15191" y="12080"/>
                    <a:pt x="21600" y="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936047" y="1742016"/>
              <a:ext cx="127977" cy="32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65" fill="norm" stroke="1" extrusionOk="0">
                  <a:moveTo>
                    <a:pt x="21064" y="1108"/>
                  </a:moveTo>
                  <a:cubicBezTo>
                    <a:pt x="20019" y="554"/>
                    <a:pt x="18974" y="0"/>
                    <a:pt x="17754" y="0"/>
                  </a:cubicBezTo>
                  <a:cubicBezTo>
                    <a:pt x="16535" y="0"/>
                    <a:pt x="15141" y="554"/>
                    <a:pt x="12180" y="2769"/>
                  </a:cubicBezTo>
                  <a:cubicBezTo>
                    <a:pt x="9219" y="4985"/>
                    <a:pt x="4690" y="8862"/>
                    <a:pt x="2251" y="11977"/>
                  </a:cubicBezTo>
                  <a:cubicBezTo>
                    <a:pt x="-188" y="15092"/>
                    <a:pt x="-536" y="17446"/>
                    <a:pt x="683" y="18969"/>
                  </a:cubicBezTo>
                  <a:cubicBezTo>
                    <a:pt x="1903" y="20492"/>
                    <a:pt x="4690" y="21185"/>
                    <a:pt x="7129" y="21392"/>
                  </a:cubicBezTo>
                  <a:cubicBezTo>
                    <a:pt x="9567" y="21600"/>
                    <a:pt x="11658" y="21323"/>
                    <a:pt x="13748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949723" y="189230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610123" y="1773396"/>
              <a:ext cx="127001" cy="41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6128"/>
                  </a:moveTo>
                  <a:cubicBezTo>
                    <a:pt x="21240" y="4492"/>
                    <a:pt x="20880" y="2855"/>
                    <a:pt x="20520" y="1765"/>
                  </a:cubicBezTo>
                  <a:cubicBezTo>
                    <a:pt x="20160" y="674"/>
                    <a:pt x="19800" y="128"/>
                    <a:pt x="18720" y="19"/>
                  </a:cubicBezTo>
                  <a:cubicBezTo>
                    <a:pt x="17640" y="-90"/>
                    <a:pt x="15840" y="237"/>
                    <a:pt x="13320" y="1819"/>
                  </a:cubicBezTo>
                  <a:cubicBezTo>
                    <a:pt x="10800" y="3401"/>
                    <a:pt x="7560" y="6237"/>
                    <a:pt x="6120" y="9237"/>
                  </a:cubicBezTo>
                  <a:cubicBezTo>
                    <a:pt x="4680" y="12237"/>
                    <a:pt x="5040" y="15401"/>
                    <a:pt x="5220" y="17255"/>
                  </a:cubicBezTo>
                  <a:cubicBezTo>
                    <a:pt x="5400" y="19110"/>
                    <a:pt x="5400" y="19655"/>
                    <a:pt x="4500" y="20146"/>
                  </a:cubicBezTo>
                  <a:cubicBezTo>
                    <a:pt x="3600" y="20637"/>
                    <a:pt x="1800" y="21074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544458" y="1987550"/>
              <a:ext cx="28001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132" y="21600"/>
                  </a:moveTo>
                  <a:cubicBezTo>
                    <a:pt x="809" y="20035"/>
                    <a:pt x="487" y="18470"/>
                    <a:pt x="245" y="16748"/>
                  </a:cubicBezTo>
                  <a:cubicBezTo>
                    <a:pt x="3" y="15026"/>
                    <a:pt x="-158" y="13148"/>
                    <a:pt x="245" y="11739"/>
                  </a:cubicBezTo>
                  <a:cubicBezTo>
                    <a:pt x="648" y="10330"/>
                    <a:pt x="1615" y="9391"/>
                    <a:pt x="3872" y="8765"/>
                  </a:cubicBezTo>
                  <a:cubicBezTo>
                    <a:pt x="6129" y="8139"/>
                    <a:pt x="9675" y="7826"/>
                    <a:pt x="11932" y="7513"/>
                  </a:cubicBezTo>
                  <a:cubicBezTo>
                    <a:pt x="14188" y="7200"/>
                    <a:pt x="15155" y="6887"/>
                    <a:pt x="16042" y="6574"/>
                  </a:cubicBezTo>
                  <a:cubicBezTo>
                    <a:pt x="16929" y="6261"/>
                    <a:pt x="17735" y="5948"/>
                    <a:pt x="17735" y="5478"/>
                  </a:cubicBezTo>
                  <a:cubicBezTo>
                    <a:pt x="17735" y="5009"/>
                    <a:pt x="16929" y="4383"/>
                    <a:pt x="15961" y="4852"/>
                  </a:cubicBezTo>
                  <a:cubicBezTo>
                    <a:pt x="14994" y="5322"/>
                    <a:pt x="13866" y="6887"/>
                    <a:pt x="13382" y="8765"/>
                  </a:cubicBezTo>
                  <a:cubicBezTo>
                    <a:pt x="12899" y="10643"/>
                    <a:pt x="13060" y="12835"/>
                    <a:pt x="13543" y="14087"/>
                  </a:cubicBezTo>
                  <a:cubicBezTo>
                    <a:pt x="14027" y="15339"/>
                    <a:pt x="14833" y="15652"/>
                    <a:pt x="15639" y="15809"/>
                  </a:cubicBezTo>
                  <a:cubicBezTo>
                    <a:pt x="16445" y="15965"/>
                    <a:pt x="17251" y="15965"/>
                    <a:pt x="18218" y="15496"/>
                  </a:cubicBezTo>
                  <a:cubicBezTo>
                    <a:pt x="19185" y="15026"/>
                    <a:pt x="20314" y="14087"/>
                    <a:pt x="20878" y="12835"/>
                  </a:cubicBezTo>
                  <a:cubicBezTo>
                    <a:pt x="21442" y="11583"/>
                    <a:pt x="21442" y="10017"/>
                    <a:pt x="21039" y="7826"/>
                  </a:cubicBezTo>
                  <a:cubicBezTo>
                    <a:pt x="20636" y="5635"/>
                    <a:pt x="19830" y="2817"/>
                    <a:pt x="190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897053" y="1774772"/>
              <a:ext cx="64808" cy="40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546" fill="norm" stroke="1" extrusionOk="0">
                  <a:moveTo>
                    <a:pt x="13799" y="1869"/>
                  </a:moveTo>
                  <a:cubicBezTo>
                    <a:pt x="16499" y="964"/>
                    <a:pt x="19199" y="59"/>
                    <a:pt x="20212" y="3"/>
                  </a:cubicBezTo>
                  <a:cubicBezTo>
                    <a:pt x="21224" y="-54"/>
                    <a:pt x="20549" y="738"/>
                    <a:pt x="18187" y="3169"/>
                  </a:cubicBezTo>
                  <a:cubicBezTo>
                    <a:pt x="15824" y="5600"/>
                    <a:pt x="11774" y="9672"/>
                    <a:pt x="8399" y="12782"/>
                  </a:cubicBezTo>
                  <a:cubicBezTo>
                    <a:pt x="5024" y="15892"/>
                    <a:pt x="2324" y="18040"/>
                    <a:pt x="974" y="19454"/>
                  </a:cubicBezTo>
                  <a:cubicBezTo>
                    <a:pt x="-376" y="20867"/>
                    <a:pt x="-376" y="21546"/>
                    <a:pt x="1311" y="21546"/>
                  </a:cubicBezTo>
                  <a:cubicBezTo>
                    <a:pt x="2999" y="21546"/>
                    <a:pt x="6374" y="20867"/>
                    <a:pt x="9749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982657" y="1794635"/>
              <a:ext cx="85890" cy="38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0" fill="norm" stroke="1" extrusionOk="0">
                  <a:moveTo>
                    <a:pt x="19493" y="1535"/>
                  </a:moveTo>
                  <a:cubicBezTo>
                    <a:pt x="20546" y="834"/>
                    <a:pt x="21600" y="134"/>
                    <a:pt x="21337" y="17"/>
                  </a:cubicBezTo>
                  <a:cubicBezTo>
                    <a:pt x="21073" y="-100"/>
                    <a:pt x="19493" y="367"/>
                    <a:pt x="16068" y="2644"/>
                  </a:cubicBezTo>
                  <a:cubicBezTo>
                    <a:pt x="12644" y="4921"/>
                    <a:pt x="7376" y="9007"/>
                    <a:pt x="4215" y="12159"/>
                  </a:cubicBezTo>
                  <a:cubicBezTo>
                    <a:pt x="1054" y="15312"/>
                    <a:pt x="0" y="17530"/>
                    <a:pt x="0" y="18931"/>
                  </a:cubicBezTo>
                  <a:cubicBezTo>
                    <a:pt x="0" y="20332"/>
                    <a:pt x="1054" y="20916"/>
                    <a:pt x="2107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1061699" y="2054955"/>
              <a:ext cx="74697" cy="10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0631" fill="norm" stroke="1" extrusionOk="0">
                  <a:moveTo>
                    <a:pt x="11742" y="480"/>
                  </a:moveTo>
                  <a:cubicBezTo>
                    <a:pt x="8900" y="64"/>
                    <a:pt x="6058" y="-351"/>
                    <a:pt x="4068" y="480"/>
                  </a:cubicBezTo>
                  <a:cubicBezTo>
                    <a:pt x="2079" y="1311"/>
                    <a:pt x="942" y="3387"/>
                    <a:pt x="373" y="5464"/>
                  </a:cubicBezTo>
                  <a:cubicBezTo>
                    <a:pt x="-195" y="7541"/>
                    <a:pt x="-195" y="9618"/>
                    <a:pt x="942" y="12318"/>
                  </a:cubicBezTo>
                  <a:cubicBezTo>
                    <a:pt x="2079" y="15018"/>
                    <a:pt x="4352" y="18341"/>
                    <a:pt x="7194" y="19795"/>
                  </a:cubicBezTo>
                  <a:cubicBezTo>
                    <a:pt x="10037" y="21249"/>
                    <a:pt x="13447" y="20834"/>
                    <a:pt x="16289" y="18341"/>
                  </a:cubicBezTo>
                  <a:cubicBezTo>
                    <a:pt x="19131" y="15849"/>
                    <a:pt x="21405" y="11280"/>
                    <a:pt x="19131" y="8164"/>
                  </a:cubicBezTo>
                  <a:cubicBezTo>
                    <a:pt x="16858" y="5049"/>
                    <a:pt x="10037" y="3387"/>
                    <a:pt x="3216" y="1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1196440" y="2025650"/>
              <a:ext cx="220134" cy="13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1662" y="0"/>
                  </a:moveTo>
                  <a:cubicBezTo>
                    <a:pt x="831" y="3224"/>
                    <a:pt x="0" y="6448"/>
                    <a:pt x="0" y="9672"/>
                  </a:cubicBezTo>
                  <a:cubicBezTo>
                    <a:pt x="0" y="12896"/>
                    <a:pt x="831" y="16119"/>
                    <a:pt x="1869" y="17731"/>
                  </a:cubicBezTo>
                  <a:cubicBezTo>
                    <a:pt x="2908" y="19343"/>
                    <a:pt x="4154" y="19343"/>
                    <a:pt x="5296" y="19343"/>
                  </a:cubicBezTo>
                  <a:cubicBezTo>
                    <a:pt x="6438" y="19343"/>
                    <a:pt x="7477" y="19343"/>
                    <a:pt x="8308" y="18699"/>
                  </a:cubicBezTo>
                  <a:cubicBezTo>
                    <a:pt x="9138" y="18054"/>
                    <a:pt x="9762" y="16764"/>
                    <a:pt x="10177" y="16925"/>
                  </a:cubicBezTo>
                  <a:cubicBezTo>
                    <a:pt x="10592" y="17087"/>
                    <a:pt x="10800" y="18699"/>
                    <a:pt x="11423" y="19827"/>
                  </a:cubicBezTo>
                  <a:cubicBezTo>
                    <a:pt x="12046" y="20955"/>
                    <a:pt x="13085" y="21600"/>
                    <a:pt x="14642" y="20310"/>
                  </a:cubicBezTo>
                  <a:cubicBezTo>
                    <a:pt x="16200" y="19021"/>
                    <a:pt x="18277" y="15797"/>
                    <a:pt x="19523" y="12090"/>
                  </a:cubicBezTo>
                  <a:cubicBezTo>
                    <a:pt x="20769" y="8382"/>
                    <a:pt x="21185" y="4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1365773" y="2004082"/>
              <a:ext cx="143072" cy="20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12" fill="norm" stroke="1" extrusionOk="0">
                  <a:moveTo>
                    <a:pt x="19722" y="5609"/>
                  </a:moveTo>
                  <a:cubicBezTo>
                    <a:pt x="20035" y="4495"/>
                    <a:pt x="20348" y="3382"/>
                    <a:pt x="20035" y="2380"/>
                  </a:cubicBezTo>
                  <a:cubicBezTo>
                    <a:pt x="19722" y="1378"/>
                    <a:pt x="18783" y="487"/>
                    <a:pt x="17530" y="153"/>
                  </a:cubicBezTo>
                  <a:cubicBezTo>
                    <a:pt x="16278" y="-181"/>
                    <a:pt x="14713" y="42"/>
                    <a:pt x="14087" y="710"/>
                  </a:cubicBezTo>
                  <a:cubicBezTo>
                    <a:pt x="13461" y="1378"/>
                    <a:pt x="13774" y="2491"/>
                    <a:pt x="15183" y="4273"/>
                  </a:cubicBezTo>
                  <a:cubicBezTo>
                    <a:pt x="16591" y="6054"/>
                    <a:pt x="19096" y="8504"/>
                    <a:pt x="20348" y="10842"/>
                  </a:cubicBezTo>
                  <a:cubicBezTo>
                    <a:pt x="21600" y="13180"/>
                    <a:pt x="21600" y="15407"/>
                    <a:pt x="18939" y="17188"/>
                  </a:cubicBezTo>
                  <a:cubicBezTo>
                    <a:pt x="16278" y="18970"/>
                    <a:pt x="10957" y="20306"/>
                    <a:pt x="7357" y="20862"/>
                  </a:cubicBezTo>
                  <a:cubicBezTo>
                    <a:pt x="3757" y="21419"/>
                    <a:pt x="1878" y="21196"/>
                    <a:pt x="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985260" y="2548466"/>
              <a:ext cx="258614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0393" y="10298"/>
                  </a:moveTo>
                  <a:cubicBezTo>
                    <a:pt x="10744" y="7535"/>
                    <a:pt x="11095" y="4772"/>
                    <a:pt x="10919" y="2888"/>
                  </a:cubicBezTo>
                  <a:cubicBezTo>
                    <a:pt x="10744" y="1005"/>
                    <a:pt x="10041" y="0"/>
                    <a:pt x="8461" y="0"/>
                  </a:cubicBezTo>
                  <a:cubicBezTo>
                    <a:pt x="6880" y="0"/>
                    <a:pt x="4422" y="1005"/>
                    <a:pt x="2754" y="3642"/>
                  </a:cubicBezTo>
                  <a:cubicBezTo>
                    <a:pt x="1085" y="6279"/>
                    <a:pt x="207" y="10549"/>
                    <a:pt x="32" y="13940"/>
                  </a:cubicBezTo>
                  <a:cubicBezTo>
                    <a:pt x="-144" y="17330"/>
                    <a:pt x="383" y="19842"/>
                    <a:pt x="2402" y="19842"/>
                  </a:cubicBezTo>
                  <a:cubicBezTo>
                    <a:pt x="4422" y="19842"/>
                    <a:pt x="7934" y="17330"/>
                    <a:pt x="10217" y="15195"/>
                  </a:cubicBezTo>
                  <a:cubicBezTo>
                    <a:pt x="12500" y="13060"/>
                    <a:pt x="13554" y="11302"/>
                    <a:pt x="14432" y="10926"/>
                  </a:cubicBezTo>
                  <a:cubicBezTo>
                    <a:pt x="15310" y="10549"/>
                    <a:pt x="16012" y="11553"/>
                    <a:pt x="17154" y="13563"/>
                  </a:cubicBezTo>
                  <a:cubicBezTo>
                    <a:pt x="18295" y="15572"/>
                    <a:pt x="19876" y="18586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716432" y="2497866"/>
              <a:ext cx="111642" cy="23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19" fill="norm" stroke="1" extrusionOk="0">
                  <a:moveTo>
                    <a:pt x="21098" y="4379"/>
                  </a:moveTo>
                  <a:cubicBezTo>
                    <a:pt x="20698" y="3423"/>
                    <a:pt x="20298" y="2467"/>
                    <a:pt x="18298" y="1512"/>
                  </a:cubicBezTo>
                  <a:cubicBezTo>
                    <a:pt x="16298" y="556"/>
                    <a:pt x="12698" y="-400"/>
                    <a:pt x="9298" y="173"/>
                  </a:cubicBezTo>
                  <a:cubicBezTo>
                    <a:pt x="5898" y="747"/>
                    <a:pt x="2698" y="2850"/>
                    <a:pt x="1098" y="4857"/>
                  </a:cubicBezTo>
                  <a:cubicBezTo>
                    <a:pt x="-502" y="6864"/>
                    <a:pt x="-502" y="8775"/>
                    <a:pt x="2098" y="10496"/>
                  </a:cubicBezTo>
                  <a:cubicBezTo>
                    <a:pt x="4698" y="12216"/>
                    <a:pt x="9898" y="13745"/>
                    <a:pt x="13498" y="14892"/>
                  </a:cubicBezTo>
                  <a:cubicBezTo>
                    <a:pt x="17098" y="16039"/>
                    <a:pt x="19098" y="16804"/>
                    <a:pt x="19898" y="17664"/>
                  </a:cubicBezTo>
                  <a:cubicBezTo>
                    <a:pt x="20698" y="18524"/>
                    <a:pt x="20298" y="19480"/>
                    <a:pt x="18698" y="20149"/>
                  </a:cubicBezTo>
                  <a:cubicBezTo>
                    <a:pt x="17098" y="20818"/>
                    <a:pt x="14298" y="21200"/>
                    <a:pt x="12098" y="21104"/>
                  </a:cubicBezTo>
                  <a:cubicBezTo>
                    <a:pt x="9898" y="21009"/>
                    <a:pt x="8298" y="20435"/>
                    <a:pt x="7698" y="19862"/>
                  </a:cubicBezTo>
                  <a:cubicBezTo>
                    <a:pt x="7098" y="19288"/>
                    <a:pt x="7498" y="18715"/>
                    <a:pt x="7898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882594" y="2540945"/>
              <a:ext cx="70871" cy="39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444" fill="norm" stroke="1" extrusionOk="0">
                  <a:moveTo>
                    <a:pt x="6145" y="2038"/>
                  </a:moveTo>
                  <a:cubicBezTo>
                    <a:pt x="6145" y="4942"/>
                    <a:pt x="6145" y="7845"/>
                    <a:pt x="6445" y="10748"/>
                  </a:cubicBezTo>
                  <a:cubicBezTo>
                    <a:pt x="6745" y="13651"/>
                    <a:pt x="7345" y="16554"/>
                    <a:pt x="7045" y="18471"/>
                  </a:cubicBezTo>
                  <a:cubicBezTo>
                    <a:pt x="6745" y="20387"/>
                    <a:pt x="5545" y="21316"/>
                    <a:pt x="4345" y="21432"/>
                  </a:cubicBezTo>
                  <a:cubicBezTo>
                    <a:pt x="3145" y="21548"/>
                    <a:pt x="1945" y="20851"/>
                    <a:pt x="1045" y="18471"/>
                  </a:cubicBezTo>
                  <a:cubicBezTo>
                    <a:pt x="145" y="16090"/>
                    <a:pt x="-455" y="12025"/>
                    <a:pt x="445" y="8832"/>
                  </a:cubicBezTo>
                  <a:cubicBezTo>
                    <a:pt x="1345" y="5638"/>
                    <a:pt x="3745" y="3316"/>
                    <a:pt x="5845" y="1922"/>
                  </a:cubicBezTo>
                  <a:cubicBezTo>
                    <a:pt x="7945" y="529"/>
                    <a:pt x="9745" y="64"/>
                    <a:pt x="11845" y="6"/>
                  </a:cubicBezTo>
                  <a:cubicBezTo>
                    <a:pt x="13945" y="-52"/>
                    <a:pt x="16345" y="296"/>
                    <a:pt x="18145" y="1167"/>
                  </a:cubicBezTo>
                  <a:cubicBezTo>
                    <a:pt x="19945" y="2038"/>
                    <a:pt x="21145" y="3432"/>
                    <a:pt x="18745" y="4593"/>
                  </a:cubicBezTo>
                  <a:cubicBezTo>
                    <a:pt x="16345" y="5754"/>
                    <a:pt x="10345" y="6683"/>
                    <a:pt x="4345" y="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967901" y="2548237"/>
              <a:ext cx="126873" cy="15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069" fill="norm" stroke="1" extrusionOk="0">
                  <a:moveTo>
                    <a:pt x="6250" y="10831"/>
                  </a:moveTo>
                  <a:cubicBezTo>
                    <a:pt x="7992" y="10547"/>
                    <a:pt x="9734" y="10263"/>
                    <a:pt x="11127" y="9126"/>
                  </a:cubicBezTo>
                  <a:cubicBezTo>
                    <a:pt x="12521" y="7989"/>
                    <a:pt x="13566" y="6000"/>
                    <a:pt x="14088" y="4294"/>
                  </a:cubicBezTo>
                  <a:cubicBezTo>
                    <a:pt x="14611" y="2589"/>
                    <a:pt x="14611" y="1168"/>
                    <a:pt x="13740" y="458"/>
                  </a:cubicBezTo>
                  <a:cubicBezTo>
                    <a:pt x="12869" y="-253"/>
                    <a:pt x="11127" y="-253"/>
                    <a:pt x="8688" y="1310"/>
                  </a:cubicBezTo>
                  <a:cubicBezTo>
                    <a:pt x="6250" y="2873"/>
                    <a:pt x="3114" y="6000"/>
                    <a:pt x="1372" y="8984"/>
                  </a:cubicBezTo>
                  <a:cubicBezTo>
                    <a:pt x="-370" y="11968"/>
                    <a:pt x="-718" y="14810"/>
                    <a:pt x="1895" y="16942"/>
                  </a:cubicBezTo>
                  <a:cubicBezTo>
                    <a:pt x="4508" y="19073"/>
                    <a:pt x="10082" y="20494"/>
                    <a:pt x="13740" y="20921"/>
                  </a:cubicBezTo>
                  <a:cubicBezTo>
                    <a:pt x="17398" y="21347"/>
                    <a:pt x="19140" y="20779"/>
                    <a:pt x="20882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107507" y="2562370"/>
              <a:ext cx="114267" cy="16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904" fill="norm" stroke="1" extrusionOk="0">
                  <a:moveTo>
                    <a:pt x="19665" y="1212"/>
                  </a:moveTo>
                  <a:cubicBezTo>
                    <a:pt x="17736" y="391"/>
                    <a:pt x="15808" y="-429"/>
                    <a:pt x="12529" y="255"/>
                  </a:cubicBezTo>
                  <a:cubicBezTo>
                    <a:pt x="9251" y="938"/>
                    <a:pt x="4622" y="3125"/>
                    <a:pt x="2115" y="6270"/>
                  </a:cubicBezTo>
                  <a:cubicBezTo>
                    <a:pt x="-392" y="9414"/>
                    <a:pt x="-778" y="13515"/>
                    <a:pt x="1536" y="16249"/>
                  </a:cubicBezTo>
                  <a:cubicBezTo>
                    <a:pt x="3851" y="18984"/>
                    <a:pt x="8865" y="20351"/>
                    <a:pt x="12529" y="20761"/>
                  </a:cubicBezTo>
                  <a:cubicBezTo>
                    <a:pt x="16193" y="21171"/>
                    <a:pt x="18508" y="20624"/>
                    <a:pt x="20822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247173" y="259715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350"/>
                    <a:pt x="12000" y="2700"/>
                    <a:pt x="8400" y="6300"/>
                  </a:cubicBezTo>
                  <a:cubicBezTo>
                    <a:pt x="4800" y="9900"/>
                    <a:pt x="2400" y="15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259873" y="246380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365"/>
                    <a:pt x="0" y="13129"/>
                    <a:pt x="3600" y="9529"/>
                  </a:cubicBezTo>
                  <a:cubicBezTo>
                    <a:pt x="7200" y="5929"/>
                    <a:pt x="14400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305769" y="2351454"/>
              <a:ext cx="150955" cy="37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67" fill="norm" stroke="1" extrusionOk="0">
                  <a:moveTo>
                    <a:pt x="17795" y="1699"/>
                  </a:moveTo>
                  <a:cubicBezTo>
                    <a:pt x="16895" y="1096"/>
                    <a:pt x="15995" y="492"/>
                    <a:pt x="14045" y="191"/>
                  </a:cubicBezTo>
                  <a:cubicBezTo>
                    <a:pt x="12095" y="-111"/>
                    <a:pt x="9095" y="-111"/>
                    <a:pt x="7295" y="613"/>
                  </a:cubicBezTo>
                  <a:cubicBezTo>
                    <a:pt x="5495" y="1337"/>
                    <a:pt x="4895" y="2785"/>
                    <a:pt x="4895" y="5681"/>
                  </a:cubicBezTo>
                  <a:cubicBezTo>
                    <a:pt x="4895" y="8577"/>
                    <a:pt x="5495" y="12921"/>
                    <a:pt x="5945" y="15878"/>
                  </a:cubicBezTo>
                  <a:cubicBezTo>
                    <a:pt x="6395" y="18834"/>
                    <a:pt x="6695" y="20403"/>
                    <a:pt x="6395" y="20946"/>
                  </a:cubicBezTo>
                  <a:cubicBezTo>
                    <a:pt x="6095" y="21489"/>
                    <a:pt x="5195" y="21006"/>
                    <a:pt x="3995" y="19800"/>
                  </a:cubicBezTo>
                  <a:cubicBezTo>
                    <a:pt x="2795" y="18593"/>
                    <a:pt x="1295" y="16662"/>
                    <a:pt x="545" y="15395"/>
                  </a:cubicBezTo>
                  <a:cubicBezTo>
                    <a:pt x="-205" y="14128"/>
                    <a:pt x="-205" y="13525"/>
                    <a:pt x="695" y="13223"/>
                  </a:cubicBezTo>
                  <a:cubicBezTo>
                    <a:pt x="1595" y="12921"/>
                    <a:pt x="3395" y="12921"/>
                    <a:pt x="5045" y="12921"/>
                  </a:cubicBezTo>
                  <a:cubicBezTo>
                    <a:pt x="6695" y="12921"/>
                    <a:pt x="8195" y="12921"/>
                    <a:pt x="9695" y="13042"/>
                  </a:cubicBezTo>
                  <a:cubicBezTo>
                    <a:pt x="11195" y="13163"/>
                    <a:pt x="12695" y="13404"/>
                    <a:pt x="13745" y="13826"/>
                  </a:cubicBezTo>
                  <a:cubicBezTo>
                    <a:pt x="14795" y="14249"/>
                    <a:pt x="15395" y="14852"/>
                    <a:pt x="15695" y="15757"/>
                  </a:cubicBezTo>
                  <a:cubicBezTo>
                    <a:pt x="15995" y="16662"/>
                    <a:pt x="15995" y="17869"/>
                    <a:pt x="16295" y="18110"/>
                  </a:cubicBezTo>
                  <a:cubicBezTo>
                    <a:pt x="16595" y="18352"/>
                    <a:pt x="17195" y="17628"/>
                    <a:pt x="18095" y="15938"/>
                  </a:cubicBezTo>
                  <a:cubicBezTo>
                    <a:pt x="18995" y="14249"/>
                    <a:pt x="20195" y="11594"/>
                    <a:pt x="21395" y="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483053" y="2539899"/>
              <a:ext cx="151471" cy="14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006" fill="norm" stroke="1" extrusionOk="0">
                  <a:moveTo>
                    <a:pt x="16510" y="1840"/>
                  </a:moveTo>
                  <a:cubicBezTo>
                    <a:pt x="14466" y="623"/>
                    <a:pt x="12423" y="-594"/>
                    <a:pt x="9504" y="319"/>
                  </a:cubicBezTo>
                  <a:cubicBezTo>
                    <a:pt x="6585" y="1231"/>
                    <a:pt x="2791" y="4274"/>
                    <a:pt x="1039" y="7316"/>
                  </a:cubicBezTo>
                  <a:cubicBezTo>
                    <a:pt x="-712" y="10358"/>
                    <a:pt x="-420" y="13400"/>
                    <a:pt x="3229" y="15682"/>
                  </a:cubicBezTo>
                  <a:cubicBezTo>
                    <a:pt x="6877" y="17964"/>
                    <a:pt x="13883" y="19485"/>
                    <a:pt x="20888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961293" y="2351932"/>
              <a:ext cx="174881" cy="38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25" fill="norm" stroke="1" extrusionOk="0">
                  <a:moveTo>
                    <a:pt x="16817" y="12966"/>
                  </a:moveTo>
                  <a:cubicBezTo>
                    <a:pt x="15255" y="12494"/>
                    <a:pt x="13694" y="12021"/>
                    <a:pt x="11091" y="12494"/>
                  </a:cubicBezTo>
                  <a:cubicBezTo>
                    <a:pt x="8489" y="12966"/>
                    <a:pt x="4846" y="14382"/>
                    <a:pt x="2764" y="15739"/>
                  </a:cubicBezTo>
                  <a:cubicBezTo>
                    <a:pt x="682" y="17097"/>
                    <a:pt x="161" y="18395"/>
                    <a:pt x="31" y="19339"/>
                  </a:cubicBezTo>
                  <a:cubicBezTo>
                    <a:pt x="-99" y="20284"/>
                    <a:pt x="161" y="20874"/>
                    <a:pt x="1072" y="21169"/>
                  </a:cubicBezTo>
                  <a:cubicBezTo>
                    <a:pt x="1983" y="21464"/>
                    <a:pt x="3544" y="21464"/>
                    <a:pt x="6277" y="20048"/>
                  </a:cubicBezTo>
                  <a:cubicBezTo>
                    <a:pt x="9009" y="18631"/>
                    <a:pt x="12913" y="15798"/>
                    <a:pt x="15515" y="12494"/>
                  </a:cubicBezTo>
                  <a:cubicBezTo>
                    <a:pt x="18118" y="9189"/>
                    <a:pt x="19419" y="5412"/>
                    <a:pt x="19940" y="3169"/>
                  </a:cubicBezTo>
                  <a:cubicBezTo>
                    <a:pt x="20460" y="926"/>
                    <a:pt x="20200" y="218"/>
                    <a:pt x="19549" y="41"/>
                  </a:cubicBezTo>
                  <a:cubicBezTo>
                    <a:pt x="18899" y="-136"/>
                    <a:pt x="17858" y="218"/>
                    <a:pt x="16687" y="1812"/>
                  </a:cubicBezTo>
                  <a:cubicBezTo>
                    <a:pt x="15515" y="3405"/>
                    <a:pt x="14214" y="6238"/>
                    <a:pt x="13694" y="9248"/>
                  </a:cubicBezTo>
                  <a:cubicBezTo>
                    <a:pt x="13173" y="12257"/>
                    <a:pt x="13434" y="15444"/>
                    <a:pt x="13954" y="17333"/>
                  </a:cubicBezTo>
                  <a:cubicBezTo>
                    <a:pt x="14474" y="19221"/>
                    <a:pt x="15255" y="19812"/>
                    <a:pt x="16296" y="20048"/>
                  </a:cubicBezTo>
                  <a:cubicBezTo>
                    <a:pt x="17337" y="20284"/>
                    <a:pt x="18638" y="20166"/>
                    <a:pt x="19549" y="19989"/>
                  </a:cubicBezTo>
                  <a:cubicBezTo>
                    <a:pt x="20460" y="19812"/>
                    <a:pt x="20981" y="19575"/>
                    <a:pt x="21501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150990" y="2501900"/>
              <a:ext cx="35984" cy="18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13976" y="12818"/>
                  </a:moveTo>
                  <a:cubicBezTo>
                    <a:pt x="10165" y="14004"/>
                    <a:pt x="6353" y="15191"/>
                    <a:pt x="3812" y="16853"/>
                  </a:cubicBezTo>
                  <a:cubicBezTo>
                    <a:pt x="1271" y="18514"/>
                    <a:pt x="0" y="20651"/>
                    <a:pt x="0" y="21125"/>
                  </a:cubicBezTo>
                  <a:cubicBezTo>
                    <a:pt x="0" y="21600"/>
                    <a:pt x="1271" y="20413"/>
                    <a:pt x="3176" y="17209"/>
                  </a:cubicBezTo>
                  <a:cubicBezTo>
                    <a:pt x="5082" y="14004"/>
                    <a:pt x="7624" y="8782"/>
                    <a:pt x="10800" y="5578"/>
                  </a:cubicBezTo>
                  <a:cubicBezTo>
                    <a:pt x="13976" y="2374"/>
                    <a:pt x="17788" y="1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206681" y="2520410"/>
              <a:ext cx="98719" cy="18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343" fill="norm" stroke="1" extrusionOk="0">
                  <a:moveTo>
                    <a:pt x="19306" y="2272"/>
                  </a:moveTo>
                  <a:cubicBezTo>
                    <a:pt x="18010" y="1290"/>
                    <a:pt x="16714" y="308"/>
                    <a:pt x="13474" y="62"/>
                  </a:cubicBezTo>
                  <a:cubicBezTo>
                    <a:pt x="10234" y="-183"/>
                    <a:pt x="5050" y="308"/>
                    <a:pt x="2242" y="1290"/>
                  </a:cubicBezTo>
                  <a:cubicBezTo>
                    <a:pt x="-566" y="2272"/>
                    <a:pt x="-998" y="3744"/>
                    <a:pt x="2458" y="6322"/>
                  </a:cubicBezTo>
                  <a:cubicBezTo>
                    <a:pt x="5914" y="8899"/>
                    <a:pt x="13258" y="12581"/>
                    <a:pt x="16930" y="15158"/>
                  </a:cubicBezTo>
                  <a:cubicBezTo>
                    <a:pt x="20602" y="17735"/>
                    <a:pt x="20602" y="19208"/>
                    <a:pt x="19522" y="20067"/>
                  </a:cubicBezTo>
                  <a:cubicBezTo>
                    <a:pt x="18442" y="20926"/>
                    <a:pt x="16282" y="21172"/>
                    <a:pt x="14122" y="21294"/>
                  </a:cubicBezTo>
                  <a:cubicBezTo>
                    <a:pt x="11962" y="21417"/>
                    <a:pt x="9802" y="21417"/>
                    <a:pt x="8074" y="19944"/>
                  </a:cubicBezTo>
                  <a:cubicBezTo>
                    <a:pt x="6346" y="18472"/>
                    <a:pt x="5050" y="15526"/>
                    <a:pt x="3754" y="12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393657" y="2366105"/>
              <a:ext cx="110817" cy="37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74" fill="norm" stroke="1" extrusionOk="0">
                  <a:moveTo>
                    <a:pt x="21337" y="138"/>
                  </a:moveTo>
                  <a:cubicBezTo>
                    <a:pt x="19299" y="18"/>
                    <a:pt x="17262" y="-101"/>
                    <a:pt x="15428" y="138"/>
                  </a:cubicBezTo>
                  <a:cubicBezTo>
                    <a:pt x="13594" y="376"/>
                    <a:pt x="11963" y="973"/>
                    <a:pt x="9518" y="3002"/>
                  </a:cubicBezTo>
                  <a:cubicBezTo>
                    <a:pt x="7073" y="5030"/>
                    <a:pt x="3812" y="8491"/>
                    <a:pt x="1979" y="11534"/>
                  </a:cubicBezTo>
                  <a:cubicBezTo>
                    <a:pt x="145" y="14577"/>
                    <a:pt x="-263" y="17203"/>
                    <a:pt x="145" y="18814"/>
                  </a:cubicBezTo>
                  <a:cubicBezTo>
                    <a:pt x="552" y="20425"/>
                    <a:pt x="1775" y="21022"/>
                    <a:pt x="3405" y="21260"/>
                  </a:cubicBezTo>
                  <a:cubicBezTo>
                    <a:pt x="5035" y="21499"/>
                    <a:pt x="7073" y="21380"/>
                    <a:pt x="9111" y="20723"/>
                  </a:cubicBezTo>
                  <a:cubicBezTo>
                    <a:pt x="11148" y="20067"/>
                    <a:pt x="13186" y="18874"/>
                    <a:pt x="14001" y="17979"/>
                  </a:cubicBezTo>
                  <a:cubicBezTo>
                    <a:pt x="14816" y="17084"/>
                    <a:pt x="14409" y="16487"/>
                    <a:pt x="14001" y="15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373805" y="2540000"/>
              <a:ext cx="270369" cy="1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3" fill="norm" stroke="1" extrusionOk="0">
                  <a:moveTo>
                    <a:pt x="1797" y="1456"/>
                  </a:moveTo>
                  <a:cubicBezTo>
                    <a:pt x="793" y="728"/>
                    <a:pt x="-212" y="0"/>
                    <a:pt x="39" y="0"/>
                  </a:cubicBezTo>
                  <a:cubicBezTo>
                    <a:pt x="290" y="0"/>
                    <a:pt x="1797" y="728"/>
                    <a:pt x="4058" y="2791"/>
                  </a:cubicBezTo>
                  <a:cubicBezTo>
                    <a:pt x="6318" y="4854"/>
                    <a:pt x="9332" y="8252"/>
                    <a:pt x="11007" y="10557"/>
                  </a:cubicBezTo>
                  <a:cubicBezTo>
                    <a:pt x="12681" y="12863"/>
                    <a:pt x="13016" y="14076"/>
                    <a:pt x="12765" y="15654"/>
                  </a:cubicBezTo>
                  <a:cubicBezTo>
                    <a:pt x="12514" y="17231"/>
                    <a:pt x="11676" y="19173"/>
                    <a:pt x="10839" y="20265"/>
                  </a:cubicBezTo>
                  <a:cubicBezTo>
                    <a:pt x="10002" y="21357"/>
                    <a:pt x="9165" y="21600"/>
                    <a:pt x="8662" y="21115"/>
                  </a:cubicBezTo>
                  <a:cubicBezTo>
                    <a:pt x="8160" y="20629"/>
                    <a:pt x="7993" y="19416"/>
                    <a:pt x="8328" y="17596"/>
                  </a:cubicBezTo>
                  <a:cubicBezTo>
                    <a:pt x="8662" y="15775"/>
                    <a:pt x="9500" y="13348"/>
                    <a:pt x="10672" y="11528"/>
                  </a:cubicBezTo>
                  <a:cubicBezTo>
                    <a:pt x="11844" y="9708"/>
                    <a:pt x="13351" y="8494"/>
                    <a:pt x="14523" y="7766"/>
                  </a:cubicBezTo>
                  <a:cubicBezTo>
                    <a:pt x="15695" y="7038"/>
                    <a:pt x="16532" y="6796"/>
                    <a:pt x="17118" y="7402"/>
                  </a:cubicBezTo>
                  <a:cubicBezTo>
                    <a:pt x="17704" y="8009"/>
                    <a:pt x="18039" y="9465"/>
                    <a:pt x="18123" y="11407"/>
                  </a:cubicBezTo>
                  <a:cubicBezTo>
                    <a:pt x="18207" y="13348"/>
                    <a:pt x="18039" y="15775"/>
                    <a:pt x="17872" y="17717"/>
                  </a:cubicBezTo>
                  <a:cubicBezTo>
                    <a:pt x="17704" y="19658"/>
                    <a:pt x="17537" y="21115"/>
                    <a:pt x="17704" y="20993"/>
                  </a:cubicBezTo>
                  <a:cubicBezTo>
                    <a:pt x="17872" y="20872"/>
                    <a:pt x="18374" y="19173"/>
                    <a:pt x="19044" y="15775"/>
                  </a:cubicBezTo>
                  <a:cubicBezTo>
                    <a:pt x="19714" y="12378"/>
                    <a:pt x="20551" y="7281"/>
                    <a:pt x="21388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679786" y="2400300"/>
              <a:ext cx="78688" cy="35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459" fill="norm" stroke="1" extrusionOk="0">
                  <a:moveTo>
                    <a:pt x="20589" y="0"/>
                  </a:moveTo>
                  <a:cubicBezTo>
                    <a:pt x="17820" y="388"/>
                    <a:pt x="15051" y="776"/>
                    <a:pt x="12558" y="2069"/>
                  </a:cubicBezTo>
                  <a:cubicBezTo>
                    <a:pt x="10066" y="3363"/>
                    <a:pt x="7851" y="5562"/>
                    <a:pt x="5635" y="8666"/>
                  </a:cubicBezTo>
                  <a:cubicBezTo>
                    <a:pt x="3420" y="11770"/>
                    <a:pt x="1205" y="15780"/>
                    <a:pt x="374" y="18108"/>
                  </a:cubicBezTo>
                  <a:cubicBezTo>
                    <a:pt x="-457" y="20436"/>
                    <a:pt x="97" y="21083"/>
                    <a:pt x="2035" y="21341"/>
                  </a:cubicBezTo>
                  <a:cubicBezTo>
                    <a:pt x="3974" y="21600"/>
                    <a:pt x="7297" y="21471"/>
                    <a:pt x="10897" y="20565"/>
                  </a:cubicBezTo>
                  <a:cubicBezTo>
                    <a:pt x="14497" y="19660"/>
                    <a:pt x="18374" y="17978"/>
                    <a:pt x="19758" y="16685"/>
                  </a:cubicBezTo>
                  <a:cubicBezTo>
                    <a:pt x="21143" y="15392"/>
                    <a:pt x="20035" y="14486"/>
                    <a:pt x="17266" y="13840"/>
                  </a:cubicBezTo>
                  <a:cubicBezTo>
                    <a:pt x="14497" y="13193"/>
                    <a:pt x="10066" y="12805"/>
                    <a:pt x="7297" y="12934"/>
                  </a:cubicBezTo>
                  <a:cubicBezTo>
                    <a:pt x="4528" y="13063"/>
                    <a:pt x="3420" y="13710"/>
                    <a:pt x="2312" y="14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797078" y="2412593"/>
              <a:ext cx="268177" cy="29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23" fill="norm" stroke="1" extrusionOk="0">
                  <a:moveTo>
                    <a:pt x="466" y="13170"/>
                  </a:moveTo>
                  <a:cubicBezTo>
                    <a:pt x="297" y="14681"/>
                    <a:pt x="129" y="16191"/>
                    <a:pt x="44" y="17551"/>
                  </a:cubicBezTo>
                  <a:cubicBezTo>
                    <a:pt x="-40" y="18910"/>
                    <a:pt x="-40" y="20119"/>
                    <a:pt x="382" y="20723"/>
                  </a:cubicBezTo>
                  <a:cubicBezTo>
                    <a:pt x="804" y="21327"/>
                    <a:pt x="1647" y="21327"/>
                    <a:pt x="2407" y="21025"/>
                  </a:cubicBezTo>
                  <a:cubicBezTo>
                    <a:pt x="3166" y="20723"/>
                    <a:pt x="3841" y="20119"/>
                    <a:pt x="4432" y="19439"/>
                  </a:cubicBezTo>
                  <a:cubicBezTo>
                    <a:pt x="5022" y="18759"/>
                    <a:pt x="5529" y="18004"/>
                    <a:pt x="6035" y="18306"/>
                  </a:cubicBezTo>
                  <a:cubicBezTo>
                    <a:pt x="6541" y="18608"/>
                    <a:pt x="7047" y="19968"/>
                    <a:pt x="7723" y="20572"/>
                  </a:cubicBezTo>
                  <a:cubicBezTo>
                    <a:pt x="8397" y="21176"/>
                    <a:pt x="9241" y="21025"/>
                    <a:pt x="10591" y="19741"/>
                  </a:cubicBezTo>
                  <a:cubicBezTo>
                    <a:pt x="11941" y="18457"/>
                    <a:pt x="13798" y="16040"/>
                    <a:pt x="15654" y="13095"/>
                  </a:cubicBezTo>
                  <a:cubicBezTo>
                    <a:pt x="17510" y="10149"/>
                    <a:pt x="19366" y="6675"/>
                    <a:pt x="20379" y="4258"/>
                  </a:cubicBezTo>
                  <a:cubicBezTo>
                    <a:pt x="21391" y="1842"/>
                    <a:pt x="21560" y="482"/>
                    <a:pt x="21223" y="105"/>
                  </a:cubicBezTo>
                  <a:cubicBezTo>
                    <a:pt x="20885" y="-273"/>
                    <a:pt x="20041" y="331"/>
                    <a:pt x="18944" y="2597"/>
                  </a:cubicBezTo>
                  <a:cubicBezTo>
                    <a:pt x="17848" y="4863"/>
                    <a:pt x="16498" y="8790"/>
                    <a:pt x="15654" y="11735"/>
                  </a:cubicBezTo>
                  <a:cubicBezTo>
                    <a:pt x="14810" y="14681"/>
                    <a:pt x="14473" y="16644"/>
                    <a:pt x="14388" y="18004"/>
                  </a:cubicBezTo>
                  <a:cubicBezTo>
                    <a:pt x="14304" y="19363"/>
                    <a:pt x="14473" y="20119"/>
                    <a:pt x="15063" y="20572"/>
                  </a:cubicBezTo>
                  <a:cubicBezTo>
                    <a:pt x="15654" y="21025"/>
                    <a:pt x="16666" y="21176"/>
                    <a:pt x="17426" y="20194"/>
                  </a:cubicBezTo>
                  <a:cubicBezTo>
                    <a:pt x="18185" y="19212"/>
                    <a:pt x="18691" y="17098"/>
                    <a:pt x="19198" y="14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942623" y="2495550"/>
              <a:ext cx="18415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93"/>
                  </a:moveTo>
                  <a:cubicBezTo>
                    <a:pt x="3476" y="4093"/>
                    <a:pt x="6952" y="4093"/>
                    <a:pt x="9186" y="4434"/>
                  </a:cubicBezTo>
                  <a:cubicBezTo>
                    <a:pt x="11421" y="4775"/>
                    <a:pt x="12414" y="5457"/>
                    <a:pt x="13034" y="7844"/>
                  </a:cubicBezTo>
                  <a:cubicBezTo>
                    <a:pt x="13655" y="10232"/>
                    <a:pt x="13903" y="14324"/>
                    <a:pt x="13779" y="17166"/>
                  </a:cubicBezTo>
                  <a:cubicBezTo>
                    <a:pt x="13655" y="20008"/>
                    <a:pt x="13159" y="21600"/>
                    <a:pt x="13034" y="21600"/>
                  </a:cubicBezTo>
                  <a:cubicBezTo>
                    <a:pt x="12910" y="21600"/>
                    <a:pt x="13159" y="20008"/>
                    <a:pt x="14648" y="16143"/>
                  </a:cubicBezTo>
                  <a:cubicBezTo>
                    <a:pt x="16138" y="12278"/>
                    <a:pt x="18869" y="61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138254" y="2546350"/>
              <a:ext cx="102820" cy="12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5" fill="norm" stroke="1" extrusionOk="0">
                  <a:moveTo>
                    <a:pt x="20091" y="0"/>
                  </a:moveTo>
                  <a:cubicBezTo>
                    <a:pt x="14360" y="1080"/>
                    <a:pt x="8629" y="2160"/>
                    <a:pt x="5103" y="4860"/>
                  </a:cubicBezTo>
                  <a:cubicBezTo>
                    <a:pt x="1576" y="7560"/>
                    <a:pt x="254" y="11880"/>
                    <a:pt x="33" y="14940"/>
                  </a:cubicBezTo>
                  <a:cubicBezTo>
                    <a:pt x="-187" y="18000"/>
                    <a:pt x="695" y="19800"/>
                    <a:pt x="2237" y="20700"/>
                  </a:cubicBezTo>
                  <a:cubicBezTo>
                    <a:pt x="3780" y="21600"/>
                    <a:pt x="5984" y="21600"/>
                    <a:pt x="8189" y="21240"/>
                  </a:cubicBezTo>
                  <a:cubicBezTo>
                    <a:pt x="10393" y="20880"/>
                    <a:pt x="12597" y="20160"/>
                    <a:pt x="14140" y="17460"/>
                  </a:cubicBezTo>
                  <a:cubicBezTo>
                    <a:pt x="15682" y="14760"/>
                    <a:pt x="16564" y="10080"/>
                    <a:pt x="17666" y="7020"/>
                  </a:cubicBezTo>
                  <a:cubicBezTo>
                    <a:pt x="18768" y="3960"/>
                    <a:pt x="20091" y="2520"/>
                    <a:pt x="21413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285788" y="2532174"/>
              <a:ext cx="103453" cy="14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86" fill="norm" stroke="1" extrusionOk="0">
                  <a:moveTo>
                    <a:pt x="1267" y="3080"/>
                  </a:moveTo>
                  <a:cubicBezTo>
                    <a:pt x="827" y="6574"/>
                    <a:pt x="386" y="10068"/>
                    <a:pt x="165" y="13245"/>
                  </a:cubicBezTo>
                  <a:cubicBezTo>
                    <a:pt x="-55" y="16421"/>
                    <a:pt x="-55" y="19280"/>
                    <a:pt x="165" y="19598"/>
                  </a:cubicBezTo>
                  <a:cubicBezTo>
                    <a:pt x="386" y="19915"/>
                    <a:pt x="827" y="17692"/>
                    <a:pt x="3031" y="14039"/>
                  </a:cubicBezTo>
                  <a:cubicBezTo>
                    <a:pt x="5235" y="10386"/>
                    <a:pt x="9202" y="5304"/>
                    <a:pt x="12288" y="2604"/>
                  </a:cubicBezTo>
                  <a:cubicBezTo>
                    <a:pt x="15374" y="-96"/>
                    <a:pt x="17578" y="-414"/>
                    <a:pt x="19121" y="380"/>
                  </a:cubicBezTo>
                  <a:cubicBezTo>
                    <a:pt x="20663" y="1174"/>
                    <a:pt x="21545" y="3080"/>
                    <a:pt x="21545" y="6733"/>
                  </a:cubicBezTo>
                  <a:cubicBezTo>
                    <a:pt x="21545" y="10386"/>
                    <a:pt x="20663" y="15786"/>
                    <a:pt x="19782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545873" y="2329099"/>
              <a:ext cx="149961" cy="34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21" fill="norm" stroke="1" extrusionOk="0">
                  <a:moveTo>
                    <a:pt x="7101" y="2455"/>
                  </a:moveTo>
                  <a:cubicBezTo>
                    <a:pt x="7101" y="1533"/>
                    <a:pt x="7101" y="611"/>
                    <a:pt x="8137" y="216"/>
                  </a:cubicBezTo>
                  <a:cubicBezTo>
                    <a:pt x="9173" y="-179"/>
                    <a:pt x="11244" y="-47"/>
                    <a:pt x="13907" y="743"/>
                  </a:cubicBezTo>
                  <a:cubicBezTo>
                    <a:pt x="16570" y="1533"/>
                    <a:pt x="19825" y="2982"/>
                    <a:pt x="20712" y="4694"/>
                  </a:cubicBezTo>
                  <a:cubicBezTo>
                    <a:pt x="21600" y="6406"/>
                    <a:pt x="20121" y="8382"/>
                    <a:pt x="16422" y="10884"/>
                  </a:cubicBezTo>
                  <a:cubicBezTo>
                    <a:pt x="12723" y="13387"/>
                    <a:pt x="6805" y="16416"/>
                    <a:pt x="3699" y="18260"/>
                  </a:cubicBezTo>
                  <a:cubicBezTo>
                    <a:pt x="592" y="20104"/>
                    <a:pt x="296" y="20762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596673" y="27432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048023" y="2203177"/>
              <a:ext cx="889001" cy="11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0" fill="norm" stroke="1" extrusionOk="0">
                  <a:moveTo>
                    <a:pt x="0" y="3400"/>
                  </a:moveTo>
                  <a:cubicBezTo>
                    <a:pt x="51" y="1538"/>
                    <a:pt x="103" y="-324"/>
                    <a:pt x="180" y="48"/>
                  </a:cubicBezTo>
                  <a:cubicBezTo>
                    <a:pt x="257" y="421"/>
                    <a:pt x="360" y="3028"/>
                    <a:pt x="540" y="6566"/>
                  </a:cubicBezTo>
                  <a:cubicBezTo>
                    <a:pt x="720" y="10104"/>
                    <a:pt x="977" y="14573"/>
                    <a:pt x="1466" y="16993"/>
                  </a:cubicBezTo>
                  <a:cubicBezTo>
                    <a:pt x="1954" y="19414"/>
                    <a:pt x="2674" y="19786"/>
                    <a:pt x="3626" y="18110"/>
                  </a:cubicBezTo>
                  <a:cubicBezTo>
                    <a:pt x="4577" y="16435"/>
                    <a:pt x="5760" y="12710"/>
                    <a:pt x="6609" y="10848"/>
                  </a:cubicBezTo>
                  <a:cubicBezTo>
                    <a:pt x="7457" y="8986"/>
                    <a:pt x="7971" y="8986"/>
                    <a:pt x="8666" y="10662"/>
                  </a:cubicBezTo>
                  <a:cubicBezTo>
                    <a:pt x="9360" y="12338"/>
                    <a:pt x="10234" y="15690"/>
                    <a:pt x="11134" y="17924"/>
                  </a:cubicBezTo>
                  <a:cubicBezTo>
                    <a:pt x="12034" y="20159"/>
                    <a:pt x="12960" y="21276"/>
                    <a:pt x="14194" y="20531"/>
                  </a:cubicBezTo>
                  <a:cubicBezTo>
                    <a:pt x="15429" y="19786"/>
                    <a:pt x="16971" y="17179"/>
                    <a:pt x="18257" y="16435"/>
                  </a:cubicBezTo>
                  <a:cubicBezTo>
                    <a:pt x="19543" y="15690"/>
                    <a:pt x="20571" y="16807"/>
                    <a:pt x="21600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795629" y="2395272"/>
              <a:ext cx="119045" cy="37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69" fill="norm" stroke="1" extrusionOk="0">
                  <a:moveTo>
                    <a:pt x="12007" y="5049"/>
                  </a:moveTo>
                  <a:cubicBezTo>
                    <a:pt x="13869" y="3951"/>
                    <a:pt x="15731" y="2853"/>
                    <a:pt x="16476" y="1999"/>
                  </a:cubicBezTo>
                  <a:cubicBezTo>
                    <a:pt x="17221" y="1144"/>
                    <a:pt x="16848" y="534"/>
                    <a:pt x="15731" y="229"/>
                  </a:cubicBezTo>
                  <a:cubicBezTo>
                    <a:pt x="14614" y="-76"/>
                    <a:pt x="12752" y="-76"/>
                    <a:pt x="10145" y="229"/>
                  </a:cubicBezTo>
                  <a:cubicBezTo>
                    <a:pt x="7538" y="534"/>
                    <a:pt x="4186" y="1144"/>
                    <a:pt x="2138" y="1755"/>
                  </a:cubicBezTo>
                  <a:cubicBezTo>
                    <a:pt x="90" y="2365"/>
                    <a:pt x="-655" y="2975"/>
                    <a:pt x="648" y="3768"/>
                  </a:cubicBezTo>
                  <a:cubicBezTo>
                    <a:pt x="1952" y="4561"/>
                    <a:pt x="5304" y="5538"/>
                    <a:pt x="7911" y="7002"/>
                  </a:cubicBezTo>
                  <a:cubicBezTo>
                    <a:pt x="10517" y="8466"/>
                    <a:pt x="12379" y="10419"/>
                    <a:pt x="12566" y="11822"/>
                  </a:cubicBezTo>
                  <a:cubicBezTo>
                    <a:pt x="12752" y="13226"/>
                    <a:pt x="11262" y="14080"/>
                    <a:pt x="9586" y="14690"/>
                  </a:cubicBezTo>
                  <a:cubicBezTo>
                    <a:pt x="7911" y="15300"/>
                    <a:pt x="6048" y="15666"/>
                    <a:pt x="4559" y="15605"/>
                  </a:cubicBezTo>
                  <a:cubicBezTo>
                    <a:pt x="3069" y="15544"/>
                    <a:pt x="1952" y="15056"/>
                    <a:pt x="1393" y="15117"/>
                  </a:cubicBezTo>
                  <a:cubicBezTo>
                    <a:pt x="835" y="15178"/>
                    <a:pt x="835" y="15788"/>
                    <a:pt x="648" y="16765"/>
                  </a:cubicBezTo>
                  <a:cubicBezTo>
                    <a:pt x="462" y="17741"/>
                    <a:pt x="90" y="19083"/>
                    <a:pt x="648" y="19999"/>
                  </a:cubicBezTo>
                  <a:cubicBezTo>
                    <a:pt x="1207" y="20914"/>
                    <a:pt x="2697" y="21402"/>
                    <a:pt x="6235" y="21463"/>
                  </a:cubicBezTo>
                  <a:cubicBezTo>
                    <a:pt x="9773" y="21524"/>
                    <a:pt x="15359" y="21158"/>
                    <a:pt x="20945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8965473" y="2508250"/>
              <a:ext cx="152401" cy="19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4500" y="4775"/>
                    <a:pt x="9000" y="9549"/>
                    <a:pt x="11700" y="12733"/>
                  </a:cubicBezTo>
                  <a:cubicBezTo>
                    <a:pt x="14400" y="15916"/>
                    <a:pt x="15300" y="17507"/>
                    <a:pt x="16350" y="18758"/>
                  </a:cubicBezTo>
                  <a:cubicBezTo>
                    <a:pt x="17400" y="20008"/>
                    <a:pt x="18600" y="20918"/>
                    <a:pt x="19500" y="21259"/>
                  </a:cubicBezTo>
                  <a:cubicBezTo>
                    <a:pt x="20400" y="21600"/>
                    <a:pt x="2100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9002362" y="2485289"/>
              <a:ext cx="140912" cy="23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82" fill="norm" stroke="1" extrusionOk="0">
                  <a:moveTo>
                    <a:pt x="21462" y="2624"/>
                  </a:moveTo>
                  <a:cubicBezTo>
                    <a:pt x="20172" y="1487"/>
                    <a:pt x="18883" y="350"/>
                    <a:pt x="17593" y="66"/>
                  </a:cubicBezTo>
                  <a:cubicBezTo>
                    <a:pt x="16304" y="-218"/>
                    <a:pt x="15014" y="350"/>
                    <a:pt x="12274" y="3098"/>
                  </a:cubicBezTo>
                  <a:cubicBezTo>
                    <a:pt x="9534" y="5845"/>
                    <a:pt x="5343" y="10771"/>
                    <a:pt x="2925" y="13708"/>
                  </a:cubicBezTo>
                  <a:cubicBezTo>
                    <a:pt x="507" y="16645"/>
                    <a:pt x="-138" y="17593"/>
                    <a:pt x="23" y="18540"/>
                  </a:cubicBezTo>
                  <a:cubicBezTo>
                    <a:pt x="184" y="19487"/>
                    <a:pt x="1152" y="20435"/>
                    <a:pt x="2119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9143273" y="26797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9225823" y="2721472"/>
              <a:ext cx="63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80" y="12302"/>
                    <a:pt x="5760" y="4448"/>
                    <a:pt x="9360" y="1502"/>
                  </a:cubicBezTo>
                  <a:cubicBezTo>
                    <a:pt x="12960" y="-1443"/>
                    <a:pt x="172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327423" y="271780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530573" y="2522561"/>
              <a:ext cx="127051" cy="19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95" fill="norm" stroke="1" extrusionOk="0">
                  <a:moveTo>
                    <a:pt x="1070" y="4650"/>
                  </a:moveTo>
                  <a:cubicBezTo>
                    <a:pt x="362" y="2812"/>
                    <a:pt x="-346" y="974"/>
                    <a:pt x="185" y="284"/>
                  </a:cubicBezTo>
                  <a:cubicBezTo>
                    <a:pt x="716" y="-405"/>
                    <a:pt x="2487" y="55"/>
                    <a:pt x="5674" y="2812"/>
                  </a:cubicBezTo>
                  <a:cubicBezTo>
                    <a:pt x="8861" y="5569"/>
                    <a:pt x="13464" y="10625"/>
                    <a:pt x="16297" y="14072"/>
                  </a:cubicBezTo>
                  <a:cubicBezTo>
                    <a:pt x="19129" y="17518"/>
                    <a:pt x="20192" y="19357"/>
                    <a:pt x="21254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549673" y="2489200"/>
              <a:ext cx="1778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0"/>
                    <a:pt x="18514" y="0"/>
                    <a:pt x="16843" y="753"/>
                  </a:cubicBezTo>
                  <a:cubicBezTo>
                    <a:pt x="15171" y="1507"/>
                    <a:pt x="13371" y="3014"/>
                    <a:pt x="11057" y="5944"/>
                  </a:cubicBezTo>
                  <a:cubicBezTo>
                    <a:pt x="8743" y="8874"/>
                    <a:pt x="5914" y="13228"/>
                    <a:pt x="3986" y="16074"/>
                  </a:cubicBezTo>
                  <a:cubicBezTo>
                    <a:pt x="2057" y="18921"/>
                    <a:pt x="1029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737151" y="2680860"/>
              <a:ext cx="91923" cy="9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73" fill="norm" stroke="1" extrusionOk="0">
                  <a:moveTo>
                    <a:pt x="701" y="5377"/>
                  </a:moveTo>
                  <a:cubicBezTo>
                    <a:pt x="701" y="7725"/>
                    <a:pt x="701" y="10073"/>
                    <a:pt x="455" y="12421"/>
                  </a:cubicBezTo>
                  <a:cubicBezTo>
                    <a:pt x="210" y="14769"/>
                    <a:pt x="-281" y="17116"/>
                    <a:pt x="210" y="16882"/>
                  </a:cubicBezTo>
                  <a:cubicBezTo>
                    <a:pt x="701" y="16647"/>
                    <a:pt x="2174" y="13830"/>
                    <a:pt x="3646" y="11247"/>
                  </a:cubicBezTo>
                  <a:cubicBezTo>
                    <a:pt x="5119" y="8664"/>
                    <a:pt x="6592" y="6316"/>
                    <a:pt x="9046" y="3969"/>
                  </a:cubicBezTo>
                  <a:cubicBezTo>
                    <a:pt x="11501" y="1621"/>
                    <a:pt x="14937" y="-727"/>
                    <a:pt x="16901" y="212"/>
                  </a:cubicBezTo>
                  <a:cubicBezTo>
                    <a:pt x="18864" y="1151"/>
                    <a:pt x="19355" y="5377"/>
                    <a:pt x="19846" y="9369"/>
                  </a:cubicBezTo>
                  <a:cubicBezTo>
                    <a:pt x="20337" y="13360"/>
                    <a:pt x="20828" y="17116"/>
                    <a:pt x="21319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9879823" y="2480405"/>
              <a:ext cx="71638" cy="3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432" fill="norm" stroke="1" extrusionOk="0">
                  <a:moveTo>
                    <a:pt x="1814" y="147"/>
                  </a:moveTo>
                  <a:cubicBezTo>
                    <a:pt x="4814" y="20"/>
                    <a:pt x="7814" y="-107"/>
                    <a:pt x="10514" y="147"/>
                  </a:cubicBezTo>
                  <a:cubicBezTo>
                    <a:pt x="13214" y="401"/>
                    <a:pt x="15614" y="1037"/>
                    <a:pt x="16814" y="1989"/>
                  </a:cubicBezTo>
                  <a:cubicBezTo>
                    <a:pt x="18014" y="2942"/>
                    <a:pt x="18014" y="4213"/>
                    <a:pt x="15914" y="5357"/>
                  </a:cubicBezTo>
                  <a:cubicBezTo>
                    <a:pt x="13814" y="6500"/>
                    <a:pt x="9614" y="7517"/>
                    <a:pt x="7214" y="8342"/>
                  </a:cubicBezTo>
                  <a:cubicBezTo>
                    <a:pt x="4814" y="9168"/>
                    <a:pt x="4214" y="9804"/>
                    <a:pt x="5114" y="10312"/>
                  </a:cubicBezTo>
                  <a:cubicBezTo>
                    <a:pt x="6014" y="10820"/>
                    <a:pt x="8414" y="11201"/>
                    <a:pt x="11714" y="11964"/>
                  </a:cubicBezTo>
                  <a:cubicBezTo>
                    <a:pt x="15014" y="12726"/>
                    <a:pt x="19214" y="13869"/>
                    <a:pt x="20114" y="15331"/>
                  </a:cubicBezTo>
                  <a:cubicBezTo>
                    <a:pt x="21014" y="16792"/>
                    <a:pt x="18614" y="18571"/>
                    <a:pt x="15914" y="19651"/>
                  </a:cubicBezTo>
                  <a:cubicBezTo>
                    <a:pt x="13214" y="20731"/>
                    <a:pt x="10214" y="21112"/>
                    <a:pt x="7214" y="21302"/>
                  </a:cubicBezTo>
                  <a:cubicBezTo>
                    <a:pt x="4214" y="21493"/>
                    <a:pt x="1214" y="21493"/>
                    <a:pt x="314" y="21175"/>
                  </a:cubicBezTo>
                  <a:cubicBezTo>
                    <a:pt x="-586" y="20858"/>
                    <a:pt x="614" y="20222"/>
                    <a:pt x="1814" y="1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0133873" y="26860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0159273" y="25717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221551" y="2628900"/>
              <a:ext cx="1392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254523" y="25717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0302512" y="2441045"/>
              <a:ext cx="144883" cy="30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47" fill="norm" stroke="1" extrusionOk="0">
                  <a:moveTo>
                    <a:pt x="8742" y="13574"/>
                  </a:moveTo>
                  <a:cubicBezTo>
                    <a:pt x="7816" y="12982"/>
                    <a:pt x="6890" y="12390"/>
                    <a:pt x="5810" y="12390"/>
                  </a:cubicBezTo>
                  <a:cubicBezTo>
                    <a:pt x="4730" y="12390"/>
                    <a:pt x="3496" y="12982"/>
                    <a:pt x="2416" y="14314"/>
                  </a:cubicBezTo>
                  <a:cubicBezTo>
                    <a:pt x="1336" y="15645"/>
                    <a:pt x="410" y="17716"/>
                    <a:pt x="102" y="19122"/>
                  </a:cubicBezTo>
                  <a:cubicBezTo>
                    <a:pt x="-207" y="20527"/>
                    <a:pt x="102" y="21267"/>
                    <a:pt x="2262" y="21341"/>
                  </a:cubicBezTo>
                  <a:cubicBezTo>
                    <a:pt x="4422" y="21415"/>
                    <a:pt x="8433" y="20823"/>
                    <a:pt x="11519" y="18456"/>
                  </a:cubicBezTo>
                  <a:cubicBezTo>
                    <a:pt x="14604" y="16089"/>
                    <a:pt x="16764" y="11947"/>
                    <a:pt x="18153" y="9283"/>
                  </a:cubicBezTo>
                  <a:cubicBezTo>
                    <a:pt x="19542" y="6620"/>
                    <a:pt x="20159" y="5437"/>
                    <a:pt x="20622" y="4105"/>
                  </a:cubicBezTo>
                  <a:cubicBezTo>
                    <a:pt x="21084" y="2774"/>
                    <a:pt x="21393" y="1294"/>
                    <a:pt x="20776" y="555"/>
                  </a:cubicBezTo>
                  <a:cubicBezTo>
                    <a:pt x="20159" y="-185"/>
                    <a:pt x="18616" y="-185"/>
                    <a:pt x="17073" y="555"/>
                  </a:cubicBezTo>
                  <a:cubicBezTo>
                    <a:pt x="15530" y="1294"/>
                    <a:pt x="13987" y="2774"/>
                    <a:pt x="13524" y="5881"/>
                  </a:cubicBezTo>
                  <a:cubicBezTo>
                    <a:pt x="13062" y="8988"/>
                    <a:pt x="13679" y="13722"/>
                    <a:pt x="14450" y="16533"/>
                  </a:cubicBezTo>
                  <a:cubicBezTo>
                    <a:pt x="15222" y="19344"/>
                    <a:pt x="16147" y="20231"/>
                    <a:pt x="17073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101123" y="2914650"/>
              <a:ext cx="2133601" cy="1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5" fill="norm" stroke="1" extrusionOk="0">
                  <a:moveTo>
                    <a:pt x="0" y="0"/>
                  </a:moveTo>
                  <a:cubicBezTo>
                    <a:pt x="43" y="3712"/>
                    <a:pt x="86" y="7425"/>
                    <a:pt x="311" y="11306"/>
                  </a:cubicBezTo>
                  <a:cubicBezTo>
                    <a:pt x="536" y="15187"/>
                    <a:pt x="943" y="19237"/>
                    <a:pt x="1468" y="20419"/>
                  </a:cubicBezTo>
                  <a:cubicBezTo>
                    <a:pt x="1993" y="21600"/>
                    <a:pt x="2636" y="19912"/>
                    <a:pt x="3354" y="16538"/>
                  </a:cubicBezTo>
                  <a:cubicBezTo>
                    <a:pt x="4071" y="13162"/>
                    <a:pt x="4864" y="8100"/>
                    <a:pt x="5550" y="4894"/>
                  </a:cubicBezTo>
                  <a:cubicBezTo>
                    <a:pt x="6236" y="1687"/>
                    <a:pt x="6814" y="337"/>
                    <a:pt x="7329" y="506"/>
                  </a:cubicBezTo>
                  <a:cubicBezTo>
                    <a:pt x="7843" y="675"/>
                    <a:pt x="8293" y="2362"/>
                    <a:pt x="8914" y="3544"/>
                  </a:cubicBezTo>
                  <a:cubicBezTo>
                    <a:pt x="9536" y="4725"/>
                    <a:pt x="10329" y="5400"/>
                    <a:pt x="11100" y="5737"/>
                  </a:cubicBezTo>
                  <a:cubicBezTo>
                    <a:pt x="11871" y="6075"/>
                    <a:pt x="12621" y="6075"/>
                    <a:pt x="13350" y="6581"/>
                  </a:cubicBezTo>
                  <a:cubicBezTo>
                    <a:pt x="14079" y="7087"/>
                    <a:pt x="14786" y="8100"/>
                    <a:pt x="15482" y="9112"/>
                  </a:cubicBezTo>
                  <a:cubicBezTo>
                    <a:pt x="16179" y="10125"/>
                    <a:pt x="16864" y="11137"/>
                    <a:pt x="17593" y="11137"/>
                  </a:cubicBezTo>
                  <a:cubicBezTo>
                    <a:pt x="18321" y="11137"/>
                    <a:pt x="19093" y="10125"/>
                    <a:pt x="19768" y="8944"/>
                  </a:cubicBezTo>
                  <a:cubicBezTo>
                    <a:pt x="20443" y="7762"/>
                    <a:pt x="21021" y="6412"/>
                    <a:pt x="21600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33855" y="3708400"/>
              <a:ext cx="280853" cy="44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7" fill="norm" stroke="1" extrusionOk="0">
                  <a:moveTo>
                    <a:pt x="6075" y="0"/>
                  </a:moveTo>
                  <a:cubicBezTo>
                    <a:pt x="5752" y="514"/>
                    <a:pt x="5430" y="1029"/>
                    <a:pt x="5591" y="1440"/>
                  </a:cubicBezTo>
                  <a:cubicBezTo>
                    <a:pt x="5752" y="1851"/>
                    <a:pt x="6397" y="2160"/>
                    <a:pt x="8734" y="2469"/>
                  </a:cubicBezTo>
                  <a:cubicBezTo>
                    <a:pt x="11072" y="2777"/>
                    <a:pt x="15101" y="3086"/>
                    <a:pt x="17681" y="3034"/>
                  </a:cubicBezTo>
                  <a:cubicBezTo>
                    <a:pt x="20260" y="2983"/>
                    <a:pt x="21388" y="2571"/>
                    <a:pt x="21388" y="2314"/>
                  </a:cubicBezTo>
                  <a:cubicBezTo>
                    <a:pt x="21388" y="2057"/>
                    <a:pt x="20260" y="1954"/>
                    <a:pt x="18406" y="2263"/>
                  </a:cubicBezTo>
                  <a:cubicBezTo>
                    <a:pt x="16552" y="2571"/>
                    <a:pt x="13973" y="3291"/>
                    <a:pt x="12442" y="3857"/>
                  </a:cubicBezTo>
                  <a:cubicBezTo>
                    <a:pt x="10910" y="4423"/>
                    <a:pt x="10427" y="4834"/>
                    <a:pt x="10669" y="5194"/>
                  </a:cubicBezTo>
                  <a:cubicBezTo>
                    <a:pt x="10910" y="5554"/>
                    <a:pt x="11878" y="5863"/>
                    <a:pt x="12684" y="6223"/>
                  </a:cubicBezTo>
                  <a:cubicBezTo>
                    <a:pt x="13489" y="6583"/>
                    <a:pt x="14134" y="6994"/>
                    <a:pt x="14295" y="7457"/>
                  </a:cubicBezTo>
                  <a:cubicBezTo>
                    <a:pt x="14457" y="7920"/>
                    <a:pt x="14134" y="8434"/>
                    <a:pt x="12119" y="9771"/>
                  </a:cubicBezTo>
                  <a:cubicBezTo>
                    <a:pt x="10104" y="11109"/>
                    <a:pt x="6397" y="13269"/>
                    <a:pt x="4060" y="14914"/>
                  </a:cubicBezTo>
                  <a:cubicBezTo>
                    <a:pt x="1722" y="16560"/>
                    <a:pt x="755" y="17691"/>
                    <a:pt x="272" y="18617"/>
                  </a:cubicBezTo>
                  <a:cubicBezTo>
                    <a:pt x="-212" y="19543"/>
                    <a:pt x="-212" y="20263"/>
                    <a:pt x="1642" y="20777"/>
                  </a:cubicBezTo>
                  <a:cubicBezTo>
                    <a:pt x="3495" y="21291"/>
                    <a:pt x="7203" y="21600"/>
                    <a:pt x="9863" y="21497"/>
                  </a:cubicBezTo>
                  <a:cubicBezTo>
                    <a:pt x="12522" y="21394"/>
                    <a:pt x="14134" y="20880"/>
                    <a:pt x="1574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93754" y="3951878"/>
              <a:ext cx="258020" cy="18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7" fill="norm" stroke="1" extrusionOk="0">
                  <a:moveTo>
                    <a:pt x="861" y="4165"/>
                  </a:moveTo>
                  <a:cubicBezTo>
                    <a:pt x="334" y="2692"/>
                    <a:pt x="-193" y="1220"/>
                    <a:pt x="70" y="483"/>
                  </a:cubicBezTo>
                  <a:cubicBezTo>
                    <a:pt x="334" y="-253"/>
                    <a:pt x="1387" y="-253"/>
                    <a:pt x="2529" y="1220"/>
                  </a:cubicBezTo>
                  <a:cubicBezTo>
                    <a:pt x="3670" y="2692"/>
                    <a:pt x="4900" y="5638"/>
                    <a:pt x="5163" y="8829"/>
                  </a:cubicBezTo>
                  <a:cubicBezTo>
                    <a:pt x="5427" y="12020"/>
                    <a:pt x="4724" y="15456"/>
                    <a:pt x="3846" y="17788"/>
                  </a:cubicBezTo>
                  <a:cubicBezTo>
                    <a:pt x="2968" y="20120"/>
                    <a:pt x="1914" y="21347"/>
                    <a:pt x="1475" y="21347"/>
                  </a:cubicBezTo>
                  <a:cubicBezTo>
                    <a:pt x="1036" y="21347"/>
                    <a:pt x="1212" y="20120"/>
                    <a:pt x="2705" y="17297"/>
                  </a:cubicBezTo>
                  <a:cubicBezTo>
                    <a:pt x="4197" y="14474"/>
                    <a:pt x="7007" y="10056"/>
                    <a:pt x="8851" y="7479"/>
                  </a:cubicBezTo>
                  <a:cubicBezTo>
                    <a:pt x="10695" y="4902"/>
                    <a:pt x="11573" y="4165"/>
                    <a:pt x="12363" y="3429"/>
                  </a:cubicBezTo>
                  <a:cubicBezTo>
                    <a:pt x="13153" y="2692"/>
                    <a:pt x="13856" y="1956"/>
                    <a:pt x="13856" y="2202"/>
                  </a:cubicBezTo>
                  <a:cubicBezTo>
                    <a:pt x="13856" y="2447"/>
                    <a:pt x="13153" y="3674"/>
                    <a:pt x="12451" y="5883"/>
                  </a:cubicBezTo>
                  <a:cubicBezTo>
                    <a:pt x="11748" y="8092"/>
                    <a:pt x="11046" y="11283"/>
                    <a:pt x="11485" y="13492"/>
                  </a:cubicBezTo>
                  <a:cubicBezTo>
                    <a:pt x="11924" y="15702"/>
                    <a:pt x="13505" y="16929"/>
                    <a:pt x="15348" y="17911"/>
                  </a:cubicBezTo>
                  <a:cubicBezTo>
                    <a:pt x="17192" y="18892"/>
                    <a:pt x="19300" y="19629"/>
                    <a:pt x="21407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07273" y="4219756"/>
              <a:ext cx="349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44" y="1118"/>
                    <a:pt x="9687" y="-1582"/>
                    <a:pt x="13287" y="1118"/>
                  </a:cubicBezTo>
                  <a:cubicBezTo>
                    <a:pt x="16887" y="3818"/>
                    <a:pt x="1924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46701" y="4248150"/>
              <a:ext cx="203473" cy="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42" fill="norm" stroke="1" extrusionOk="0">
                  <a:moveTo>
                    <a:pt x="6041" y="16904"/>
                  </a:moveTo>
                  <a:cubicBezTo>
                    <a:pt x="4705" y="16904"/>
                    <a:pt x="3369" y="16904"/>
                    <a:pt x="2144" y="17843"/>
                  </a:cubicBezTo>
                  <a:cubicBezTo>
                    <a:pt x="919" y="18783"/>
                    <a:pt x="-194" y="20661"/>
                    <a:pt x="29" y="21130"/>
                  </a:cubicBezTo>
                  <a:cubicBezTo>
                    <a:pt x="251" y="21600"/>
                    <a:pt x="1810" y="20661"/>
                    <a:pt x="5596" y="16904"/>
                  </a:cubicBezTo>
                  <a:cubicBezTo>
                    <a:pt x="9381" y="13148"/>
                    <a:pt x="15394" y="6574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40673" y="40576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53373" y="41592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630678" y="3828486"/>
              <a:ext cx="165646" cy="47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0" fill="norm" stroke="1" extrusionOk="0">
                  <a:moveTo>
                    <a:pt x="18936" y="314"/>
                  </a:moveTo>
                  <a:cubicBezTo>
                    <a:pt x="16202" y="122"/>
                    <a:pt x="13468" y="-70"/>
                    <a:pt x="10734" y="26"/>
                  </a:cubicBezTo>
                  <a:cubicBezTo>
                    <a:pt x="8000" y="122"/>
                    <a:pt x="5265" y="506"/>
                    <a:pt x="3898" y="938"/>
                  </a:cubicBezTo>
                  <a:cubicBezTo>
                    <a:pt x="2531" y="1370"/>
                    <a:pt x="2531" y="1850"/>
                    <a:pt x="2668" y="2330"/>
                  </a:cubicBezTo>
                  <a:cubicBezTo>
                    <a:pt x="2805" y="2810"/>
                    <a:pt x="3078" y="3290"/>
                    <a:pt x="5402" y="4106"/>
                  </a:cubicBezTo>
                  <a:cubicBezTo>
                    <a:pt x="7726" y="4922"/>
                    <a:pt x="12101" y="6074"/>
                    <a:pt x="14698" y="7130"/>
                  </a:cubicBezTo>
                  <a:cubicBezTo>
                    <a:pt x="17296" y="8186"/>
                    <a:pt x="18116" y="9146"/>
                    <a:pt x="17022" y="10058"/>
                  </a:cubicBezTo>
                  <a:cubicBezTo>
                    <a:pt x="15929" y="10970"/>
                    <a:pt x="12921" y="11834"/>
                    <a:pt x="10597" y="12314"/>
                  </a:cubicBezTo>
                  <a:cubicBezTo>
                    <a:pt x="8273" y="12794"/>
                    <a:pt x="6632" y="12890"/>
                    <a:pt x="5129" y="12938"/>
                  </a:cubicBezTo>
                  <a:cubicBezTo>
                    <a:pt x="3625" y="12986"/>
                    <a:pt x="2258" y="12986"/>
                    <a:pt x="1301" y="12698"/>
                  </a:cubicBezTo>
                  <a:cubicBezTo>
                    <a:pt x="344" y="12410"/>
                    <a:pt x="-203" y="11834"/>
                    <a:pt x="70" y="11402"/>
                  </a:cubicBezTo>
                  <a:cubicBezTo>
                    <a:pt x="344" y="10970"/>
                    <a:pt x="1438" y="10682"/>
                    <a:pt x="2805" y="10538"/>
                  </a:cubicBezTo>
                  <a:cubicBezTo>
                    <a:pt x="4172" y="10394"/>
                    <a:pt x="5812" y="10394"/>
                    <a:pt x="7179" y="10634"/>
                  </a:cubicBezTo>
                  <a:cubicBezTo>
                    <a:pt x="8546" y="10874"/>
                    <a:pt x="9640" y="11354"/>
                    <a:pt x="9913" y="12074"/>
                  </a:cubicBezTo>
                  <a:cubicBezTo>
                    <a:pt x="10187" y="12794"/>
                    <a:pt x="9640" y="13754"/>
                    <a:pt x="8410" y="15002"/>
                  </a:cubicBezTo>
                  <a:cubicBezTo>
                    <a:pt x="7179" y="16250"/>
                    <a:pt x="5265" y="17786"/>
                    <a:pt x="4308" y="18890"/>
                  </a:cubicBezTo>
                  <a:cubicBezTo>
                    <a:pt x="3351" y="19994"/>
                    <a:pt x="3351" y="20666"/>
                    <a:pt x="4035" y="21050"/>
                  </a:cubicBezTo>
                  <a:cubicBezTo>
                    <a:pt x="4719" y="21434"/>
                    <a:pt x="6086" y="21530"/>
                    <a:pt x="9093" y="21290"/>
                  </a:cubicBezTo>
                  <a:cubicBezTo>
                    <a:pt x="12101" y="21050"/>
                    <a:pt x="16749" y="20474"/>
                    <a:pt x="21397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904273" y="3943350"/>
              <a:ext cx="1778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411"/>
                    <a:pt x="6686" y="6821"/>
                    <a:pt x="9643" y="10137"/>
                  </a:cubicBezTo>
                  <a:cubicBezTo>
                    <a:pt x="12600" y="13453"/>
                    <a:pt x="15171" y="16674"/>
                    <a:pt x="17100" y="18568"/>
                  </a:cubicBezTo>
                  <a:cubicBezTo>
                    <a:pt x="19029" y="20463"/>
                    <a:pt x="20314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897923" y="3919701"/>
              <a:ext cx="215901" cy="34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490"/>
                  </a:moveTo>
                  <a:cubicBezTo>
                    <a:pt x="20753" y="957"/>
                    <a:pt x="19906" y="423"/>
                    <a:pt x="18741" y="157"/>
                  </a:cubicBezTo>
                  <a:cubicBezTo>
                    <a:pt x="17576" y="-110"/>
                    <a:pt x="16094" y="-110"/>
                    <a:pt x="14082" y="757"/>
                  </a:cubicBezTo>
                  <a:cubicBezTo>
                    <a:pt x="12071" y="1623"/>
                    <a:pt x="9529" y="3357"/>
                    <a:pt x="7094" y="6290"/>
                  </a:cubicBezTo>
                  <a:cubicBezTo>
                    <a:pt x="4659" y="9223"/>
                    <a:pt x="2329" y="13357"/>
                    <a:pt x="1165" y="16090"/>
                  </a:cubicBezTo>
                  <a:cubicBezTo>
                    <a:pt x="0" y="18823"/>
                    <a:pt x="0" y="20157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136779" y="4140200"/>
              <a:ext cx="2784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543"/>
                    <a:pt x="4867" y="3086"/>
                    <a:pt x="1782" y="6686"/>
                  </a:cubicBezTo>
                  <a:cubicBezTo>
                    <a:pt x="-1304" y="10286"/>
                    <a:pt x="239" y="15943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304323" y="41402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653573" y="41402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939323" y="3879850"/>
              <a:ext cx="2095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3046"/>
                    <a:pt x="5673" y="6092"/>
                    <a:pt x="9055" y="9277"/>
                  </a:cubicBezTo>
                  <a:cubicBezTo>
                    <a:pt x="12436" y="12462"/>
                    <a:pt x="16364" y="15785"/>
                    <a:pt x="18545" y="17862"/>
                  </a:cubicBezTo>
                  <a:cubicBezTo>
                    <a:pt x="20727" y="19938"/>
                    <a:pt x="21164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958373" y="3853022"/>
              <a:ext cx="222251" cy="3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420"/>
                  </a:moveTo>
                  <a:cubicBezTo>
                    <a:pt x="20571" y="77"/>
                    <a:pt x="19543" y="-266"/>
                    <a:pt x="17691" y="305"/>
                  </a:cubicBezTo>
                  <a:cubicBezTo>
                    <a:pt x="15840" y="877"/>
                    <a:pt x="13166" y="2363"/>
                    <a:pt x="10389" y="4705"/>
                  </a:cubicBezTo>
                  <a:cubicBezTo>
                    <a:pt x="7611" y="7048"/>
                    <a:pt x="4731" y="10248"/>
                    <a:pt x="2983" y="13163"/>
                  </a:cubicBezTo>
                  <a:cubicBezTo>
                    <a:pt x="1234" y="16077"/>
                    <a:pt x="617" y="18705"/>
                    <a:pt x="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184107" y="4077647"/>
              <a:ext cx="148917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1" fill="norm" stroke="1" extrusionOk="0">
                  <a:moveTo>
                    <a:pt x="3150" y="5919"/>
                  </a:moveTo>
                  <a:cubicBezTo>
                    <a:pt x="2846" y="7359"/>
                    <a:pt x="2542" y="8799"/>
                    <a:pt x="1934" y="11247"/>
                  </a:cubicBezTo>
                  <a:cubicBezTo>
                    <a:pt x="1325" y="13695"/>
                    <a:pt x="412" y="17151"/>
                    <a:pt x="108" y="18159"/>
                  </a:cubicBezTo>
                  <a:cubicBezTo>
                    <a:pt x="-196" y="19167"/>
                    <a:pt x="108" y="17727"/>
                    <a:pt x="1477" y="14559"/>
                  </a:cubicBezTo>
                  <a:cubicBezTo>
                    <a:pt x="2846" y="11391"/>
                    <a:pt x="5280" y="6495"/>
                    <a:pt x="7410" y="3615"/>
                  </a:cubicBezTo>
                  <a:cubicBezTo>
                    <a:pt x="9539" y="735"/>
                    <a:pt x="11365" y="-129"/>
                    <a:pt x="12734" y="15"/>
                  </a:cubicBezTo>
                  <a:cubicBezTo>
                    <a:pt x="14103" y="159"/>
                    <a:pt x="15015" y="1311"/>
                    <a:pt x="16384" y="5055"/>
                  </a:cubicBezTo>
                  <a:cubicBezTo>
                    <a:pt x="17753" y="8799"/>
                    <a:pt x="19579" y="15135"/>
                    <a:pt x="2140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410925" y="3811647"/>
              <a:ext cx="87172" cy="49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75" fill="norm" stroke="1" extrusionOk="0">
                  <a:moveTo>
                    <a:pt x="2610" y="1027"/>
                  </a:moveTo>
                  <a:cubicBezTo>
                    <a:pt x="1103" y="661"/>
                    <a:pt x="-404" y="295"/>
                    <a:pt x="98" y="112"/>
                  </a:cubicBezTo>
                  <a:cubicBezTo>
                    <a:pt x="601" y="-71"/>
                    <a:pt x="3112" y="-71"/>
                    <a:pt x="6880" y="432"/>
                  </a:cubicBezTo>
                  <a:cubicBezTo>
                    <a:pt x="10647" y="936"/>
                    <a:pt x="15670" y="1943"/>
                    <a:pt x="17931" y="2949"/>
                  </a:cubicBezTo>
                  <a:cubicBezTo>
                    <a:pt x="20191" y="3956"/>
                    <a:pt x="19689" y="4963"/>
                    <a:pt x="17680" y="5832"/>
                  </a:cubicBezTo>
                  <a:cubicBezTo>
                    <a:pt x="15670" y="6702"/>
                    <a:pt x="12154" y="7434"/>
                    <a:pt x="10145" y="8349"/>
                  </a:cubicBezTo>
                  <a:cubicBezTo>
                    <a:pt x="8136" y="9265"/>
                    <a:pt x="7633" y="10363"/>
                    <a:pt x="9391" y="11782"/>
                  </a:cubicBezTo>
                  <a:cubicBezTo>
                    <a:pt x="11149" y="13200"/>
                    <a:pt x="15168" y="14939"/>
                    <a:pt x="17680" y="16495"/>
                  </a:cubicBezTo>
                  <a:cubicBezTo>
                    <a:pt x="20191" y="18051"/>
                    <a:pt x="21196" y="19424"/>
                    <a:pt x="20443" y="20248"/>
                  </a:cubicBezTo>
                  <a:cubicBezTo>
                    <a:pt x="19689" y="21071"/>
                    <a:pt x="17177" y="21346"/>
                    <a:pt x="14163" y="21437"/>
                  </a:cubicBezTo>
                  <a:cubicBezTo>
                    <a:pt x="11149" y="21529"/>
                    <a:pt x="7633" y="21437"/>
                    <a:pt x="4117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801840" y="4031347"/>
              <a:ext cx="343984" cy="11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216" fill="norm" stroke="1" extrusionOk="0">
                  <a:moveTo>
                    <a:pt x="2438" y="13113"/>
                  </a:moveTo>
                  <a:cubicBezTo>
                    <a:pt x="1648" y="16353"/>
                    <a:pt x="858" y="19593"/>
                    <a:pt x="397" y="20133"/>
                  </a:cubicBezTo>
                  <a:cubicBezTo>
                    <a:pt x="-64" y="20673"/>
                    <a:pt x="-196" y="18513"/>
                    <a:pt x="397" y="14913"/>
                  </a:cubicBezTo>
                  <a:cubicBezTo>
                    <a:pt x="989" y="11313"/>
                    <a:pt x="2306" y="6273"/>
                    <a:pt x="3624" y="3213"/>
                  </a:cubicBezTo>
                  <a:cubicBezTo>
                    <a:pt x="4941" y="153"/>
                    <a:pt x="6258" y="-927"/>
                    <a:pt x="8167" y="873"/>
                  </a:cubicBezTo>
                  <a:cubicBezTo>
                    <a:pt x="10077" y="2673"/>
                    <a:pt x="12580" y="7353"/>
                    <a:pt x="14094" y="10233"/>
                  </a:cubicBezTo>
                  <a:cubicBezTo>
                    <a:pt x="15609" y="13113"/>
                    <a:pt x="16136" y="14193"/>
                    <a:pt x="16728" y="15093"/>
                  </a:cubicBezTo>
                  <a:cubicBezTo>
                    <a:pt x="17321" y="15993"/>
                    <a:pt x="17980" y="16713"/>
                    <a:pt x="18770" y="15813"/>
                  </a:cubicBezTo>
                  <a:cubicBezTo>
                    <a:pt x="19560" y="14913"/>
                    <a:pt x="20482" y="12393"/>
                    <a:pt x="21404" y="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885473" y="37973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898173" y="3708885"/>
              <a:ext cx="635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7200" y="11107"/>
                    <a:pt x="14400" y="2013"/>
                    <a:pt x="18000" y="307"/>
                  </a:cubicBezTo>
                  <a:cubicBezTo>
                    <a:pt x="21600" y="-1398"/>
                    <a:pt x="216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993423" y="37909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025173" y="37020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055853" y="3578093"/>
              <a:ext cx="153471" cy="37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25" fill="norm" stroke="1" extrusionOk="0">
                  <a:moveTo>
                    <a:pt x="14159" y="14103"/>
                  </a:moveTo>
                  <a:cubicBezTo>
                    <a:pt x="13283" y="13493"/>
                    <a:pt x="12407" y="12883"/>
                    <a:pt x="11240" y="12456"/>
                  </a:cubicBezTo>
                  <a:cubicBezTo>
                    <a:pt x="10072" y="12028"/>
                    <a:pt x="8613" y="11784"/>
                    <a:pt x="6715" y="12456"/>
                  </a:cubicBezTo>
                  <a:cubicBezTo>
                    <a:pt x="4818" y="13127"/>
                    <a:pt x="2483" y="14713"/>
                    <a:pt x="1169" y="15811"/>
                  </a:cubicBezTo>
                  <a:cubicBezTo>
                    <a:pt x="-144" y="16910"/>
                    <a:pt x="-436" y="17520"/>
                    <a:pt x="732" y="18191"/>
                  </a:cubicBezTo>
                  <a:cubicBezTo>
                    <a:pt x="1899" y="18862"/>
                    <a:pt x="4526" y="19594"/>
                    <a:pt x="7299" y="19289"/>
                  </a:cubicBezTo>
                  <a:cubicBezTo>
                    <a:pt x="10072" y="18984"/>
                    <a:pt x="12991" y="17642"/>
                    <a:pt x="15326" y="14957"/>
                  </a:cubicBezTo>
                  <a:cubicBezTo>
                    <a:pt x="17661" y="12272"/>
                    <a:pt x="19413" y="8245"/>
                    <a:pt x="20288" y="5866"/>
                  </a:cubicBezTo>
                  <a:cubicBezTo>
                    <a:pt x="21164" y="3486"/>
                    <a:pt x="21164" y="2754"/>
                    <a:pt x="21164" y="1961"/>
                  </a:cubicBezTo>
                  <a:cubicBezTo>
                    <a:pt x="21164" y="1167"/>
                    <a:pt x="21164" y="313"/>
                    <a:pt x="20580" y="69"/>
                  </a:cubicBezTo>
                  <a:cubicBezTo>
                    <a:pt x="19996" y="-175"/>
                    <a:pt x="18829" y="191"/>
                    <a:pt x="17807" y="1839"/>
                  </a:cubicBezTo>
                  <a:cubicBezTo>
                    <a:pt x="16786" y="3486"/>
                    <a:pt x="15910" y="6415"/>
                    <a:pt x="15764" y="9710"/>
                  </a:cubicBezTo>
                  <a:cubicBezTo>
                    <a:pt x="15618" y="13005"/>
                    <a:pt x="16202" y="16666"/>
                    <a:pt x="16786" y="18679"/>
                  </a:cubicBezTo>
                  <a:cubicBezTo>
                    <a:pt x="17369" y="20693"/>
                    <a:pt x="17953" y="21059"/>
                    <a:pt x="18537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628423" y="3778283"/>
              <a:ext cx="153777" cy="31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66" fill="norm" stroke="1" extrusionOk="0">
                  <a:moveTo>
                    <a:pt x="0" y="5182"/>
                  </a:moveTo>
                  <a:cubicBezTo>
                    <a:pt x="2043" y="3598"/>
                    <a:pt x="4086" y="2014"/>
                    <a:pt x="6714" y="1006"/>
                  </a:cubicBezTo>
                  <a:cubicBezTo>
                    <a:pt x="9341" y="-2"/>
                    <a:pt x="12551" y="-434"/>
                    <a:pt x="15616" y="574"/>
                  </a:cubicBezTo>
                  <a:cubicBezTo>
                    <a:pt x="18681" y="1582"/>
                    <a:pt x="21600" y="4030"/>
                    <a:pt x="21162" y="6622"/>
                  </a:cubicBezTo>
                  <a:cubicBezTo>
                    <a:pt x="20724" y="9214"/>
                    <a:pt x="16930" y="11950"/>
                    <a:pt x="14449" y="13750"/>
                  </a:cubicBezTo>
                  <a:cubicBezTo>
                    <a:pt x="11968" y="15550"/>
                    <a:pt x="10800" y="16414"/>
                    <a:pt x="10946" y="17422"/>
                  </a:cubicBezTo>
                  <a:cubicBezTo>
                    <a:pt x="11092" y="18430"/>
                    <a:pt x="12551" y="19582"/>
                    <a:pt x="13573" y="20230"/>
                  </a:cubicBezTo>
                  <a:cubicBezTo>
                    <a:pt x="14595" y="20878"/>
                    <a:pt x="15178" y="21022"/>
                    <a:pt x="15762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730023" y="4267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516860" y="3829206"/>
              <a:ext cx="277071" cy="39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7" fill="norm" stroke="1" extrusionOk="0">
                  <a:moveTo>
                    <a:pt x="2498" y="6886"/>
                  </a:moveTo>
                  <a:cubicBezTo>
                    <a:pt x="2662" y="6196"/>
                    <a:pt x="2825" y="5507"/>
                    <a:pt x="2907" y="5449"/>
                  </a:cubicBezTo>
                  <a:cubicBezTo>
                    <a:pt x="2989" y="5392"/>
                    <a:pt x="2989" y="5966"/>
                    <a:pt x="2907" y="8264"/>
                  </a:cubicBezTo>
                  <a:cubicBezTo>
                    <a:pt x="2825" y="10562"/>
                    <a:pt x="2662" y="14583"/>
                    <a:pt x="2580" y="16881"/>
                  </a:cubicBezTo>
                  <a:cubicBezTo>
                    <a:pt x="2498" y="19179"/>
                    <a:pt x="2498" y="19754"/>
                    <a:pt x="2335" y="20328"/>
                  </a:cubicBezTo>
                  <a:cubicBezTo>
                    <a:pt x="2171" y="20903"/>
                    <a:pt x="1844" y="21477"/>
                    <a:pt x="1516" y="21477"/>
                  </a:cubicBezTo>
                  <a:cubicBezTo>
                    <a:pt x="1189" y="21477"/>
                    <a:pt x="862" y="20903"/>
                    <a:pt x="535" y="18662"/>
                  </a:cubicBezTo>
                  <a:cubicBezTo>
                    <a:pt x="207" y="16422"/>
                    <a:pt x="-120" y="12515"/>
                    <a:pt x="44" y="9183"/>
                  </a:cubicBezTo>
                  <a:cubicBezTo>
                    <a:pt x="207" y="5851"/>
                    <a:pt x="862" y="3094"/>
                    <a:pt x="1598" y="1600"/>
                  </a:cubicBezTo>
                  <a:cubicBezTo>
                    <a:pt x="2335" y="107"/>
                    <a:pt x="3153" y="-123"/>
                    <a:pt x="3807" y="49"/>
                  </a:cubicBezTo>
                  <a:cubicBezTo>
                    <a:pt x="4462" y="222"/>
                    <a:pt x="4953" y="796"/>
                    <a:pt x="6180" y="2807"/>
                  </a:cubicBezTo>
                  <a:cubicBezTo>
                    <a:pt x="7407" y="4817"/>
                    <a:pt x="9371" y="8264"/>
                    <a:pt x="11253" y="11137"/>
                  </a:cubicBezTo>
                  <a:cubicBezTo>
                    <a:pt x="13135" y="14009"/>
                    <a:pt x="14935" y="16307"/>
                    <a:pt x="16244" y="17571"/>
                  </a:cubicBezTo>
                  <a:cubicBezTo>
                    <a:pt x="17553" y="18834"/>
                    <a:pt x="18371" y="19064"/>
                    <a:pt x="19025" y="18777"/>
                  </a:cubicBezTo>
                  <a:cubicBezTo>
                    <a:pt x="19680" y="18490"/>
                    <a:pt x="20171" y="17686"/>
                    <a:pt x="20580" y="15330"/>
                  </a:cubicBezTo>
                  <a:cubicBezTo>
                    <a:pt x="20989" y="12975"/>
                    <a:pt x="21316" y="9068"/>
                    <a:pt x="21398" y="6771"/>
                  </a:cubicBezTo>
                  <a:cubicBezTo>
                    <a:pt x="21480" y="4473"/>
                    <a:pt x="21316" y="3783"/>
                    <a:pt x="21153" y="3151"/>
                  </a:cubicBezTo>
                  <a:cubicBezTo>
                    <a:pt x="20989" y="2520"/>
                    <a:pt x="20825" y="1945"/>
                    <a:pt x="20744" y="2117"/>
                  </a:cubicBezTo>
                  <a:cubicBezTo>
                    <a:pt x="20662" y="2290"/>
                    <a:pt x="20662" y="3209"/>
                    <a:pt x="20662" y="4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853439" y="4027225"/>
              <a:ext cx="76785" cy="9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0594" fill="norm" stroke="1" extrusionOk="0">
                  <a:moveTo>
                    <a:pt x="20607" y="3932"/>
                  </a:moveTo>
                  <a:cubicBezTo>
                    <a:pt x="18333" y="2523"/>
                    <a:pt x="16059" y="1115"/>
                    <a:pt x="12933" y="410"/>
                  </a:cubicBezTo>
                  <a:cubicBezTo>
                    <a:pt x="9807" y="-294"/>
                    <a:pt x="5828" y="-294"/>
                    <a:pt x="3270" y="2054"/>
                  </a:cubicBezTo>
                  <a:cubicBezTo>
                    <a:pt x="712" y="4402"/>
                    <a:pt x="-425" y="9097"/>
                    <a:pt x="143" y="12384"/>
                  </a:cubicBezTo>
                  <a:cubicBezTo>
                    <a:pt x="712" y="15671"/>
                    <a:pt x="2986" y="17549"/>
                    <a:pt x="5543" y="18958"/>
                  </a:cubicBezTo>
                  <a:cubicBezTo>
                    <a:pt x="8101" y="20367"/>
                    <a:pt x="10943" y="21306"/>
                    <a:pt x="13786" y="19897"/>
                  </a:cubicBezTo>
                  <a:cubicBezTo>
                    <a:pt x="16628" y="18489"/>
                    <a:pt x="19470" y="14732"/>
                    <a:pt x="20322" y="11680"/>
                  </a:cubicBezTo>
                  <a:cubicBezTo>
                    <a:pt x="21175" y="8628"/>
                    <a:pt x="20038" y="6280"/>
                    <a:pt x="18901" y="3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968273" y="3968750"/>
              <a:ext cx="158751" cy="17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8588"/>
                  </a:moveTo>
                  <a:cubicBezTo>
                    <a:pt x="864" y="7547"/>
                    <a:pt x="1728" y="6506"/>
                    <a:pt x="2880" y="5986"/>
                  </a:cubicBezTo>
                  <a:cubicBezTo>
                    <a:pt x="4032" y="5465"/>
                    <a:pt x="5472" y="5465"/>
                    <a:pt x="7632" y="7157"/>
                  </a:cubicBezTo>
                  <a:cubicBezTo>
                    <a:pt x="9792" y="8848"/>
                    <a:pt x="12672" y="12231"/>
                    <a:pt x="14112" y="14573"/>
                  </a:cubicBezTo>
                  <a:cubicBezTo>
                    <a:pt x="15552" y="16916"/>
                    <a:pt x="15552" y="18217"/>
                    <a:pt x="14976" y="19388"/>
                  </a:cubicBezTo>
                  <a:cubicBezTo>
                    <a:pt x="14400" y="20559"/>
                    <a:pt x="13248" y="21600"/>
                    <a:pt x="12240" y="21080"/>
                  </a:cubicBezTo>
                  <a:cubicBezTo>
                    <a:pt x="11232" y="20559"/>
                    <a:pt x="10368" y="18477"/>
                    <a:pt x="10224" y="15484"/>
                  </a:cubicBezTo>
                  <a:cubicBezTo>
                    <a:pt x="10080" y="12492"/>
                    <a:pt x="10656" y="8588"/>
                    <a:pt x="12672" y="5855"/>
                  </a:cubicBezTo>
                  <a:cubicBezTo>
                    <a:pt x="14688" y="3123"/>
                    <a:pt x="18144" y="1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343920" y="3803210"/>
              <a:ext cx="126004" cy="35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2" fill="norm" stroke="1" extrusionOk="0">
                  <a:moveTo>
                    <a:pt x="21431" y="2313"/>
                  </a:moveTo>
                  <a:cubicBezTo>
                    <a:pt x="21431" y="1551"/>
                    <a:pt x="21431" y="788"/>
                    <a:pt x="20351" y="344"/>
                  </a:cubicBezTo>
                  <a:cubicBezTo>
                    <a:pt x="19271" y="-101"/>
                    <a:pt x="17111" y="-228"/>
                    <a:pt x="14411" y="661"/>
                  </a:cubicBezTo>
                  <a:cubicBezTo>
                    <a:pt x="11711" y="1551"/>
                    <a:pt x="8471" y="3457"/>
                    <a:pt x="5591" y="6188"/>
                  </a:cubicBezTo>
                  <a:cubicBezTo>
                    <a:pt x="2711" y="8920"/>
                    <a:pt x="191" y="12478"/>
                    <a:pt x="11" y="15146"/>
                  </a:cubicBezTo>
                  <a:cubicBezTo>
                    <a:pt x="-169" y="17814"/>
                    <a:pt x="1991" y="19593"/>
                    <a:pt x="4511" y="20483"/>
                  </a:cubicBezTo>
                  <a:cubicBezTo>
                    <a:pt x="7031" y="21372"/>
                    <a:pt x="9911" y="21372"/>
                    <a:pt x="12791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523657" y="3919473"/>
              <a:ext cx="139099" cy="20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711" fill="norm" stroke="1" extrusionOk="0">
                  <a:moveTo>
                    <a:pt x="19572" y="1736"/>
                  </a:moveTo>
                  <a:cubicBezTo>
                    <a:pt x="17348" y="688"/>
                    <a:pt x="15125" y="-361"/>
                    <a:pt x="11789" y="268"/>
                  </a:cubicBezTo>
                  <a:cubicBezTo>
                    <a:pt x="8454" y="897"/>
                    <a:pt x="4007" y="3204"/>
                    <a:pt x="1784" y="6559"/>
                  </a:cubicBezTo>
                  <a:cubicBezTo>
                    <a:pt x="-440" y="9915"/>
                    <a:pt x="-440" y="14319"/>
                    <a:pt x="989" y="17150"/>
                  </a:cubicBezTo>
                  <a:cubicBezTo>
                    <a:pt x="2419" y="19981"/>
                    <a:pt x="5278" y="21239"/>
                    <a:pt x="8772" y="20505"/>
                  </a:cubicBezTo>
                  <a:cubicBezTo>
                    <a:pt x="12266" y="19771"/>
                    <a:pt x="16395" y="17045"/>
                    <a:pt x="18619" y="13689"/>
                  </a:cubicBezTo>
                  <a:cubicBezTo>
                    <a:pt x="20842" y="10334"/>
                    <a:pt x="21160" y="6350"/>
                    <a:pt x="20684" y="3938"/>
                  </a:cubicBezTo>
                  <a:cubicBezTo>
                    <a:pt x="20207" y="1526"/>
                    <a:pt x="18936" y="688"/>
                    <a:pt x="17348" y="268"/>
                  </a:cubicBezTo>
                  <a:cubicBezTo>
                    <a:pt x="15760" y="-151"/>
                    <a:pt x="13854" y="-151"/>
                    <a:pt x="12742" y="792"/>
                  </a:cubicBezTo>
                  <a:cubicBezTo>
                    <a:pt x="11631" y="1736"/>
                    <a:pt x="11313" y="3623"/>
                    <a:pt x="10995" y="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666773" y="4108450"/>
              <a:ext cx="8665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600" fill="norm" stroke="1" extrusionOk="0">
                  <a:moveTo>
                    <a:pt x="19591" y="0"/>
                  </a:moveTo>
                  <a:cubicBezTo>
                    <a:pt x="20595" y="2000"/>
                    <a:pt x="21600" y="4000"/>
                    <a:pt x="18335" y="7600"/>
                  </a:cubicBezTo>
                  <a:cubicBezTo>
                    <a:pt x="15070" y="11200"/>
                    <a:pt x="7535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095117" y="3892550"/>
              <a:ext cx="980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516"/>
                    <a:pt x="-1585" y="7033"/>
                    <a:pt x="575" y="10633"/>
                  </a:cubicBezTo>
                  <a:cubicBezTo>
                    <a:pt x="2735" y="14233"/>
                    <a:pt x="11375" y="1791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194309" y="3926914"/>
              <a:ext cx="101853" cy="19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005" fill="norm" stroke="1" extrusionOk="0">
                  <a:moveTo>
                    <a:pt x="12608" y="4447"/>
                  </a:moveTo>
                  <a:cubicBezTo>
                    <a:pt x="13455" y="2872"/>
                    <a:pt x="14303" y="1297"/>
                    <a:pt x="13455" y="509"/>
                  </a:cubicBezTo>
                  <a:cubicBezTo>
                    <a:pt x="12608" y="-278"/>
                    <a:pt x="10067" y="-278"/>
                    <a:pt x="7103" y="1409"/>
                  </a:cubicBezTo>
                  <a:cubicBezTo>
                    <a:pt x="4138" y="3097"/>
                    <a:pt x="750" y="6472"/>
                    <a:pt x="114" y="9847"/>
                  </a:cubicBezTo>
                  <a:cubicBezTo>
                    <a:pt x="-521" y="13222"/>
                    <a:pt x="1597" y="16597"/>
                    <a:pt x="3714" y="18622"/>
                  </a:cubicBezTo>
                  <a:cubicBezTo>
                    <a:pt x="5832" y="20647"/>
                    <a:pt x="7950" y="21322"/>
                    <a:pt x="11338" y="20872"/>
                  </a:cubicBezTo>
                  <a:cubicBezTo>
                    <a:pt x="14726" y="20422"/>
                    <a:pt x="19385" y="18847"/>
                    <a:pt x="20232" y="16147"/>
                  </a:cubicBezTo>
                  <a:cubicBezTo>
                    <a:pt x="21079" y="13447"/>
                    <a:pt x="18114" y="9622"/>
                    <a:pt x="15573" y="7484"/>
                  </a:cubicBezTo>
                  <a:cubicBezTo>
                    <a:pt x="13032" y="5347"/>
                    <a:pt x="10914" y="4897"/>
                    <a:pt x="8797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314473" y="3763881"/>
              <a:ext cx="188765" cy="57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04" fill="norm" stroke="1" extrusionOk="0">
                  <a:moveTo>
                    <a:pt x="12818" y="1254"/>
                  </a:moveTo>
                  <a:cubicBezTo>
                    <a:pt x="13055" y="698"/>
                    <a:pt x="13292" y="142"/>
                    <a:pt x="13886" y="23"/>
                  </a:cubicBezTo>
                  <a:cubicBezTo>
                    <a:pt x="14479" y="-96"/>
                    <a:pt x="15429" y="222"/>
                    <a:pt x="16853" y="1651"/>
                  </a:cubicBezTo>
                  <a:cubicBezTo>
                    <a:pt x="18277" y="3080"/>
                    <a:pt x="20176" y="5622"/>
                    <a:pt x="20888" y="8044"/>
                  </a:cubicBezTo>
                  <a:cubicBezTo>
                    <a:pt x="21600" y="10466"/>
                    <a:pt x="21125" y="12769"/>
                    <a:pt x="17446" y="14992"/>
                  </a:cubicBezTo>
                  <a:cubicBezTo>
                    <a:pt x="13767" y="17216"/>
                    <a:pt x="6884" y="19360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103024" y="5029200"/>
              <a:ext cx="360300" cy="16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5" fill="norm" stroke="1" extrusionOk="0">
                  <a:moveTo>
                    <a:pt x="1797" y="19938"/>
                  </a:moveTo>
                  <a:cubicBezTo>
                    <a:pt x="1165" y="20769"/>
                    <a:pt x="534" y="21600"/>
                    <a:pt x="218" y="21046"/>
                  </a:cubicBezTo>
                  <a:cubicBezTo>
                    <a:pt x="-98" y="20492"/>
                    <a:pt x="-98" y="18554"/>
                    <a:pt x="407" y="16200"/>
                  </a:cubicBezTo>
                  <a:cubicBezTo>
                    <a:pt x="913" y="13846"/>
                    <a:pt x="1923" y="11077"/>
                    <a:pt x="3060" y="9415"/>
                  </a:cubicBezTo>
                  <a:cubicBezTo>
                    <a:pt x="4197" y="7754"/>
                    <a:pt x="5460" y="7200"/>
                    <a:pt x="6660" y="7477"/>
                  </a:cubicBezTo>
                  <a:cubicBezTo>
                    <a:pt x="7860" y="7754"/>
                    <a:pt x="8997" y="8862"/>
                    <a:pt x="10576" y="10800"/>
                  </a:cubicBezTo>
                  <a:cubicBezTo>
                    <a:pt x="12155" y="12738"/>
                    <a:pt x="14176" y="15508"/>
                    <a:pt x="15628" y="16892"/>
                  </a:cubicBezTo>
                  <a:cubicBezTo>
                    <a:pt x="17081" y="18277"/>
                    <a:pt x="17965" y="18277"/>
                    <a:pt x="18786" y="17031"/>
                  </a:cubicBezTo>
                  <a:cubicBezTo>
                    <a:pt x="19607" y="15785"/>
                    <a:pt x="20365" y="13292"/>
                    <a:pt x="20807" y="10246"/>
                  </a:cubicBezTo>
                  <a:cubicBezTo>
                    <a:pt x="21249" y="7200"/>
                    <a:pt x="21376" y="36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209323" y="4586523"/>
              <a:ext cx="144165" cy="23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2" fill="norm" stroke="1" extrusionOk="0">
                  <a:moveTo>
                    <a:pt x="0" y="3335"/>
                  </a:moveTo>
                  <a:cubicBezTo>
                    <a:pt x="2817" y="2167"/>
                    <a:pt x="5635" y="1000"/>
                    <a:pt x="8609" y="416"/>
                  </a:cubicBezTo>
                  <a:cubicBezTo>
                    <a:pt x="11583" y="-168"/>
                    <a:pt x="14713" y="-168"/>
                    <a:pt x="17217" y="610"/>
                  </a:cubicBezTo>
                  <a:cubicBezTo>
                    <a:pt x="19722" y="1389"/>
                    <a:pt x="21600" y="2946"/>
                    <a:pt x="21287" y="5573"/>
                  </a:cubicBezTo>
                  <a:cubicBezTo>
                    <a:pt x="20974" y="8200"/>
                    <a:pt x="18470" y="11897"/>
                    <a:pt x="16435" y="14718"/>
                  </a:cubicBezTo>
                  <a:cubicBezTo>
                    <a:pt x="14400" y="17540"/>
                    <a:pt x="12835" y="19486"/>
                    <a:pt x="1127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336323" y="4940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865067" y="4798647"/>
              <a:ext cx="245957" cy="44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1" fill="norm" stroke="1" extrusionOk="0">
                  <a:moveTo>
                    <a:pt x="21452" y="2872"/>
                  </a:moveTo>
                  <a:cubicBezTo>
                    <a:pt x="21267" y="2358"/>
                    <a:pt x="21083" y="1843"/>
                    <a:pt x="19698" y="1329"/>
                  </a:cubicBezTo>
                  <a:cubicBezTo>
                    <a:pt x="18314" y="815"/>
                    <a:pt x="15729" y="300"/>
                    <a:pt x="13975" y="95"/>
                  </a:cubicBezTo>
                  <a:cubicBezTo>
                    <a:pt x="12221" y="-111"/>
                    <a:pt x="11298" y="-8"/>
                    <a:pt x="10190" y="660"/>
                  </a:cubicBezTo>
                  <a:cubicBezTo>
                    <a:pt x="9083" y="1329"/>
                    <a:pt x="7790" y="2563"/>
                    <a:pt x="6314" y="4518"/>
                  </a:cubicBezTo>
                  <a:cubicBezTo>
                    <a:pt x="4837" y="6472"/>
                    <a:pt x="3175" y="9146"/>
                    <a:pt x="2067" y="11666"/>
                  </a:cubicBezTo>
                  <a:cubicBezTo>
                    <a:pt x="960" y="14186"/>
                    <a:pt x="406" y="16552"/>
                    <a:pt x="129" y="17992"/>
                  </a:cubicBezTo>
                  <a:cubicBezTo>
                    <a:pt x="-148" y="19432"/>
                    <a:pt x="-148" y="19946"/>
                    <a:pt x="1883" y="20460"/>
                  </a:cubicBezTo>
                  <a:cubicBezTo>
                    <a:pt x="3914" y="20975"/>
                    <a:pt x="7975" y="21489"/>
                    <a:pt x="10929" y="21438"/>
                  </a:cubicBezTo>
                  <a:cubicBezTo>
                    <a:pt x="13883" y="21386"/>
                    <a:pt x="15729" y="20769"/>
                    <a:pt x="17575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907823" y="50863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7100"/>
                    <a:pt x="1490" y="12600"/>
                    <a:pt x="5090" y="9000"/>
                  </a:cubicBezTo>
                  <a:cubicBezTo>
                    <a:pt x="8690" y="5400"/>
                    <a:pt x="151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111023" y="5035550"/>
              <a:ext cx="152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228"/>
                    <a:pt x="6600" y="6455"/>
                    <a:pt x="10200" y="10055"/>
                  </a:cubicBezTo>
                  <a:cubicBezTo>
                    <a:pt x="13800" y="13655"/>
                    <a:pt x="1770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180873" y="5086350"/>
              <a:ext cx="952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"/>
                    <a:pt x="16800" y="480"/>
                    <a:pt x="13200" y="4080"/>
                  </a:cubicBezTo>
                  <a:cubicBezTo>
                    <a:pt x="9600" y="7680"/>
                    <a:pt x="4800" y="14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279017" y="5007633"/>
              <a:ext cx="161548" cy="4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8" fill="norm" stroke="1" extrusionOk="0">
                  <a:moveTo>
                    <a:pt x="8032" y="7815"/>
                  </a:moveTo>
                  <a:cubicBezTo>
                    <a:pt x="5788" y="10821"/>
                    <a:pt x="3544" y="13828"/>
                    <a:pt x="2281" y="15887"/>
                  </a:cubicBezTo>
                  <a:cubicBezTo>
                    <a:pt x="1019" y="17947"/>
                    <a:pt x="739" y="19061"/>
                    <a:pt x="458" y="19951"/>
                  </a:cubicBezTo>
                  <a:cubicBezTo>
                    <a:pt x="178" y="20842"/>
                    <a:pt x="-103" y="21510"/>
                    <a:pt x="37" y="21343"/>
                  </a:cubicBezTo>
                  <a:cubicBezTo>
                    <a:pt x="178" y="21176"/>
                    <a:pt x="739" y="20174"/>
                    <a:pt x="2001" y="17613"/>
                  </a:cubicBezTo>
                  <a:cubicBezTo>
                    <a:pt x="3263" y="15052"/>
                    <a:pt x="5227" y="10933"/>
                    <a:pt x="7191" y="7926"/>
                  </a:cubicBezTo>
                  <a:cubicBezTo>
                    <a:pt x="9154" y="4920"/>
                    <a:pt x="11118" y="3028"/>
                    <a:pt x="12661" y="1858"/>
                  </a:cubicBezTo>
                  <a:cubicBezTo>
                    <a:pt x="14203" y="689"/>
                    <a:pt x="15326" y="244"/>
                    <a:pt x="16588" y="77"/>
                  </a:cubicBezTo>
                  <a:cubicBezTo>
                    <a:pt x="17850" y="-90"/>
                    <a:pt x="19253" y="21"/>
                    <a:pt x="20094" y="355"/>
                  </a:cubicBezTo>
                  <a:cubicBezTo>
                    <a:pt x="20936" y="689"/>
                    <a:pt x="21216" y="1246"/>
                    <a:pt x="21357" y="2526"/>
                  </a:cubicBezTo>
                  <a:cubicBezTo>
                    <a:pt x="21497" y="3807"/>
                    <a:pt x="21497" y="5811"/>
                    <a:pt x="19533" y="7370"/>
                  </a:cubicBezTo>
                  <a:cubicBezTo>
                    <a:pt x="17570" y="8929"/>
                    <a:pt x="13642" y="10042"/>
                    <a:pt x="10837" y="10543"/>
                  </a:cubicBezTo>
                  <a:cubicBezTo>
                    <a:pt x="8032" y="11044"/>
                    <a:pt x="6349" y="10933"/>
                    <a:pt x="4666" y="1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648819" y="4841265"/>
              <a:ext cx="144102" cy="37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52" fill="norm" stroke="1" extrusionOk="0">
                  <a:moveTo>
                    <a:pt x="15796" y="4611"/>
                  </a:moveTo>
                  <a:cubicBezTo>
                    <a:pt x="16709" y="4001"/>
                    <a:pt x="17622" y="3391"/>
                    <a:pt x="18686" y="2598"/>
                  </a:cubicBezTo>
                  <a:cubicBezTo>
                    <a:pt x="19751" y="1805"/>
                    <a:pt x="20968" y="828"/>
                    <a:pt x="20664" y="340"/>
                  </a:cubicBezTo>
                  <a:cubicBezTo>
                    <a:pt x="20360" y="-148"/>
                    <a:pt x="18534" y="-148"/>
                    <a:pt x="16100" y="584"/>
                  </a:cubicBezTo>
                  <a:cubicBezTo>
                    <a:pt x="13667" y="1316"/>
                    <a:pt x="10624" y="2781"/>
                    <a:pt x="7582" y="5283"/>
                  </a:cubicBezTo>
                  <a:cubicBezTo>
                    <a:pt x="4540" y="7784"/>
                    <a:pt x="1498" y="11323"/>
                    <a:pt x="433" y="13947"/>
                  </a:cubicBezTo>
                  <a:cubicBezTo>
                    <a:pt x="-632" y="16571"/>
                    <a:pt x="281" y="18279"/>
                    <a:pt x="3019" y="19377"/>
                  </a:cubicBezTo>
                  <a:cubicBezTo>
                    <a:pt x="5757" y="20476"/>
                    <a:pt x="10320" y="20964"/>
                    <a:pt x="1488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913240" y="4972050"/>
              <a:ext cx="423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987323" y="4888936"/>
              <a:ext cx="120924" cy="41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50" fill="norm" stroke="1" extrusionOk="0">
                  <a:moveTo>
                    <a:pt x="7821" y="354"/>
                  </a:moveTo>
                  <a:cubicBezTo>
                    <a:pt x="9683" y="137"/>
                    <a:pt x="11545" y="-80"/>
                    <a:pt x="13221" y="29"/>
                  </a:cubicBezTo>
                  <a:cubicBezTo>
                    <a:pt x="14897" y="137"/>
                    <a:pt x="16386" y="571"/>
                    <a:pt x="18062" y="2525"/>
                  </a:cubicBezTo>
                  <a:cubicBezTo>
                    <a:pt x="19738" y="4479"/>
                    <a:pt x="21600" y="7952"/>
                    <a:pt x="21228" y="10991"/>
                  </a:cubicBezTo>
                  <a:cubicBezTo>
                    <a:pt x="20855" y="14031"/>
                    <a:pt x="18248" y="16636"/>
                    <a:pt x="15083" y="18372"/>
                  </a:cubicBezTo>
                  <a:cubicBezTo>
                    <a:pt x="11917" y="20109"/>
                    <a:pt x="8193" y="20977"/>
                    <a:pt x="5586" y="21249"/>
                  </a:cubicBezTo>
                  <a:cubicBezTo>
                    <a:pt x="2979" y="21520"/>
                    <a:pt x="1490" y="21194"/>
                    <a:pt x="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0" y="5911850"/>
              <a:ext cx="275318" cy="7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3" fill="norm" stroke="1" extrusionOk="0">
                  <a:moveTo>
                    <a:pt x="9341" y="8665"/>
                  </a:moveTo>
                  <a:cubicBezTo>
                    <a:pt x="8352" y="9670"/>
                    <a:pt x="7363" y="10674"/>
                    <a:pt x="6291" y="12150"/>
                  </a:cubicBezTo>
                  <a:cubicBezTo>
                    <a:pt x="5219" y="13626"/>
                    <a:pt x="4065" y="15572"/>
                    <a:pt x="3158" y="17079"/>
                  </a:cubicBezTo>
                  <a:cubicBezTo>
                    <a:pt x="2251" y="18586"/>
                    <a:pt x="1592" y="19653"/>
                    <a:pt x="1097" y="20407"/>
                  </a:cubicBezTo>
                  <a:cubicBezTo>
                    <a:pt x="603" y="21160"/>
                    <a:pt x="273" y="21600"/>
                    <a:pt x="108" y="21537"/>
                  </a:cubicBezTo>
                  <a:cubicBezTo>
                    <a:pt x="-57" y="21474"/>
                    <a:pt x="-57" y="20909"/>
                    <a:pt x="273" y="19685"/>
                  </a:cubicBezTo>
                  <a:cubicBezTo>
                    <a:pt x="603" y="18460"/>
                    <a:pt x="1262" y="16577"/>
                    <a:pt x="2169" y="14379"/>
                  </a:cubicBezTo>
                  <a:cubicBezTo>
                    <a:pt x="3076" y="12181"/>
                    <a:pt x="4230" y="9670"/>
                    <a:pt x="5632" y="7441"/>
                  </a:cubicBezTo>
                  <a:cubicBezTo>
                    <a:pt x="7033" y="5212"/>
                    <a:pt x="8682" y="3265"/>
                    <a:pt x="9754" y="2135"/>
                  </a:cubicBezTo>
                  <a:cubicBezTo>
                    <a:pt x="10825" y="1005"/>
                    <a:pt x="11320" y="691"/>
                    <a:pt x="11897" y="440"/>
                  </a:cubicBezTo>
                  <a:cubicBezTo>
                    <a:pt x="12474" y="188"/>
                    <a:pt x="13134" y="0"/>
                    <a:pt x="13793" y="0"/>
                  </a:cubicBezTo>
                  <a:cubicBezTo>
                    <a:pt x="14453" y="0"/>
                    <a:pt x="15112" y="188"/>
                    <a:pt x="15937" y="1193"/>
                  </a:cubicBezTo>
                  <a:cubicBezTo>
                    <a:pt x="16761" y="2198"/>
                    <a:pt x="17751" y="4019"/>
                    <a:pt x="18493" y="6059"/>
                  </a:cubicBezTo>
                  <a:cubicBezTo>
                    <a:pt x="19235" y="8100"/>
                    <a:pt x="19729" y="10360"/>
                    <a:pt x="20224" y="12495"/>
                  </a:cubicBezTo>
                  <a:cubicBezTo>
                    <a:pt x="20719" y="14630"/>
                    <a:pt x="21213" y="16640"/>
                    <a:pt x="21378" y="17895"/>
                  </a:cubicBezTo>
                  <a:cubicBezTo>
                    <a:pt x="21543" y="19151"/>
                    <a:pt x="21378" y="19653"/>
                    <a:pt x="21213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9123" y="634365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000"/>
                    <a:pt x="450" y="14400"/>
                    <a:pt x="4050" y="10800"/>
                  </a:cubicBezTo>
                  <a:cubicBezTo>
                    <a:pt x="7650" y="7200"/>
                    <a:pt x="1462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420364" y="6237498"/>
              <a:ext cx="125010" cy="27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00" fill="norm" stroke="1" extrusionOk="0">
                  <a:moveTo>
                    <a:pt x="20913" y="3760"/>
                  </a:moveTo>
                  <a:cubicBezTo>
                    <a:pt x="18080" y="2136"/>
                    <a:pt x="15247" y="512"/>
                    <a:pt x="11883" y="106"/>
                  </a:cubicBezTo>
                  <a:cubicBezTo>
                    <a:pt x="8520" y="-300"/>
                    <a:pt x="4624" y="512"/>
                    <a:pt x="2323" y="1730"/>
                  </a:cubicBezTo>
                  <a:cubicBezTo>
                    <a:pt x="21" y="2948"/>
                    <a:pt x="-687" y="4572"/>
                    <a:pt x="729" y="6440"/>
                  </a:cubicBezTo>
                  <a:cubicBezTo>
                    <a:pt x="2146" y="8308"/>
                    <a:pt x="5687" y="10419"/>
                    <a:pt x="8697" y="12205"/>
                  </a:cubicBezTo>
                  <a:cubicBezTo>
                    <a:pt x="11706" y="13992"/>
                    <a:pt x="14185" y="15453"/>
                    <a:pt x="15424" y="16834"/>
                  </a:cubicBezTo>
                  <a:cubicBezTo>
                    <a:pt x="16664" y="18214"/>
                    <a:pt x="16664" y="19514"/>
                    <a:pt x="14362" y="20244"/>
                  </a:cubicBezTo>
                  <a:cubicBezTo>
                    <a:pt x="12061" y="20975"/>
                    <a:pt x="7457" y="21138"/>
                    <a:pt x="2854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22518" y="6219735"/>
              <a:ext cx="138756" cy="32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5" fill="norm" stroke="1" extrusionOk="0">
                  <a:moveTo>
                    <a:pt x="21454" y="1051"/>
                  </a:moveTo>
                  <a:cubicBezTo>
                    <a:pt x="18509" y="493"/>
                    <a:pt x="15563" y="-64"/>
                    <a:pt x="12290" y="6"/>
                  </a:cubicBezTo>
                  <a:cubicBezTo>
                    <a:pt x="9018" y="75"/>
                    <a:pt x="5418" y="772"/>
                    <a:pt x="3127" y="1817"/>
                  </a:cubicBezTo>
                  <a:cubicBezTo>
                    <a:pt x="836" y="2862"/>
                    <a:pt x="-146" y="4256"/>
                    <a:pt x="18" y="6068"/>
                  </a:cubicBezTo>
                  <a:cubicBezTo>
                    <a:pt x="181" y="7879"/>
                    <a:pt x="1490" y="10109"/>
                    <a:pt x="4109" y="12130"/>
                  </a:cubicBezTo>
                  <a:cubicBezTo>
                    <a:pt x="6727" y="14150"/>
                    <a:pt x="10654" y="15962"/>
                    <a:pt x="12618" y="17286"/>
                  </a:cubicBezTo>
                  <a:cubicBezTo>
                    <a:pt x="14581" y="18610"/>
                    <a:pt x="14581" y="19446"/>
                    <a:pt x="13927" y="20073"/>
                  </a:cubicBezTo>
                  <a:cubicBezTo>
                    <a:pt x="13272" y="20700"/>
                    <a:pt x="11963" y="21118"/>
                    <a:pt x="10490" y="21327"/>
                  </a:cubicBezTo>
                  <a:cubicBezTo>
                    <a:pt x="9018" y="21536"/>
                    <a:pt x="7381" y="21536"/>
                    <a:pt x="6727" y="21118"/>
                  </a:cubicBezTo>
                  <a:cubicBezTo>
                    <a:pt x="6072" y="20700"/>
                    <a:pt x="6399" y="19864"/>
                    <a:pt x="6727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55966" y="6274163"/>
              <a:ext cx="197408" cy="22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11" fill="norm" stroke="1" extrusionOk="0">
                  <a:moveTo>
                    <a:pt x="7644" y="566"/>
                  </a:moveTo>
                  <a:cubicBezTo>
                    <a:pt x="6035" y="166"/>
                    <a:pt x="4427" y="-234"/>
                    <a:pt x="3278" y="166"/>
                  </a:cubicBezTo>
                  <a:cubicBezTo>
                    <a:pt x="2129" y="566"/>
                    <a:pt x="1440" y="1766"/>
                    <a:pt x="865" y="4466"/>
                  </a:cubicBezTo>
                  <a:cubicBezTo>
                    <a:pt x="291" y="7166"/>
                    <a:pt x="-169" y="11366"/>
                    <a:pt x="61" y="14366"/>
                  </a:cubicBezTo>
                  <a:cubicBezTo>
                    <a:pt x="291" y="17366"/>
                    <a:pt x="1210" y="19166"/>
                    <a:pt x="2244" y="20166"/>
                  </a:cubicBezTo>
                  <a:cubicBezTo>
                    <a:pt x="3278" y="21166"/>
                    <a:pt x="4427" y="21366"/>
                    <a:pt x="6265" y="19466"/>
                  </a:cubicBezTo>
                  <a:cubicBezTo>
                    <a:pt x="8103" y="17566"/>
                    <a:pt x="10631" y="13566"/>
                    <a:pt x="12010" y="10466"/>
                  </a:cubicBezTo>
                  <a:cubicBezTo>
                    <a:pt x="13388" y="7366"/>
                    <a:pt x="13618" y="5166"/>
                    <a:pt x="13618" y="4566"/>
                  </a:cubicBezTo>
                  <a:cubicBezTo>
                    <a:pt x="13618" y="3966"/>
                    <a:pt x="13388" y="4966"/>
                    <a:pt x="13733" y="7166"/>
                  </a:cubicBezTo>
                  <a:cubicBezTo>
                    <a:pt x="14078" y="9366"/>
                    <a:pt x="14997" y="12766"/>
                    <a:pt x="16376" y="15166"/>
                  </a:cubicBezTo>
                  <a:cubicBezTo>
                    <a:pt x="17754" y="17566"/>
                    <a:pt x="19593" y="18966"/>
                    <a:pt x="21431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091473" y="6311900"/>
              <a:ext cx="2476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5143"/>
                    <a:pt x="1108" y="10286"/>
                    <a:pt x="1385" y="13629"/>
                  </a:cubicBezTo>
                  <a:cubicBezTo>
                    <a:pt x="1662" y="16971"/>
                    <a:pt x="1662" y="18514"/>
                    <a:pt x="1662" y="18514"/>
                  </a:cubicBezTo>
                  <a:cubicBezTo>
                    <a:pt x="1662" y="18514"/>
                    <a:pt x="1662" y="16971"/>
                    <a:pt x="2215" y="14400"/>
                  </a:cubicBezTo>
                  <a:cubicBezTo>
                    <a:pt x="2769" y="11829"/>
                    <a:pt x="3877" y="8229"/>
                    <a:pt x="4708" y="5914"/>
                  </a:cubicBezTo>
                  <a:cubicBezTo>
                    <a:pt x="5538" y="3600"/>
                    <a:pt x="6092" y="2571"/>
                    <a:pt x="6646" y="2571"/>
                  </a:cubicBezTo>
                  <a:cubicBezTo>
                    <a:pt x="7200" y="2571"/>
                    <a:pt x="7754" y="3600"/>
                    <a:pt x="8308" y="4629"/>
                  </a:cubicBezTo>
                  <a:cubicBezTo>
                    <a:pt x="8862" y="5657"/>
                    <a:pt x="9415" y="6686"/>
                    <a:pt x="10062" y="7586"/>
                  </a:cubicBezTo>
                  <a:cubicBezTo>
                    <a:pt x="10708" y="8486"/>
                    <a:pt x="11446" y="9257"/>
                    <a:pt x="12185" y="8743"/>
                  </a:cubicBezTo>
                  <a:cubicBezTo>
                    <a:pt x="12923" y="8229"/>
                    <a:pt x="13662" y="6429"/>
                    <a:pt x="14400" y="5014"/>
                  </a:cubicBezTo>
                  <a:cubicBezTo>
                    <a:pt x="15138" y="3600"/>
                    <a:pt x="15877" y="2571"/>
                    <a:pt x="16708" y="1929"/>
                  </a:cubicBezTo>
                  <a:cubicBezTo>
                    <a:pt x="17538" y="1286"/>
                    <a:pt x="18462" y="1029"/>
                    <a:pt x="19015" y="1543"/>
                  </a:cubicBezTo>
                  <a:cubicBezTo>
                    <a:pt x="19569" y="2057"/>
                    <a:pt x="19754" y="3343"/>
                    <a:pt x="19846" y="6300"/>
                  </a:cubicBezTo>
                  <a:cubicBezTo>
                    <a:pt x="19938" y="9257"/>
                    <a:pt x="19938" y="13886"/>
                    <a:pt x="20215" y="16714"/>
                  </a:cubicBezTo>
                  <a:cubicBezTo>
                    <a:pt x="20492" y="19543"/>
                    <a:pt x="21046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428749" y="6229825"/>
              <a:ext cx="122768" cy="53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64" fill="norm" stroke="1" extrusionOk="0">
                  <a:moveTo>
                    <a:pt x="10857" y="5339"/>
                  </a:moveTo>
                  <a:cubicBezTo>
                    <a:pt x="9393" y="5594"/>
                    <a:pt x="7928" y="5849"/>
                    <a:pt x="7196" y="6657"/>
                  </a:cubicBezTo>
                  <a:cubicBezTo>
                    <a:pt x="6464" y="7465"/>
                    <a:pt x="6464" y="8825"/>
                    <a:pt x="5915" y="10909"/>
                  </a:cubicBezTo>
                  <a:cubicBezTo>
                    <a:pt x="5366" y="12992"/>
                    <a:pt x="4267" y="15798"/>
                    <a:pt x="3535" y="17542"/>
                  </a:cubicBezTo>
                  <a:cubicBezTo>
                    <a:pt x="2803" y="19285"/>
                    <a:pt x="2437" y="19965"/>
                    <a:pt x="1888" y="20518"/>
                  </a:cubicBezTo>
                  <a:cubicBezTo>
                    <a:pt x="1338" y="21071"/>
                    <a:pt x="606" y="21496"/>
                    <a:pt x="240" y="21326"/>
                  </a:cubicBezTo>
                  <a:cubicBezTo>
                    <a:pt x="-126" y="21156"/>
                    <a:pt x="-126" y="20390"/>
                    <a:pt x="606" y="18350"/>
                  </a:cubicBezTo>
                  <a:cubicBezTo>
                    <a:pt x="1338" y="16309"/>
                    <a:pt x="2803" y="12992"/>
                    <a:pt x="4450" y="10058"/>
                  </a:cubicBezTo>
                  <a:cubicBezTo>
                    <a:pt x="6098" y="7124"/>
                    <a:pt x="7928" y="4573"/>
                    <a:pt x="9393" y="3000"/>
                  </a:cubicBezTo>
                  <a:cubicBezTo>
                    <a:pt x="10857" y="1427"/>
                    <a:pt x="11955" y="831"/>
                    <a:pt x="13420" y="449"/>
                  </a:cubicBezTo>
                  <a:cubicBezTo>
                    <a:pt x="14884" y="66"/>
                    <a:pt x="16715" y="-104"/>
                    <a:pt x="18179" y="66"/>
                  </a:cubicBezTo>
                  <a:cubicBezTo>
                    <a:pt x="19643" y="236"/>
                    <a:pt x="20742" y="746"/>
                    <a:pt x="21108" y="1767"/>
                  </a:cubicBezTo>
                  <a:cubicBezTo>
                    <a:pt x="21474" y="2787"/>
                    <a:pt x="21108" y="4318"/>
                    <a:pt x="19094" y="5636"/>
                  </a:cubicBezTo>
                  <a:cubicBezTo>
                    <a:pt x="17081" y="6954"/>
                    <a:pt x="13420" y="8060"/>
                    <a:pt x="10491" y="8613"/>
                  </a:cubicBezTo>
                  <a:cubicBezTo>
                    <a:pt x="7562" y="9165"/>
                    <a:pt x="5366" y="9165"/>
                    <a:pt x="4267" y="8910"/>
                  </a:cubicBezTo>
                  <a:cubicBezTo>
                    <a:pt x="3169" y="8655"/>
                    <a:pt x="3169" y="8145"/>
                    <a:pt x="3169" y="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670117" y="5981443"/>
              <a:ext cx="100807" cy="42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9" fill="norm" stroke="1" extrusionOk="0">
                  <a:moveTo>
                    <a:pt x="21431" y="1625"/>
                  </a:moveTo>
                  <a:cubicBezTo>
                    <a:pt x="20981" y="873"/>
                    <a:pt x="20531" y="121"/>
                    <a:pt x="19631" y="13"/>
                  </a:cubicBezTo>
                  <a:cubicBezTo>
                    <a:pt x="18731" y="-94"/>
                    <a:pt x="17381" y="443"/>
                    <a:pt x="14681" y="2324"/>
                  </a:cubicBezTo>
                  <a:cubicBezTo>
                    <a:pt x="11981" y="4205"/>
                    <a:pt x="7931" y="7428"/>
                    <a:pt x="5231" y="10437"/>
                  </a:cubicBezTo>
                  <a:cubicBezTo>
                    <a:pt x="2531" y="13446"/>
                    <a:pt x="1181" y="16240"/>
                    <a:pt x="506" y="17906"/>
                  </a:cubicBezTo>
                  <a:cubicBezTo>
                    <a:pt x="-169" y="19572"/>
                    <a:pt x="-169" y="20109"/>
                    <a:pt x="506" y="20593"/>
                  </a:cubicBezTo>
                  <a:cubicBezTo>
                    <a:pt x="1181" y="21076"/>
                    <a:pt x="2531" y="21506"/>
                    <a:pt x="5231" y="21345"/>
                  </a:cubicBezTo>
                  <a:cubicBezTo>
                    <a:pt x="7931" y="21184"/>
                    <a:pt x="11981" y="20431"/>
                    <a:pt x="16031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624873" y="6134100"/>
              <a:ext cx="209551" cy="26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7200"/>
                  </a:moveTo>
                  <a:cubicBezTo>
                    <a:pt x="2400" y="6686"/>
                    <a:pt x="4800" y="6171"/>
                    <a:pt x="7527" y="6771"/>
                  </a:cubicBezTo>
                  <a:cubicBezTo>
                    <a:pt x="10255" y="7371"/>
                    <a:pt x="13309" y="9086"/>
                    <a:pt x="14618" y="11229"/>
                  </a:cubicBezTo>
                  <a:cubicBezTo>
                    <a:pt x="15927" y="13371"/>
                    <a:pt x="15491" y="15943"/>
                    <a:pt x="14836" y="17914"/>
                  </a:cubicBezTo>
                  <a:cubicBezTo>
                    <a:pt x="14182" y="19886"/>
                    <a:pt x="13309" y="21257"/>
                    <a:pt x="12982" y="21429"/>
                  </a:cubicBezTo>
                  <a:cubicBezTo>
                    <a:pt x="12655" y="21600"/>
                    <a:pt x="12873" y="20571"/>
                    <a:pt x="13855" y="17400"/>
                  </a:cubicBezTo>
                  <a:cubicBezTo>
                    <a:pt x="14836" y="14229"/>
                    <a:pt x="16582" y="8914"/>
                    <a:pt x="18000" y="5657"/>
                  </a:cubicBezTo>
                  <a:cubicBezTo>
                    <a:pt x="19418" y="2400"/>
                    <a:pt x="205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856961" y="6238562"/>
              <a:ext cx="133294" cy="12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969" fill="norm" stroke="1" extrusionOk="0">
                  <a:moveTo>
                    <a:pt x="19390" y="1619"/>
                  </a:moveTo>
                  <a:cubicBezTo>
                    <a:pt x="18061" y="574"/>
                    <a:pt x="16732" y="-471"/>
                    <a:pt x="13741" y="226"/>
                  </a:cubicBezTo>
                  <a:cubicBezTo>
                    <a:pt x="10750" y="923"/>
                    <a:pt x="6098" y="3361"/>
                    <a:pt x="3274" y="6497"/>
                  </a:cubicBezTo>
                  <a:cubicBezTo>
                    <a:pt x="449" y="9632"/>
                    <a:pt x="-548" y="13464"/>
                    <a:pt x="283" y="16252"/>
                  </a:cubicBezTo>
                  <a:cubicBezTo>
                    <a:pt x="1114" y="19039"/>
                    <a:pt x="3772" y="20781"/>
                    <a:pt x="7261" y="20955"/>
                  </a:cubicBezTo>
                  <a:cubicBezTo>
                    <a:pt x="10750" y="21129"/>
                    <a:pt x="15070" y="19735"/>
                    <a:pt x="17563" y="17994"/>
                  </a:cubicBezTo>
                  <a:cubicBezTo>
                    <a:pt x="20055" y="16252"/>
                    <a:pt x="20720" y="14161"/>
                    <a:pt x="20886" y="12245"/>
                  </a:cubicBezTo>
                  <a:cubicBezTo>
                    <a:pt x="21052" y="10329"/>
                    <a:pt x="20720" y="8587"/>
                    <a:pt x="19557" y="7368"/>
                  </a:cubicBezTo>
                  <a:cubicBezTo>
                    <a:pt x="18394" y="6148"/>
                    <a:pt x="16400" y="5452"/>
                    <a:pt x="14406" y="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056673" y="6203981"/>
              <a:ext cx="161631" cy="19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42" fill="norm" stroke="1" extrusionOk="0">
                  <a:moveTo>
                    <a:pt x="0" y="6072"/>
                  </a:moveTo>
                  <a:cubicBezTo>
                    <a:pt x="1122" y="6747"/>
                    <a:pt x="2244" y="7422"/>
                    <a:pt x="2805" y="9447"/>
                  </a:cubicBezTo>
                  <a:cubicBezTo>
                    <a:pt x="3366" y="11472"/>
                    <a:pt x="3366" y="14847"/>
                    <a:pt x="2945" y="17209"/>
                  </a:cubicBezTo>
                  <a:cubicBezTo>
                    <a:pt x="2525" y="19572"/>
                    <a:pt x="1683" y="20922"/>
                    <a:pt x="1262" y="21035"/>
                  </a:cubicBezTo>
                  <a:cubicBezTo>
                    <a:pt x="842" y="21147"/>
                    <a:pt x="842" y="20022"/>
                    <a:pt x="2244" y="17097"/>
                  </a:cubicBezTo>
                  <a:cubicBezTo>
                    <a:pt x="3647" y="14172"/>
                    <a:pt x="6452" y="9447"/>
                    <a:pt x="8836" y="6297"/>
                  </a:cubicBezTo>
                  <a:cubicBezTo>
                    <a:pt x="11221" y="3147"/>
                    <a:pt x="13184" y="1572"/>
                    <a:pt x="15148" y="672"/>
                  </a:cubicBezTo>
                  <a:cubicBezTo>
                    <a:pt x="17112" y="-228"/>
                    <a:pt x="19075" y="-453"/>
                    <a:pt x="20197" y="1459"/>
                  </a:cubicBezTo>
                  <a:cubicBezTo>
                    <a:pt x="21319" y="3372"/>
                    <a:pt x="21600" y="7422"/>
                    <a:pt x="21319" y="10685"/>
                  </a:cubicBezTo>
                  <a:cubicBezTo>
                    <a:pt x="21039" y="13947"/>
                    <a:pt x="20197" y="16422"/>
                    <a:pt x="19356" y="18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272573" y="6176609"/>
              <a:ext cx="150324" cy="28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25" fill="norm" stroke="1" extrusionOk="0">
                  <a:moveTo>
                    <a:pt x="13135" y="5467"/>
                  </a:moveTo>
                  <a:cubicBezTo>
                    <a:pt x="13719" y="4500"/>
                    <a:pt x="14303" y="3532"/>
                    <a:pt x="14741" y="2565"/>
                  </a:cubicBezTo>
                  <a:cubicBezTo>
                    <a:pt x="15178" y="1598"/>
                    <a:pt x="15470" y="631"/>
                    <a:pt x="14741" y="228"/>
                  </a:cubicBezTo>
                  <a:cubicBezTo>
                    <a:pt x="14011" y="-175"/>
                    <a:pt x="12259" y="-14"/>
                    <a:pt x="10654" y="470"/>
                  </a:cubicBezTo>
                  <a:cubicBezTo>
                    <a:pt x="9049" y="953"/>
                    <a:pt x="7589" y="1759"/>
                    <a:pt x="7151" y="2888"/>
                  </a:cubicBezTo>
                  <a:cubicBezTo>
                    <a:pt x="6714" y="4016"/>
                    <a:pt x="7297" y="5467"/>
                    <a:pt x="9778" y="7240"/>
                  </a:cubicBezTo>
                  <a:cubicBezTo>
                    <a:pt x="12259" y="9013"/>
                    <a:pt x="16638" y="11109"/>
                    <a:pt x="18973" y="12559"/>
                  </a:cubicBezTo>
                  <a:cubicBezTo>
                    <a:pt x="21308" y="14010"/>
                    <a:pt x="21600" y="14816"/>
                    <a:pt x="18097" y="16186"/>
                  </a:cubicBezTo>
                  <a:cubicBezTo>
                    <a:pt x="14595" y="17556"/>
                    <a:pt x="7297" y="19491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69123" y="6559550"/>
              <a:ext cx="1708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1" y="20329"/>
                    <a:pt x="2141" y="19059"/>
                    <a:pt x="3239" y="17576"/>
                  </a:cubicBezTo>
                  <a:cubicBezTo>
                    <a:pt x="4336" y="16094"/>
                    <a:pt x="5460" y="14400"/>
                    <a:pt x="6477" y="13129"/>
                  </a:cubicBezTo>
                  <a:cubicBezTo>
                    <a:pt x="7494" y="11859"/>
                    <a:pt x="8404" y="11012"/>
                    <a:pt x="9328" y="10165"/>
                  </a:cubicBezTo>
                  <a:cubicBezTo>
                    <a:pt x="10251" y="9318"/>
                    <a:pt x="11188" y="8471"/>
                    <a:pt x="12165" y="7624"/>
                  </a:cubicBezTo>
                  <a:cubicBezTo>
                    <a:pt x="13142" y="6776"/>
                    <a:pt x="14159" y="5929"/>
                    <a:pt x="15243" y="5082"/>
                  </a:cubicBezTo>
                  <a:cubicBezTo>
                    <a:pt x="16327" y="4235"/>
                    <a:pt x="17478" y="3388"/>
                    <a:pt x="18549" y="2541"/>
                  </a:cubicBezTo>
                  <a:cubicBezTo>
                    <a:pt x="19619" y="1694"/>
                    <a:pt x="2061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23123" y="6584950"/>
              <a:ext cx="17716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7" y="20110"/>
                    <a:pt x="1755" y="18621"/>
                    <a:pt x="2697" y="17255"/>
                  </a:cubicBezTo>
                  <a:cubicBezTo>
                    <a:pt x="3639" y="15890"/>
                    <a:pt x="4645" y="14648"/>
                    <a:pt x="5626" y="13407"/>
                  </a:cubicBezTo>
                  <a:cubicBezTo>
                    <a:pt x="6606" y="12166"/>
                    <a:pt x="7561" y="10924"/>
                    <a:pt x="8594" y="9559"/>
                  </a:cubicBezTo>
                  <a:cubicBezTo>
                    <a:pt x="9626" y="8193"/>
                    <a:pt x="10735" y="6703"/>
                    <a:pt x="11858" y="5586"/>
                  </a:cubicBezTo>
                  <a:cubicBezTo>
                    <a:pt x="12981" y="4469"/>
                    <a:pt x="14116" y="3724"/>
                    <a:pt x="15200" y="3103"/>
                  </a:cubicBezTo>
                  <a:cubicBezTo>
                    <a:pt x="16284" y="2483"/>
                    <a:pt x="17316" y="1986"/>
                    <a:pt x="18374" y="1490"/>
                  </a:cubicBezTo>
                  <a:cubicBezTo>
                    <a:pt x="19432" y="993"/>
                    <a:pt x="20516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672623" y="6261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640873" y="64579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279916" y="6084296"/>
              <a:ext cx="332508" cy="4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52" fill="norm" stroke="1" extrusionOk="0">
                  <a:moveTo>
                    <a:pt x="1380" y="1186"/>
                  </a:moveTo>
                  <a:cubicBezTo>
                    <a:pt x="1380" y="672"/>
                    <a:pt x="1380" y="158"/>
                    <a:pt x="1380" y="158"/>
                  </a:cubicBezTo>
                  <a:cubicBezTo>
                    <a:pt x="1380" y="158"/>
                    <a:pt x="1380" y="672"/>
                    <a:pt x="1311" y="2935"/>
                  </a:cubicBezTo>
                  <a:cubicBezTo>
                    <a:pt x="1243" y="5198"/>
                    <a:pt x="1106" y="9209"/>
                    <a:pt x="1038" y="12398"/>
                  </a:cubicBezTo>
                  <a:cubicBezTo>
                    <a:pt x="970" y="15586"/>
                    <a:pt x="970" y="17952"/>
                    <a:pt x="970" y="19443"/>
                  </a:cubicBezTo>
                  <a:cubicBezTo>
                    <a:pt x="970" y="20935"/>
                    <a:pt x="970" y="21552"/>
                    <a:pt x="1038" y="21552"/>
                  </a:cubicBezTo>
                  <a:cubicBezTo>
                    <a:pt x="1106" y="21552"/>
                    <a:pt x="1243" y="20935"/>
                    <a:pt x="1311" y="18981"/>
                  </a:cubicBezTo>
                  <a:cubicBezTo>
                    <a:pt x="1380" y="17026"/>
                    <a:pt x="1380" y="13735"/>
                    <a:pt x="1175" y="11163"/>
                  </a:cubicBezTo>
                  <a:cubicBezTo>
                    <a:pt x="970" y="8592"/>
                    <a:pt x="560" y="6741"/>
                    <a:pt x="286" y="5301"/>
                  </a:cubicBezTo>
                  <a:cubicBezTo>
                    <a:pt x="13" y="3861"/>
                    <a:pt x="-124" y="2832"/>
                    <a:pt x="149" y="2318"/>
                  </a:cubicBezTo>
                  <a:cubicBezTo>
                    <a:pt x="423" y="1803"/>
                    <a:pt x="1106" y="1803"/>
                    <a:pt x="2200" y="2318"/>
                  </a:cubicBezTo>
                  <a:cubicBezTo>
                    <a:pt x="3294" y="2832"/>
                    <a:pt x="4798" y="3861"/>
                    <a:pt x="6780" y="5815"/>
                  </a:cubicBezTo>
                  <a:cubicBezTo>
                    <a:pt x="8762" y="7769"/>
                    <a:pt x="11223" y="10649"/>
                    <a:pt x="13000" y="12501"/>
                  </a:cubicBezTo>
                  <a:cubicBezTo>
                    <a:pt x="14777" y="14352"/>
                    <a:pt x="15871" y="15175"/>
                    <a:pt x="16760" y="15843"/>
                  </a:cubicBezTo>
                  <a:cubicBezTo>
                    <a:pt x="17648" y="16512"/>
                    <a:pt x="18332" y="17026"/>
                    <a:pt x="18810" y="16718"/>
                  </a:cubicBezTo>
                  <a:cubicBezTo>
                    <a:pt x="19289" y="16409"/>
                    <a:pt x="19562" y="15278"/>
                    <a:pt x="19972" y="12912"/>
                  </a:cubicBezTo>
                  <a:cubicBezTo>
                    <a:pt x="20382" y="10546"/>
                    <a:pt x="20929" y="6946"/>
                    <a:pt x="21203" y="4786"/>
                  </a:cubicBezTo>
                  <a:cubicBezTo>
                    <a:pt x="21476" y="2626"/>
                    <a:pt x="21476" y="1906"/>
                    <a:pt x="21408" y="1238"/>
                  </a:cubicBezTo>
                  <a:cubicBezTo>
                    <a:pt x="21339" y="569"/>
                    <a:pt x="21203" y="-48"/>
                    <a:pt x="21203" y="3"/>
                  </a:cubicBezTo>
                  <a:cubicBezTo>
                    <a:pt x="21203" y="55"/>
                    <a:pt x="21339" y="775"/>
                    <a:pt x="21476" y="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677015" y="6250117"/>
              <a:ext cx="98128" cy="15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008" fill="norm" stroke="1" extrusionOk="0">
                  <a:moveTo>
                    <a:pt x="15642" y="9871"/>
                  </a:moveTo>
                  <a:cubicBezTo>
                    <a:pt x="14320" y="7066"/>
                    <a:pt x="12997" y="4260"/>
                    <a:pt x="11454" y="2437"/>
                  </a:cubicBezTo>
                  <a:cubicBezTo>
                    <a:pt x="9912" y="614"/>
                    <a:pt x="8148" y="-228"/>
                    <a:pt x="6385" y="53"/>
                  </a:cubicBezTo>
                  <a:cubicBezTo>
                    <a:pt x="4622" y="333"/>
                    <a:pt x="2859" y="1736"/>
                    <a:pt x="1536" y="4401"/>
                  </a:cubicBezTo>
                  <a:cubicBezTo>
                    <a:pt x="214" y="7066"/>
                    <a:pt x="-668" y="10993"/>
                    <a:pt x="654" y="14359"/>
                  </a:cubicBezTo>
                  <a:cubicBezTo>
                    <a:pt x="1977" y="17725"/>
                    <a:pt x="5503" y="20530"/>
                    <a:pt x="9250" y="20951"/>
                  </a:cubicBezTo>
                  <a:cubicBezTo>
                    <a:pt x="12997" y="21372"/>
                    <a:pt x="16965" y="19408"/>
                    <a:pt x="18948" y="16743"/>
                  </a:cubicBezTo>
                  <a:cubicBezTo>
                    <a:pt x="20932" y="14078"/>
                    <a:pt x="20932" y="10712"/>
                    <a:pt x="18948" y="8188"/>
                  </a:cubicBezTo>
                  <a:cubicBezTo>
                    <a:pt x="16965" y="5663"/>
                    <a:pt x="12997" y="3980"/>
                    <a:pt x="9030" y="2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841023" y="6232352"/>
              <a:ext cx="177801" cy="17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fill="norm" stroke="1" extrusionOk="0">
                  <a:moveTo>
                    <a:pt x="0" y="3334"/>
                  </a:moveTo>
                  <a:cubicBezTo>
                    <a:pt x="257" y="8488"/>
                    <a:pt x="514" y="13643"/>
                    <a:pt x="643" y="16834"/>
                  </a:cubicBezTo>
                  <a:cubicBezTo>
                    <a:pt x="771" y="20025"/>
                    <a:pt x="771" y="21252"/>
                    <a:pt x="1029" y="20516"/>
                  </a:cubicBezTo>
                  <a:cubicBezTo>
                    <a:pt x="1286" y="19779"/>
                    <a:pt x="1800" y="17079"/>
                    <a:pt x="2829" y="13520"/>
                  </a:cubicBezTo>
                  <a:cubicBezTo>
                    <a:pt x="3857" y="9961"/>
                    <a:pt x="5400" y="5543"/>
                    <a:pt x="6814" y="2966"/>
                  </a:cubicBezTo>
                  <a:cubicBezTo>
                    <a:pt x="8229" y="388"/>
                    <a:pt x="9514" y="-348"/>
                    <a:pt x="11186" y="143"/>
                  </a:cubicBezTo>
                  <a:cubicBezTo>
                    <a:pt x="12857" y="634"/>
                    <a:pt x="14914" y="2352"/>
                    <a:pt x="16071" y="4807"/>
                  </a:cubicBezTo>
                  <a:cubicBezTo>
                    <a:pt x="17229" y="7261"/>
                    <a:pt x="17486" y="10452"/>
                    <a:pt x="17614" y="12907"/>
                  </a:cubicBezTo>
                  <a:cubicBezTo>
                    <a:pt x="17743" y="15361"/>
                    <a:pt x="17743" y="17079"/>
                    <a:pt x="18386" y="18061"/>
                  </a:cubicBezTo>
                  <a:cubicBezTo>
                    <a:pt x="19029" y="19043"/>
                    <a:pt x="20314" y="19288"/>
                    <a:pt x="21600" y="19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050573" y="6240467"/>
              <a:ext cx="234951" cy="16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13799"/>
                  </a:moveTo>
                  <a:cubicBezTo>
                    <a:pt x="3308" y="11932"/>
                    <a:pt x="6616" y="10066"/>
                    <a:pt x="8562" y="8599"/>
                  </a:cubicBezTo>
                  <a:cubicBezTo>
                    <a:pt x="10508" y="7132"/>
                    <a:pt x="11092" y="6066"/>
                    <a:pt x="11481" y="4866"/>
                  </a:cubicBezTo>
                  <a:cubicBezTo>
                    <a:pt x="11870" y="3666"/>
                    <a:pt x="12065" y="2332"/>
                    <a:pt x="11773" y="1266"/>
                  </a:cubicBezTo>
                  <a:cubicBezTo>
                    <a:pt x="11481" y="199"/>
                    <a:pt x="10703" y="-601"/>
                    <a:pt x="9243" y="599"/>
                  </a:cubicBezTo>
                  <a:cubicBezTo>
                    <a:pt x="7784" y="1799"/>
                    <a:pt x="5643" y="4999"/>
                    <a:pt x="4476" y="8066"/>
                  </a:cubicBezTo>
                  <a:cubicBezTo>
                    <a:pt x="3308" y="11132"/>
                    <a:pt x="3114" y="14066"/>
                    <a:pt x="3892" y="16466"/>
                  </a:cubicBezTo>
                  <a:cubicBezTo>
                    <a:pt x="4670" y="18866"/>
                    <a:pt x="6422" y="20732"/>
                    <a:pt x="9535" y="20866"/>
                  </a:cubicBezTo>
                  <a:cubicBezTo>
                    <a:pt x="12649" y="20999"/>
                    <a:pt x="17124" y="19399"/>
                    <a:pt x="21600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361723" y="5975350"/>
              <a:ext cx="571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00"/>
                    <a:pt x="16800" y="6600"/>
                    <a:pt x="14000" y="9800"/>
                  </a:cubicBezTo>
                  <a:cubicBezTo>
                    <a:pt x="11200" y="13000"/>
                    <a:pt x="8000" y="16100"/>
                    <a:pt x="5600" y="18050"/>
                  </a:cubicBezTo>
                  <a:cubicBezTo>
                    <a:pt x="3200" y="20000"/>
                    <a:pt x="160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387123" y="64960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7373" y="6953514"/>
              <a:ext cx="4724401" cy="10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9394"/>
                  </a:moveTo>
                  <a:cubicBezTo>
                    <a:pt x="242" y="9844"/>
                    <a:pt x="484" y="10294"/>
                    <a:pt x="789" y="10069"/>
                  </a:cubicBezTo>
                  <a:cubicBezTo>
                    <a:pt x="1094" y="9844"/>
                    <a:pt x="1461" y="8944"/>
                    <a:pt x="1819" y="7594"/>
                  </a:cubicBezTo>
                  <a:cubicBezTo>
                    <a:pt x="2177" y="6244"/>
                    <a:pt x="2526" y="4444"/>
                    <a:pt x="2874" y="3319"/>
                  </a:cubicBezTo>
                  <a:cubicBezTo>
                    <a:pt x="3223" y="2194"/>
                    <a:pt x="3571" y="1744"/>
                    <a:pt x="3905" y="1294"/>
                  </a:cubicBezTo>
                  <a:cubicBezTo>
                    <a:pt x="4239" y="844"/>
                    <a:pt x="4558" y="394"/>
                    <a:pt x="4916" y="169"/>
                  </a:cubicBezTo>
                  <a:cubicBezTo>
                    <a:pt x="5274" y="-56"/>
                    <a:pt x="5671" y="-56"/>
                    <a:pt x="6082" y="169"/>
                  </a:cubicBezTo>
                  <a:cubicBezTo>
                    <a:pt x="6494" y="394"/>
                    <a:pt x="6919" y="844"/>
                    <a:pt x="7292" y="1294"/>
                  </a:cubicBezTo>
                  <a:cubicBezTo>
                    <a:pt x="7665" y="1744"/>
                    <a:pt x="7984" y="2194"/>
                    <a:pt x="8303" y="2419"/>
                  </a:cubicBezTo>
                  <a:cubicBezTo>
                    <a:pt x="8623" y="2644"/>
                    <a:pt x="8942" y="2644"/>
                    <a:pt x="9358" y="2869"/>
                  </a:cubicBezTo>
                  <a:cubicBezTo>
                    <a:pt x="9774" y="3094"/>
                    <a:pt x="10287" y="3544"/>
                    <a:pt x="10737" y="3769"/>
                  </a:cubicBezTo>
                  <a:cubicBezTo>
                    <a:pt x="11187" y="3994"/>
                    <a:pt x="11574" y="3994"/>
                    <a:pt x="11947" y="3994"/>
                  </a:cubicBezTo>
                  <a:cubicBezTo>
                    <a:pt x="12319" y="3994"/>
                    <a:pt x="12677" y="3994"/>
                    <a:pt x="13031" y="4219"/>
                  </a:cubicBezTo>
                  <a:cubicBezTo>
                    <a:pt x="13384" y="4444"/>
                    <a:pt x="13732" y="4894"/>
                    <a:pt x="14085" y="5344"/>
                  </a:cubicBezTo>
                  <a:cubicBezTo>
                    <a:pt x="14439" y="5794"/>
                    <a:pt x="14797" y="6244"/>
                    <a:pt x="15232" y="6694"/>
                  </a:cubicBezTo>
                  <a:cubicBezTo>
                    <a:pt x="15668" y="7144"/>
                    <a:pt x="16181" y="7594"/>
                    <a:pt x="16606" y="8044"/>
                  </a:cubicBezTo>
                  <a:cubicBezTo>
                    <a:pt x="17032" y="8494"/>
                    <a:pt x="17371" y="8944"/>
                    <a:pt x="17695" y="9394"/>
                  </a:cubicBezTo>
                  <a:cubicBezTo>
                    <a:pt x="18019" y="9844"/>
                    <a:pt x="18329" y="10294"/>
                    <a:pt x="18745" y="11194"/>
                  </a:cubicBezTo>
                  <a:cubicBezTo>
                    <a:pt x="19161" y="12094"/>
                    <a:pt x="19684" y="13444"/>
                    <a:pt x="20148" y="14794"/>
                  </a:cubicBezTo>
                  <a:cubicBezTo>
                    <a:pt x="20613" y="16144"/>
                    <a:pt x="21019" y="17494"/>
                    <a:pt x="21252" y="18619"/>
                  </a:cubicBezTo>
                  <a:cubicBezTo>
                    <a:pt x="21484" y="19744"/>
                    <a:pt x="21542" y="20644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59623" y="7581900"/>
              <a:ext cx="469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6" y="18000"/>
                    <a:pt x="6032" y="14400"/>
                    <a:pt x="9389" y="11400"/>
                  </a:cubicBezTo>
                  <a:cubicBezTo>
                    <a:pt x="12746" y="8400"/>
                    <a:pt x="16443" y="6000"/>
                    <a:pt x="18535" y="4200"/>
                  </a:cubicBezTo>
                  <a:cubicBezTo>
                    <a:pt x="20627" y="2400"/>
                    <a:pt x="211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83067" y="7499350"/>
              <a:ext cx="22894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4087" y="0"/>
                  </a:moveTo>
                  <a:cubicBezTo>
                    <a:pt x="2351" y="0"/>
                    <a:pt x="615" y="0"/>
                    <a:pt x="133" y="277"/>
                  </a:cubicBezTo>
                  <a:cubicBezTo>
                    <a:pt x="-349" y="554"/>
                    <a:pt x="422" y="1108"/>
                    <a:pt x="3315" y="1662"/>
                  </a:cubicBezTo>
                  <a:cubicBezTo>
                    <a:pt x="6208" y="2215"/>
                    <a:pt x="11222" y="2769"/>
                    <a:pt x="14694" y="3508"/>
                  </a:cubicBezTo>
                  <a:cubicBezTo>
                    <a:pt x="18165" y="4246"/>
                    <a:pt x="20094" y="5169"/>
                    <a:pt x="20672" y="6831"/>
                  </a:cubicBezTo>
                  <a:cubicBezTo>
                    <a:pt x="21251" y="8492"/>
                    <a:pt x="20480" y="10892"/>
                    <a:pt x="18455" y="13477"/>
                  </a:cubicBezTo>
                  <a:cubicBezTo>
                    <a:pt x="16430" y="16062"/>
                    <a:pt x="13151" y="18831"/>
                    <a:pt x="9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92051" y="7285199"/>
              <a:ext cx="189923" cy="48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49" fill="norm" stroke="1" extrusionOk="0">
                  <a:moveTo>
                    <a:pt x="4255" y="8023"/>
                  </a:moveTo>
                  <a:cubicBezTo>
                    <a:pt x="4015" y="10630"/>
                    <a:pt x="3775" y="13237"/>
                    <a:pt x="3175" y="15332"/>
                  </a:cubicBezTo>
                  <a:cubicBezTo>
                    <a:pt x="2575" y="17426"/>
                    <a:pt x="1615" y="19009"/>
                    <a:pt x="1015" y="20033"/>
                  </a:cubicBezTo>
                  <a:cubicBezTo>
                    <a:pt x="415" y="21057"/>
                    <a:pt x="175" y="21523"/>
                    <a:pt x="55" y="21290"/>
                  </a:cubicBezTo>
                  <a:cubicBezTo>
                    <a:pt x="-65" y="21057"/>
                    <a:pt x="-65" y="20126"/>
                    <a:pt x="895" y="17892"/>
                  </a:cubicBezTo>
                  <a:cubicBezTo>
                    <a:pt x="1855" y="15657"/>
                    <a:pt x="3775" y="12120"/>
                    <a:pt x="5935" y="9094"/>
                  </a:cubicBezTo>
                  <a:cubicBezTo>
                    <a:pt x="8095" y="6068"/>
                    <a:pt x="10495" y="3554"/>
                    <a:pt x="11935" y="2064"/>
                  </a:cubicBezTo>
                  <a:cubicBezTo>
                    <a:pt x="13375" y="575"/>
                    <a:pt x="13855" y="109"/>
                    <a:pt x="14575" y="16"/>
                  </a:cubicBezTo>
                  <a:cubicBezTo>
                    <a:pt x="15295" y="-77"/>
                    <a:pt x="16255" y="202"/>
                    <a:pt x="17095" y="1645"/>
                  </a:cubicBezTo>
                  <a:cubicBezTo>
                    <a:pt x="17935" y="3089"/>
                    <a:pt x="18655" y="5695"/>
                    <a:pt x="19135" y="8209"/>
                  </a:cubicBezTo>
                  <a:cubicBezTo>
                    <a:pt x="19615" y="10723"/>
                    <a:pt x="19855" y="13144"/>
                    <a:pt x="20215" y="14959"/>
                  </a:cubicBezTo>
                  <a:cubicBezTo>
                    <a:pt x="20575" y="16775"/>
                    <a:pt x="21055" y="17985"/>
                    <a:pt x="21535" y="1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118851" y="7531100"/>
              <a:ext cx="20757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446" y="21600"/>
                  </a:moveTo>
                  <a:cubicBezTo>
                    <a:pt x="14" y="19029"/>
                    <a:pt x="-418" y="16457"/>
                    <a:pt x="770" y="13886"/>
                  </a:cubicBezTo>
                  <a:cubicBezTo>
                    <a:pt x="1958" y="11314"/>
                    <a:pt x="4766" y="8743"/>
                    <a:pt x="8438" y="6429"/>
                  </a:cubicBezTo>
                  <a:cubicBezTo>
                    <a:pt x="12110" y="4114"/>
                    <a:pt x="16646" y="2057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400506" y="7353300"/>
              <a:ext cx="2751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3600"/>
                    <a:pt x="0" y="7200"/>
                    <a:pt x="0" y="10467"/>
                  </a:cubicBezTo>
                  <a:cubicBezTo>
                    <a:pt x="0" y="13733"/>
                    <a:pt x="3323" y="16667"/>
                    <a:pt x="7477" y="18467"/>
                  </a:cubicBezTo>
                  <a:cubicBezTo>
                    <a:pt x="11631" y="20267"/>
                    <a:pt x="16615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530094" y="7340600"/>
              <a:ext cx="2493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515"/>
                    <a:pt x="1400" y="9031"/>
                    <a:pt x="500" y="12447"/>
                  </a:cubicBezTo>
                  <a:cubicBezTo>
                    <a:pt x="-400" y="15864"/>
                    <a:pt x="-400" y="18183"/>
                    <a:pt x="3200" y="19525"/>
                  </a:cubicBezTo>
                  <a:cubicBezTo>
                    <a:pt x="6800" y="20868"/>
                    <a:pt x="14000" y="21234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596209" y="7531100"/>
              <a:ext cx="102179" cy="12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164" fill="norm" stroke="1" extrusionOk="0">
                  <a:moveTo>
                    <a:pt x="12330" y="0"/>
                  </a:moveTo>
                  <a:cubicBezTo>
                    <a:pt x="9738" y="0"/>
                    <a:pt x="7146" y="0"/>
                    <a:pt x="4770" y="2160"/>
                  </a:cubicBezTo>
                  <a:cubicBezTo>
                    <a:pt x="2394" y="4320"/>
                    <a:pt x="234" y="8640"/>
                    <a:pt x="18" y="12240"/>
                  </a:cubicBezTo>
                  <a:cubicBezTo>
                    <a:pt x="-198" y="15840"/>
                    <a:pt x="1530" y="18720"/>
                    <a:pt x="4554" y="20160"/>
                  </a:cubicBezTo>
                  <a:cubicBezTo>
                    <a:pt x="7578" y="21600"/>
                    <a:pt x="11898" y="21600"/>
                    <a:pt x="15354" y="19440"/>
                  </a:cubicBezTo>
                  <a:cubicBezTo>
                    <a:pt x="18810" y="17280"/>
                    <a:pt x="21402" y="12960"/>
                    <a:pt x="20754" y="9720"/>
                  </a:cubicBezTo>
                  <a:cubicBezTo>
                    <a:pt x="20106" y="6480"/>
                    <a:pt x="16218" y="4320"/>
                    <a:pt x="13194" y="3600"/>
                  </a:cubicBezTo>
                  <a:cubicBezTo>
                    <a:pt x="10170" y="2880"/>
                    <a:pt x="8010" y="3600"/>
                    <a:pt x="585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733328" y="7499350"/>
              <a:ext cx="179025" cy="15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5" fill="norm" stroke="1" extrusionOk="0">
                  <a:moveTo>
                    <a:pt x="4461" y="2663"/>
                  </a:moveTo>
                  <a:cubicBezTo>
                    <a:pt x="3205" y="3551"/>
                    <a:pt x="1949" y="4438"/>
                    <a:pt x="1196" y="6658"/>
                  </a:cubicBezTo>
                  <a:cubicBezTo>
                    <a:pt x="442" y="8877"/>
                    <a:pt x="191" y="12427"/>
                    <a:pt x="66" y="14942"/>
                  </a:cubicBezTo>
                  <a:cubicBezTo>
                    <a:pt x="-60" y="17458"/>
                    <a:pt x="-60" y="18937"/>
                    <a:pt x="568" y="19973"/>
                  </a:cubicBezTo>
                  <a:cubicBezTo>
                    <a:pt x="1196" y="21008"/>
                    <a:pt x="2452" y="21600"/>
                    <a:pt x="3582" y="21452"/>
                  </a:cubicBezTo>
                  <a:cubicBezTo>
                    <a:pt x="4712" y="21304"/>
                    <a:pt x="5717" y="20416"/>
                    <a:pt x="6470" y="19233"/>
                  </a:cubicBezTo>
                  <a:cubicBezTo>
                    <a:pt x="7224" y="18049"/>
                    <a:pt x="7726" y="16570"/>
                    <a:pt x="8480" y="16422"/>
                  </a:cubicBezTo>
                  <a:cubicBezTo>
                    <a:pt x="9233" y="16274"/>
                    <a:pt x="10238" y="17458"/>
                    <a:pt x="11493" y="18049"/>
                  </a:cubicBezTo>
                  <a:cubicBezTo>
                    <a:pt x="12749" y="18641"/>
                    <a:pt x="14256" y="18641"/>
                    <a:pt x="16014" y="16274"/>
                  </a:cubicBezTo>
                  <a:cubicBezTo>
                    <a:pt x="17773" y="13907"/>
                    <a:pt x="19782" y="9173"/>
                    <a:pt x="20661" y="6066"/>
                  </a:cubicBezTo>
                  <a:cubicBezTo>
                    <a:pt x="21540" y="2959"/>
                    <a:pt x="21289" y="1479"/>
                    <a:pt x="20787" y="740"/>
                  </a:cubicBezTo>
                  <a:cubicBezTo>
                    <a:pt x="20284" y="0"/>
                    <a:pt x="19531" y="0"/>
                    <a:pt x="187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948723" y="7475232"/>
              <a:ext cx="132710" cy="18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39" fill="norm" stroke="1" extrusionOk="0">
                  <a:moveTo>
                    <a:pt x="16200" y="4319"/>
                  </a:moveTo>
                  <a:cubicBezTo>
                    <a:pt x="13162" y="2829"/>
                    <a:pt x="10125" y="1340"/>
                    <a:pt x="7762" y="595"/>
                  </a:cubicBezTo>
                  <a:cubicBezTo>
                    <a:pt x="5400" y="-150"/>
                    <a:pt x="3712" y="-150"/>
                    <a:pt x="2362" y="347"/>
                  </a:cubicBezTo>
                  <a:cubicBezTo>
                    <a:pt x="1012" y="843"/>
                    <a:pt x="0" y="1836"/>
                    <a:pt x="0" y="2953"/>
                  </a:cubicBezTo>
                  <a:cubicBezTo>
                    <a:pt x="0" y="4071"/>
                    <a:pt x="1012" y="5312"/>
                    <a:pt x="4556" y="7298"/>
                  </a:cubicBezTo>
                  <a:cubicBezTo>
                    <a:pt x="8100" y="9284"/>
                    <a:pt x="14175" y="12016"/>
                    <a:pt x="17550" y="14126"/>
                  </a:cubicBezTo>
                  <a:cubicBezTo>
                    <a:pt x="20925" y="16236"/>
                    <a:pt x="21600" y="17726"/>
                    <a:pt x="20925" y="18967"/>
                  </a:cubicBezTo>
                  <a:cubicBezTo>
                    <a:pt x="20250" y="20209"/>
                    <a:pt x="18225" y="21202"/>
                    <a:pt x="14850" y="21326"/>
                  </a:cubicBezTo>
                  <a:cubicBezTo>
                    <a:pt x="11475" y="21450"/>
                    <a:pt x="6750" y="20705"/>
                    <a:pt x="2025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500357" y="7289800"/>
              <a:ext cx="134167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40" fill="norm" stroke="1" extrusionOk="0">
                  <a:moveTo>
                    <a:pt x="5112" y="0"/>
                  </a:moveTo>
                  <a:cubicBezTo>
                    <a:pt x="3451" y="4042"/>
                    <a:pt x="1789" y="8084"/>
                    <a:pt x="792" y="11432"/>
                  </a:cubicBezTo>
                  <a:cubicBezTo>
                    <a:pt x="-205" y="14779"/>
                    <a:pt x="-537" y="17432"/>
                    <a:pt x="1457" y="19137"/>
                  </a:cubicBezTo>
                  <a:cubicBezTo>
                    <a:pt x="3451" y="20842"/>
                    <a:pt x="7771" y="21600"/>
                    <a:pt x="11426" y="21537"/>
                  </a:cubicBezTo>
                  <a:cubicBezTo>
                    <a:pt x="15081" y="21474"/>
                    <a:pt x="18072" y="20589"/>
                    <a:pt x="21063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463073" y="74676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247173" y="7496086"/>
              <a:ext cx="95251" cy="11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7200" y="10217"/>
                  </a:moveTo>
                  <a:cubicBezTo>
                    <a:pt x="5760" y="11817"/>
                    <a:pt x="4320" y="13417"/>
                    <a:pt x="2880" y="15817"/>
                  </a:cubicBezTo>
                  <a:cubicBezTo>
                    <a:pt x="1440" y="18217"/>
                    <a:pt x="0" y="21417"/>
                    <a:pt x="0" y="21417"/>
                  </a:cubicBezTo>
                  <a:cubicBezTo>
                    <a:pt x="0" y="21417"/>
                    <a:pt x="1440" y="18217"/>
                    <a:pt x="3600" y="14617"/>
                  </a:cubicBezTo>
                  <a:cubicBezTo>
                    <a:pt x="5760" y="11017"/>
                    <a:pt x="8640" y="7017"/>
                    <a:pt x="10800" y="4217"/>
                  </a:cubicBezTo>
                  <a:cubicBezTo>
                    <a:pt x="12960" y="1417"/>
                    <a:pt x="14400" y="-183"/>
                    <a:pt x="15360" y="17"/>
                  </a:cubicBezTo>
                  <a:cubicBezTo>
                    <a:pt x="16320" y="217"/>
                    <a:pt x="16800" y="2217"/>
                    <a:pt x="17760" y="5817"/>
                  </a:cubicBezTo>
                  <a:cubicBezTo>
                    <a:pt x="18720" y="9417"/>
                    <a:pt x="20160" y="14617"/>
                    <a:pt x="21600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132873" y="7270750"/>
              <a:ext cx="139701" cy="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164" y="14143"/>
                  </a:cubicBezTo>
                  <a:cubicBezTo>
                    <a:pt x="327" y="18000"/>
                    <a:pt x="655" y="20571"/>
                    <a:pt x="1636" y="21086"/>
                  </a:cubicBezTo>
                  <a:cubicBezTo>
                    <a:pt x="2618" y="21600"/>
                    <a:pt x="4255" y="20057"/>
                    <a:pt x="5564" y="18000"/>
                  </a:cubicBezTo>
                  <a:cubicBezTo>
                    <a:pt x="6873" y="15943"/>
                    <a:pt x="7855" y="13371"/>
                    <a:pt x="8836" y="11057"/>
                  </a:cubicBezTo>
                  <a:cubicBezTo>
                    <a:pt x="9818" y="8743"/>
                    <a:pt x="10800" y="6686"/>
                    <a:pt x="11455" y="6943"/>
                  </a:cubicBezTo>
                  <a:cubicBezTo>
                    <a:pt x="12109" y="7200"/>
                    <a:pt x="12436" y="9771"/>
                    <a:pt x="13091" y="12343"/>
                  </a:cubicBezTo>
                  <a:cubicBezTo>
                    <a:pt x="13745" y="14914"/>
                    <a:pt x="14727" y="17486"/>
                    <a:pt x="16200" y="18514"/>
                  </a:cubicBezTo>
                  <a:cubicBezTo>
                    <a:pt x="17673" y="19543"/>
                    <a:pt x="19636" y="19029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248449" y="7255533"/>
              <a:ext cx="61303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381" fill="norm" stroke="1" extrusionOk="0">
                  <a:moveTo>
                    <a:pt x="16303" y="4371"/>
                  </a:moveTo>
                  <a:cubicBezTo>
                    <a:pt x="16303" y="3021"/>
                    <a:pt x="16303" y="1671"/>
                    <a:pt x="14561" y="861"/>
                  </a:cubicBezTo>
                  <a:cubicBezTo>
                    <a:pt x="12819" y="51"/>
                    <a:pt x="9335" y="-219"/>
                    <a:pt x="6548" y="186"/>
                  </a:cubicBezTo>
                  <a:cubicBezTo>
                    <a:pt x="3761" y="591"/>
                    <a:pt x="1670" y="1671"/>
                    <a:pt x="625" y="2886"/>
                  </a:cubicBezTo>
                  <a:cubicBezTo>
                    <a:pt x="-420" y="4101"/>
                    <a:pt x="-420" y="5451"/>
                    <a:pt x="2715" y="7071"/>
                  </a:cubicBezTo>
                  <a:cubicBezTo>
                    <a:pt x="5851" y="8691"/>
                    <a:pt x="12122" y="10581"/>
                    <a:pt x="15954" y="12336"/>
                  </a:cubicBezTo>
                  <a:cubicBezTo>
                    <a:pt x="19786" y="14091"/>
                    <a:pt x="21180" y="15711"/>
                    <a:pt x="19438" y="17196"/>
                  </a:cubicBezTo>
                  <a:cubicBezTo>
                    <a:pt x="17696" y="18681"/>
                    <a:pt x="12819" y="20031"/>
                    <a:pt x="7941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667185" y="7523012"/>
              <a:ext cx="109914" cy="10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753" fill="norm" stroke="1" extrusionOk="0">
                  <a:moveTo>
                    <a:pt x="7028" y="6572"/>
                  </a:moveTo>
                  <a:cubicBezTo>
                    <a:pt x="6228" y="3664"/>
                    <a:pt x="5428" y="756"/>
                    <a:pt x="4228" y="133"/>
                  </a:cubicBezTo>
                  <a:cubicBezTo>
                    <a:pt x="3028" y="-490"/>
                    <a:pt x="1428" y="1172"/>
                    <a:pt x="628" y="3041"/>
                  </a:cubicBezTo>
                  <a:cubicBezTo>
                    <a:pt x="-172" y="4910"/>
                    <a:pt x="-172" y="6987"/>
                    <a:pt x="428" y="9895"/>
                  </a:cubicBezTo>
                  <a:cubicBezTo>
                    <a:pt x="1028" y="12802"/>
                    <a:pt x="2228" y="16541"/>
                    <a:pt x="5428" y="18618"/>
                  </a:cubicBezTo>
                  <a:cubicBezTo>
                    <a:pt x="8628" y="20695"/>
                    <a:pt x="13828" y="21110"/>
                    <a:pt x="17028" y="20487"/>
                  </a:cubicBezTo>
                  <a:cubicBezTo>
                    <a:pt x="20228" y="19864"/>
                    <a:pt x="21428" y="18202"/>
                    <a:pt x="20428" y="15087"/>
                  </a:cubicBezTo>
                  <a:cubicBezTo>
                    <a:pt x="19428" y="11972"/>
                    <a:pt x="16228" y="7402"/>
                    <a:pt x="13628" y="5325"/>
                  </a:cubicBezTo>
                  <a:cubicBezTo>
                    <a:pt x="11028" y="3248"/>
                    <a:pt x="9028" y="3664"/>
                    <a:pt x="7028" y="4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246532" y="7507588"/>
              <a:ext cx="124592" cy="12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584" fill="norm" stroke="1" extrusionOk="0">
                  <a:moveTo>
                    <a:pt x="15790" y="4837"/>
                  </a:moveTo>
                  <a:cubicBezTo>
                    <a:pt x="13990" y="3123"/>
                    <a:pt x="12190" y="1408"/>
                    <a:pt x="10390" y="551"/>
                  </a:cubicBezTo>
                  <a:cubicBezTo>
                    <a:pt x="8590" y="-306"/>
                    <a:pt x="6790" y="-306"/>
                    <a:pt x="4810" y="1580"/>
                  </a:cubicBezTo>
                  <a:cubicBezTo>
                    <a:pt x="2830" y="3465"/>
                    <a:pt x="670" y="7237"/>
                    <a:pt x="130" y="11008"/>
                  </a:cubicBezTo>
                  <a:cubicBezTo>
                    <a:pt x="-410" y="14780"/>
                    <a:pt x="670" y="18551"/>
                    <a:pt x="4450" y="19923"/>
                  </a:cubicBezTo>
                  <a:cubicBezTo>
                    <a:pt x="8230" y="21294"/>
                    <a:pt x="14710" y="20265"/>
                    <a:pt x="21190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421923" y="7340600"/>
              <a:ext cx="146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35" y="0"/>
                  </a:moveTo>
                  <a:cubicBezTo>
                    <a:pt x="4070" y="0"/>
                    <a:pt x="2504" y="0"/>
                    <a:pt x="1565" y="600"/>
                  </a:cubicBezTo>
                  <a:cubicBezTo>
                    <a:pt x="626" y="1200"/>
                    <a:pt x="313" y="2400"/>
                    <a:pt x="157" y="5625"/>
                  </a:cubicBezTo>
                  <a:cubicBezTo>
                    <a:pt x="0" y="8850"/>
                    <a:pt x="0" y="14100"/>
                    <a:pt x="0" y="17175"/>
                  </a:cubicBezTo>
                  <a:cubicBezTo>
                    <a:pt x="0" y="20250"/>
                    <a:pt x="0" y="21150"/>
                    <a:pt x="313" y="21225"/>
                  </a:cubicBezTo>
                  <a:cubicBezTo>
                    <a:pt x="626" y="21300"/>
                    <a:pt x="1252" y="20550"/>
                    <a:pt x="2348" y="19275"/>
                  </a:cubicBezTo>
                  <a:cubicBezTo>
                    <a:pt x="3443" y="18000"/>
                    <a:pt x="5009" y="16200"/>
                    <a:pt x="6417" y="15075"/>
                  </a:cubicBezTo>
                  <a:cubicBezTo>
                    <a:pt x="7826" y="13950"/>
                    <a:pt x="9078" y="13500"/>
                    <a:pt x="10330" y="13500"/>
                  </a:cubicBezTo>
                  <a:cubicBezTo>
                    <a:pt x="11583" y="13500"/>
                    <a:pt x="12835" y="13950"/>
                    <a:pt x="13774" y="14625"/>
                  </a:cubicBezTo>
                  <a:cubicBezTo>
                    <a:pt x="14713" y="15300"/>
                    <a:pt x="15339" y="16200"/>
                    <a:pt x="16591" y="17400"/>
                  </a:cubicBezTo>
                  <a:cubicBezTo>
                    <a:pt x="17843" y="18600"/>
                    <a:pt x="19722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605286" y="7527108"/>
              <a:ext cx="108738" cy="13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18" fill="norm" stroke="1" extrusionOk="0">
                  <a:moveTo>
                    <a:pt x="1375" y="9904"/>
                  </a:moveTo>
                  <a:cubicBezTo>
                    <a:pt x="5858" y="6475"/>
                    <a:pt x="10341" y="3047"/>
                    <a:pt x="11563" y="1332"/>
                  </a:cubicBezTo>
                  <a:cubicBezTo>
                    <a:pt x="12786" y="-382"/>
                    <a:pt x="10748" y="-382"/>
                    <a:pt x="8099" y="989"/>
                  </a:cubicBezTo>
                  <a:cubicBezTo>
                    <a:pt x="5450" y="2361"/>
                    <a:pt x="2190" y="5104"/>
                    <a:pt x="763" y="8189"/>
                  </a:cubicBezTo>
                  <a:cubicBezTo>
                    <a:pt x="-663" y="11275"/>
                    <a:pt x="-255" y="14704"/>
                    <a:pt x="3412" y="16932"/>
                  </a:cubicBezTo>
                  <a:cubicBezTo>
                    <a:pt x="7080" y="19161"/>
                    <a:pt x="14009" y="20189"/>
                    <a:pt x="20937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751594" y="7570359"/>
              <a:ext cx="114830" cy="8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812" fill="norm" stroke="1" extrusionOk="0">
                  <a:moveTo>
                    <a:pt x="12825" y="4149"/>
                  </a:moveTo>
                  <a:cubicBezTo>
                    <a:pt x="11282" y="2676"/>
                    <a:pt x="9739" y="1204"/>
                    <a:pt x="7618" y="467"/>
                  </a:cubicBezTo>
                  <a:cubicBezTo>
                    <a:pt x="5496" y="-269"/>
                    <a:pt x="2796" y="-269"/>
                    <a:pt x="1254" y="1449"/>
                  </a:cubicBezTo>
                  <a:cubicBezTo>
                    <a:pt x="-289" y="3167"/>
                    <a:pt x="-675" y="6604"/>
                    <a:pt x="1639" y="10286"/>
                  </a:cubicBezTo>
                  <a:cubicBezTo>
                    <a:pt x="3954" y="13967"/>
                    <a:pt x="8968" y="17895"/>
                    <a:pt x="12632" y="19613"/>
                  </a:cubicBezTo>
                  <a:cubicBezTo>
                    <a:pt x="16296" y="21331"/>
                    <a:pt x="18611" y="20840"/>
                    <a:pt x="20925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930428" y="7359650"/>
              <a:ext cx="3124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300"/>
                    <a:pt x="6856" y="600"/>
                    <a:pt x="3256" y="1650"/>
                  </a:cubicBezTo>
                  <a:cubicBezTo>
                    <a:pt x="-344" y="2700"/>
                    <a:pt x="-344" y="4500"/>
                    <a:pt x="376" y="7125"/>
                  </a:cubicBezTo>
                  <a:cubicBezTo>
                    <a:pt x="1096" y="9750"/>
                    <a:pt x="2536" y="13200"/>
                    <a:pt x="5416" y="15750"/>
                  </a:cubicBezTo>
                  <a:cubicBezTo>
                    <a:pt x="8296" y="18300"/>
                    <a:pt x="12616" y="19950"/>
                    <a:pt x="169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952541" y="7491400"/>
              <a:ext cx="123433" cy="1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37" fill="norm" stroke="1" extrusionOk="0">
                  <a:moveTo>
                    <a:pt x="19913" y="221"/>
                  </a:moveTo>
                  <a:cubicBezTo>
                    <a:pt x="18113" y="-71"/>
                    <a:pt x="16313" y="-363"/>
                    <a:pt x="12893" y="1388"/>
                  </a:cubicBezTo>
                  <a:cubicBezTo>
                    <a:pt x="9473" y="3140"/>
                    <a:pt x="4433" y="6934"/>
                    <a:pt x="1913" y="9561"/>
                  </a:cubicBezTo>
                  <a:cubicBezTo>
                    <a:pt x="-607" y="12188"/>
                    <a:pt x="-607" y="13648"/>
                    <a:pt x="1733" y="15399"/>
                  </a:cubicBezTo>
                  <a:cubicBezTo>
                    <a:pt x="4073" y="17151"/>
                    <a:pt x="8753" y="19194"/>
                    <a:pt x="12353" y="20215"/>
                  </a:cubicBezTo>
                  <a:cubicBezTo>
                    <a:pt x="15953" y="21237"/>
                    <a:pt x="18473" y="21237"/>
                    <a:pt x="2099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490046" y="7524750"/>
              <a:ext cx="3042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847"/>
                    <a:pt x="6300" y="1694"/>
                    <a:pt x="2700" y="3176"/>
                  </a:cubicBezTo>
                  <a:cubicBezTo>
                    <a:pt x="-900" y="4659"/>
                    <a:pt x="-900" y="6776"/>
                    <a:pt x="2700" y="9953"/>
                  </a:cubicBezTo>
                  <a:cubicBezTo>
                    <a:pt x="6300" y="13129"/>
                    <a:pt x="13500" y="17365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502515" y="7433405"/>
              <a:ext cx="43359" cy="5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0898" fill="norm" stroke="1" extrusionOk="0">
                  <a:moveTo>
                    <a:pt x="14221" y="20898"/>
                  </a:moveTo>
                  <a:cubicBezTo>
                    <a:pt x="10294" y="17575"/>
                    <a:pt x="6367" y="14252"/>
                    <a:pt x="3421" y="10513"/>
                  </a:cubicBezTo>
                  <a:cubicBezTo>
                    <a:pt x="476" y="6775"/>
                    <a:pt x="-1488" y="2621"/>
                    <a:pt x="1457" y="960"/>
                  </a:cubicBezTo>
                  <a:cubicBezTo>
                    <a:pt x="4403" y="-702"/>
                    <a:pt x="12257" y="129"/>
                    <a:pt x="20112" y="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556422" y="7281764"/>
              <a:ext cx="224402" cy="36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2" fill="norm" stroke="1" extrusionOk="0">
                  <a:moveTo>
                    <a:pt x="18203" y="1938"/>
                  </a:moveTo>
                  <a:cubicBezTo>
                    <a:pt x="16403" y="1079"/>
                    <a:pt x="14603" y="220"/>
                    <a:pt x="12703" y="36"/>
                  </a:cubicBezTo>
                  <a:cubicBezTo>
                    <a:pt x="10803" y="-148"/>
                    <a:pt x="8803" y="343"/>
                    <a:pt x="7603" y="2061"/>
                  </a:cubicBezTo>
                  <a:cubicBezTo>
                    <a:pt x="6403" y="3779"/>
                    <a:pt x="6003" y="6725"/>
                    <a:pt x="6203" y="9916"/>
                  </a:cubicBezTo>
                  <a:cubicBezTo>
                    <a:pt x="6403" y="13107"/>
                    <a:pt x="7203" y="16543"/>
                    <a:pt x="7503" y="18629"/>
                  </a:cubicBezTo>
                  <a:cubicBezTo>
                    <a:pt x="7803" y="20716"/>
                    <a:pt x="7603" y="21452"/>
                    <a:pt x="7103" y="21452"/>
                  </a:cubicBezTo>
                  <a:cubicBezTo>
                    <a:pt x="6603" y="21452"/>
                    <a:pt x="5803" y="20716"/>
                    <a:pt x="4703" y="19795"/>
                  </a:cubicBezTo>
                  <a:cubicBezTo>
                    <a:pt x="3603" y="18875"/>
                    <a:pt x="2203" y="17770"/>
                    <a:pt x="1203" y="16911"/>
                  </a:cubicBezTo>
                  <a:cubicBezTo>
                    <a:pt x="203" y="16052"/>
                    <a:pt x="-397" y="15438"/>
                    <a:pt x="303" y="14886"/>
                  </a:cubicBezTo>
                  <a:cubicBezTo>
                    <a:pt x="1003" y="14334"/>
                    <a:pt x="3003" y="13843"/>
                    <a:pt x="6703" y="13659"/>
                  </a:cubicBezTo>
                  <a:cubicBezTo>
                    <a:pt x="10403" y="13475"/>
                    <a:pt x="15803" y="13597"/>
                    <a:pt x="21203" y="13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335161" y="7270750"/>
              <a:ext cx="99713" cy="38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22" fill="norm" stroke="1" extrusionOk="0">
                  <a:moveTo>
                    <a:pt x="15799" y="0"/>
                  </a:moveTo>
                  <a:cubicBezTo>
                    <a:pt x="12649" y="949"/>
                    <a:pt x="9499" y="1899"/>
                    <a:pt x="6799" y="4451"/>
                  </a:cubicBezTo>
                  <a:cubicBezTo>
                    <a:pt x="4099" y="7002"/>
                    <a:pt x="1849" y="11156"/>
                    <a:pt x="724" y="14123"/>
                  </a:cubicBezTo>
                  <a:cubicBezTo>
                    <a:pt x="-401" y="17090"/>
                    <a:pt x="-401" y="18870"/>
                    <a:pt x="2074" y="19998"/>
                  </a:cubicBezTo>
                  <a:cubicBezTo>
                    <a:pt x="4549" y="21125"/>
                    <a:pt x="9499" y="21600"/>
                    <a:pt x="13099" y="21363"/>
                  </a:cubicBezTo>
                  <a:cubicBezTo>
                    <a:pt x="16699" y="21125"/>
                    <a:pt x="18949" y="20176"/>
                    <a:pt x="21199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268759" y="7461250"/>
              <a:ext cx="23596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532" y="21600"/>
                  </a:moveTo>
                  <a:cubicBezTo>
                    <a:pt x="2003" y="19440"/>
                    <a:pt x="474" y="17280"/>
                    <a:pt x="91" y="14760"/>
                  </a:cubicBezTo>
                  <a:cubicBezTo>
                    <a:pt x="-291" y="12240"/>
                    <a:pt x="474" y="9360"/>
                    <a:pt x="3341" y="6840"/>
                  </a:cubicBezTo>
                  <a:cubicBezTo>
                    <a:pt x="6208" y="4320"/>
                    <a:pt x="11178" y="2160"/>
                    <a:pt x="14523" y="1080"/>
                  </a:cubicBezTo>
                  <a:cubicBezTo>
                    <a:pt x="17868" y="0"/>
                    <a:pt x="19589" y="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5525056" y="7448550"/>
              <a:ext cx="178015" cy="16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77" fill="norm" stroke="1" extrusionOk="0">
                  <a:moveTo>
                    <a:pt x="4369" y="0"/>
                  </a:moveTo>
                  <a:cubicBezTo>
                    <a:pt x="2862" y="2933"/>
                    <a:pt x="1355" y="5867"/>
                    <a:pt x="601" y="8667"/>
                  </a:cubicBezTo>
                  <a:cubicBezTo>
                    <a:pt x="-152" y="11467"/>
                    <a:pt x="-152" y="14133"/>
                    <a:pt x="350" y="16133"/>
                  </a:cubicBezTo>
                  <a:cubicBezTo>
                    <a:pt x="853" y="18133"/>
                    <a:pt x="1857" y="19467"/>
                    <a:pt x="2862" y="19733"/>
                  </a:cubicBezTo>
                  <a:cubicBezTo>
                    <a:pt x="3867" y="20000"/>
                    <a:pt x="4871" y="19200"/>
                    <a:pt x="5625" y="18133"/>
                  </a:cubicBezTo>
                  <a:cubicBezTo>
                    <a:pt x="6378" y="17067"/>
                    <a:pt x="6881" y="15733"/>
                    <a:pt x="7257" y="14400"/>
                  </a:cubicBezTo>
                  <a:cubicBezTo>
                    <a:pt x="7634" y="13067"/>
                    <a:pt x="7885" y="11733"/>
                    <a:pt x="7885" y="12000"/>
                  </a:cubicBezTo>
                  <a:cubicBezTo>
                    <a:pt x="7885" y="12267"/>
                    <a:pt x="7634" y="14133"/>
                    <a:pt x="7508" y="15733"/>
                  </a:cubicBezTo>
                  <a:cubicBezTo>
                    <a:pt x="7383" y="17333"/>
                    <a:pt x="7383" y="18667"/>
                    <a:pt x="7885" y="19733"/>
                  </a:cubicBezTo>
                  <a:cubicBezTo>
                    <a:pt x="8388" y="20800"/>
                    <a:pt x="9392" y="21600"/>
                    <a:pt x="11778" y="20933"/>
                  </a:cubicBezTo>
                  <a:cubicBezTo>
                    <a:pt x="14164" y="20267"/>
                    <a:pt x="17932" y="18133"/>
                    <a:pt x="19690" y="14400"/>
                  </a:cubicBezTo>
                  <a:cubicBezTo>
                    <a:pt x="21448" y="10667"/>
                    <a:pt x="21197" y="5333"/>
                    <a:pt x="209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751242" y="7454900"/>
              <a:ext cx="121285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76" fill="norm" stroke="1" extrusionOk="0">
                  <a:moveTo>
                    <a:pt x="15572" y="3323"/>
                  </a:moveTo>
                  <a:cubicBezTo>
                    <a:pt x="11911" y="2769"/>
                    <a:pt x="8250" y="2215"/>
                    <a:pt x="5322" y="3046"/>
                  </a:cubicBezTo>
                  <a:cubicBezTo>
                    <a:pt x="2393" y="3877"/>
                    <a:pt x="196" y="6092"/>
                    <a:pt x="13" y="9138"/>
                  </a:cubicBezTo>
                  <a:cubicBezTo>
                    <a:pt x="-170" y="12185"/>
                    <a:pt x="1661" y="16062"/>
                    <a:pt x="4406" y="18415"/>
                  </a:cubicBezTo>
                  <a:cubicBezTo>
                    <a:pt x="7152" y="20769"/>
                    <a:pt x="10813" y="21600"/>
                    <a:pt x="14108" y="21462"/>
                  </a:cubicBezTo>
                  <a:cubicBezTo>
                    <a:pt x="17403" y="21323"/>
                    <a:pt x="20332" y="20215"/>
                    <a:pt x="20881" y="17169"/>
                  </a:cubicBezTo>
                  <a:cubicBezTo>
                    <a:pt x="21430" y="14123"/>
                    <a:pt x="19599" y="9138"/>
                    <a:pt x="16671" y="5954"/>
                  </a:cubicBezTo>
                  <a:cubicBezTo>
                    <a:pt x="13742" y="2769"/>
                    <a:pt x="9715" y="1385"/>
                    <a:pt x="56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359210" y="7207250"/>
              <a:ext cx="294864" cy="41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2" fill="norm" stroke="1" extrusionOk="0">
                  <a:moveTo>
                    <a:pt x="11773" y="15709"/>
                  </a:moveTo>
                  <a:cubicBezTo>
                    <a:pt x="11156" y="14618"/>
                    <a:pt x="10539" y="13527"/>
                    <a:pt x="9844" y="12927"/>
                  </a:cubicBezTo>
                  <a:cubicBezTo>
                    <a:pt x="9150" y="12327"/>
                    <a:pt x="8379" y="12218"/>
                    <a:pt x="6913" y="13036"/>
                  </a:cubicBezTo>
                  <a:cubicBezTo>
                    <a:pt x="5447" y="13855"/>
                    <a:pt x="3287" y="15600"/>
                    <a:pt x="1976" y="16800"/>
                  </a:cubicBezTo>
                  <a:cubicBezTo>
                    <a:pt x="664" y="18000"/>
                    <a:pt x="202" y="18655"/>
                    <a:pt x="47" y="19309"/>
                  </a:cubicBezTo>
                  <a:cubicBezTo>
                    <a:pt x="-107" y="19964"/>
                    <a:pt x="47" y="20618"/>
                    <a:pt x="1590" y="20509"/>
                  </a:cubicBezTo>
                  <a:cubicBezTo>
                    <a:pt x="3133" y="20400"/>
                    <a:pt x="6064" y="19527"/>
                    <a:pt x="8379" y="17618"/>
                  </a:cubicBezTo>
                  <a:cubicBezTo>
                    <a:pt x="10693" y="15709"/>
                    <a:pt x="12390" y="12764"/>
                    <a:pt x="13316" y="10145"/>
                  </a:cubicBezTo>
                  <a:cubicBezTo>
                    <a:pt x="14242" y="7527"/>
                    <a:pt x="14396" y="5236"/>
                    <a:pt x="14473" y="3709"/>
                  </a:cubicBezTo>
                  <a:cubicBezTo>
                    <a:pt x="14550" y="2182"/>
                    <a:pt x="14550" y="1418"/>
                    <a:pt x="14242" y="873"/>
                  </a:cubicBezTo>
                  <a:cubicBezTo>
                    <a:pt x="13933" y="327"/>
                    <a:pt x="13316" y="0"/>
                    <a:pt x="12699" y="0"/>
                  </a:cubicBezTo>
                  <a:cubicBezTo>
                    <a:pt x="12082" y="0"/>
                    <a:pt x="11464" y="327"/>
                    <a:pt x="10847" y="2182"/>
                  </a:cubicBezTo>
                  <a:cubicBezTo>
                    <a:pt x="10230" y="4036"/>
                    <a:pt x="9613" y="7418"/>
                    <a:pt x="9999" y="10582"/>
                  </a:cubicBezTo>
                  <a:cubicBezTo>
                    <a:pt x="10384" y="13745"/>
                    <a:pt x="11773" y="16691"/>
                    <a:pt x="13547" y="18545"/>
                  </a:cubicBezTo>
                  <a:cubicBezTo>
                    <a:pt x="15322" y="20400"/>
                    <a:pt x="17482" y="21164"/>
                    <a:pt x="18870" y="21382"/>
                  </a:cubicBezTo>
                  <a:cubicBezTo>
                    <a:pt x="20259" y="21600"/>
                    <a:pt x="20876" y="21273"/>
                    <a:pt x="21493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6604453" y="7225170"/>
              <a:ext cx="341721" cy="38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16" fill="norm" stroke="1" extrusionOk="0">
                  <a:moveTo>
                    <a:pt x="4326" y="19432"/>
                  </a:moveTo>
                  <a:cubicBezTo>
                    <a:pt x="4593" y="17671"/>
                    <a:pt x="4859" y="15910"/>
                    <a:pt x="4793" y="14795"/>
                  </a:cubicBezTo>
                  <a:cubicBezTo>
                    <a:pt x="4726" y="13680"/>
                    <a:pt x="4326" y="13210"/>
                    <a:pt x="3793" y="13093"/>
                  </a:cubicBezTo>
                  <a:cubicBezTo>
                    <a:pt x="3259" y="12975"/>
                    <a:pt x="2593" y="13210"/>
                    <a:pt x="1926" y="14267"/>
                  </a:cubicBezTo>
                  <a:cubicBezTo>
                    <a:pt x="1259" y="15323"/>
                    <a:pt x="593" y="17202"/>
                    <a:pt x="259" y="18434"/>
                  </a:cubicBezTo>
                  <a:cubicBezTo>
                    <a:pt x="-74" y="19667"/>
                    <a:pt x="-74" y="20254"/>
                    <a:pt x="193" y="20723"/>
                  </a:cubicBezTo>
                  <a:cubicBezTo>
                    <a:pt x="459" y="21193"/>
                    <a:pt x="993" y="21545"/>
                    <a:pt x="1926" y="21134"/>
                  </a:cubicBezTo>
                  <a:cubicBezTo>
                    <a:pt x="2859" y="20723"/>
                    <a:pt x="4193" y="19549"/>
                    <a:pt x="4926" y="18493"/>
                  </a:cubicBezTo>
                  <a:cubicBezTo>
                    <a:pt x="5659" y="17436"/>
                    <a:pt x="5793" y="16497"/>
                    <a:pt x="5659" y="16380"/>
                  </a:cubicBezTo>
                  <a:cubicBezTo>
                    <a:pt x="5526" y="16262"/>
                    <a:pt x="5126" y="16967"/>
                    <a:pt x="4926" y="17671"/>
                  </a:cubicBezTo>
                  <a:cubicBezTo>
                    <a:pt x="4726" y="18375"/>
                    <a:pt x="4726" y="19080"/>
                    <a:pt x="4993" y="19608"/>
                  </a:cubicBezTo>
                  <a:cubicBezTo>
                    <a:pt x="5259" y="20136"/>
                    <a:pt x="5793" y="20488"/>
                    <a:pt x="6793" y="20430"/>
                  </a:cubicBezTo>
                  <a:cubicBezTo>
                    <a:pt x="7793" y="20371"/>
                    <a:pt x="9259" y="19902"/>
                    <a:pt x="10793" y="18023"/>
                  </a:cubicBezTo>
                  <a:cubicBezTo>
                    <a:pt x="12326" y="16145"/>
                    <a:pt x="13926" y="12858"/>
                    <a:pt x="14926" y="9865"/>
                  </a:cubicBezTo>
                  <a:cubicBezTo>
                    <a:pt x="15926" y="6871"/>
                    <a:pt x="16326" y="4171"/>
                    <a:pt x="16459" y="2469"/>
                  </a:cubicBezTo>
                  <a:cubicBezTo>
                    <a:pt x="16593" y="767"/>
                    <a:pt x="16459" y="62"/>
                    <a:pt x="16193" y="4"/>
                  </a:cubicBezTo>
                  <a:cubicBezTo>
                    <a:pt x="15926" y="-55"/>
                    <a:pt x="15526" y="532"/>
                    <a:pt x="15126" y="2469"/>
                  </a:cubicBezTo>
                  <a:cubicBezTo>
                    <a:pt x="14726" y="4406"/>
                    <a:pt x="14326" y="7693"/>
                    <a:pt x="14393" y="10393"/>
                  </a:cubicBezTo>
                  <a:cubicBezTo>
                    <a:pt x="14459" y="13093"/>
                    <a:pt x="14993" y="15206"/>
                    <a:pt x="16259" y="16556"/>
                  </a:cubicBezTo>
                  <a:cubicBezTo>
                    <a:pt x="17526" y="17906"/>
                    <a:pt x="19526" y="18493"/>
                    <a:pt x="21526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797808" y="7423943"/>
              <a:ext cx="161066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00" fill="norm" stroke="1" extrusionOk="0">
                  <a:moveTo>
                    <a:pt x="5356" y="20700"/>
                  </a:moveTo>
                  <a:cubicBezTo>
                    <a:pt x="2832" y="13500"/>
                    <a:pt x="307" y="6300"/>
                    <a:pt x="27" y="2700"/>
                  </a:cubicBezTo>
                  <a:cubicBezTo>
                    <a:pt x="-254" y="-900"/>
                    <a:pt x="1710" y="-900"/>
                    <a:pt x="5637" y="2700"/>
                  </a:cubicBezTo>
                  <a:cubicBezTo>
                    <a:pt x="9564" y="6300"/>
                    <a:pt x="15455" y="13500"/>
                    <a:pt x="2134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918656" y="7423150"/>
              <a:ext cx="19896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5916" y="0"/>
                  </a:moveTo>
                  <a:cubicBezTo>
                    <a:pt x="12278" y="0"/>
                    <a:pt x="8640" y="0"/>
                    <a:pt x="6026" y="1400"/>
                  </a:cubicBezTo>
                  <a:cubicBezTo>
                    <a:pt x="3411" y="2800"/>
                    <a:pt x="1819" y="5600"/>
                    <a:pt x="910" y="8000"/>
                  </a:cubicBezTo>
                  <a:cubicBezTo>
                    <a:pt x="0" y="10400"/>
                    <a:pt x="-227" y="12400"/>
                    <a:pt x="228" y="13800"/>
                  </a:cubicBezTo>
                  <a:cubicBezTo>
                    <a:pt x="682" y="15200"/>
                    <a:pt x="1819" y="16000"/>
                    <a:pt x="3070" y="16200"/>
                  </a:cubicBezTo>
                  <a:cubicBezTo>
                    <a:pt x="4320" y="16400"/>
                    <a:pt x="5685" y="16000"/>
                    <a:pt x="6935" y="14800"/>
                  </a:cubicBezTo>
                  <a:cubicBezTo>
                    <a:pt x="8186" y="13600"/>
                    <a:pt x="9322" y="11600"/>
                    <a:pt x="10005" y="11600"/>
                  </a:cubicBezTo>
                  <a:cubicBezTo>
                    <a:pt x="10687" y="11600"/>
                    <a:pt x="10914" y="13600"/>
                    <a:pt x="12051" y="15600"/>
                  </a:cubicBezTo>
                  <a:cubicBezTo>
                    <a:pt x="13188" y="17600"/>
                    <a:pt x="15234" y="19600"/>
                    <a:pt x="16939" y="20600"/>
                  </a:cubicBezTo>
                  <a:cubicBezTo>
                    <a:pt x="18645" y="21600"/>
                    <a:pt x="20009" y="21600"/>
                    <a:pt x="21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143023" y="7404826"/>
              <a:ext cx="107951" cy="15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21600" y="3313"/>
                  </a:moveTo>
                  <a:cubicBezTo>
                    <a:pt x="19482" y="2176"/>
                    <a:pt x="17365" y="1039"/>
                    <a:pt x="15247" y="470"/>
                  </a:cubicBezTo>
                  <a:cubicBezTo>
                    <a:pt x="13129" y="-98"/>
                    <a:pt x="11012" y="-98"/>
                    <a:pt x="8682" y="186"/>
                  </a:cubicBezTo>
                  <a:cubicBezTo>
                    <a:pt x="6353" y="470"/>
                    <a:pt x="3812" y="1039"/>
                    <a:pt x="3388" y="2744"/>
                  </a:cubicBezTo>
                  <a:cubicBezTo>
                    <a:pt x="2965" y="4449"/>
                    <a:pt x="4659" y="7291"/>
                    <a:pt x="6353" y="10134"/>
                  </a:cubicBezTo>
                  <a:cubicBezTo>
                    <a:pt x="8047" y="12976"/>
                    <a:pt x="9741" y="15818"/>
                    <a:pt x="9953" y="17807"/>
                  </a:cubicBezTo>
                  <a:cubicBezTo>
                    <a:pt x="10165" y="19797"/>
                    <a:pt x="8894" y="20934"/>
                    <a:pt x="6988" y="21218"/>
                  </a:cubicBezTo>
                  <a:cubicBezTo>
                    <a:pt x="5082" y="21502"/>
                    <a:pt x="2541" y="20934"/>
                    <a:pt x="0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231923" y="7425166"/>
              <a:ext cx="127001" cy="15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9705"/>
                  </a:moveTo>
                  <a:cubicBezTo>
                    <a:pt x="1800" y="9705"/>
                    <a:pt x="3600" y="9705"/>
                    <a:pt x="5940" y="8736"/>
                  </a:cubicBezTo>
                  <a:cubicBezTo>
                    <a:pt x="8280" y="7767"/>
                    <a:pt x="11160" y="5828"/>
                    <a:pt x="12780" y="4167"/>
                  </a:cubicBezTo>
                  <a:cubicBezTo>
                    <a:pt x="14400" y="2505"/>
                    <a:pt x="14760" y="1121"/>
                    <a:pt x="14040" y="428"/>
                  </a:cubicBezTo>
                  <a:cubicBezTo>
                    <a:pt x="13320" y="-264"/>
                    <a:pt x="11520" y="-264"/>
                    <a:pt x="9360" y="1536"/>
                  </a:cubicBezTo>
                  <a:cubicBezTo>
                    <a:pt x="7200" y="3336"/>
                    <a:pt x="4680" y="6936"/>
                    <a:pt x="3420" y="9428"/>
                  </a:cubicBezTo>
                  <a:cubicBezTo>
                    <a:pt x="2160" y="11921"/>
                    <a:pt x="2160" y="13305"/>
                    <a:pt x="3060" y="15244"/>
                  </a:cubicBezTo>
                  <a:cubicBezTo>
                    <a:pt x="3960" y="17182"/>
                    <a:pt x="5760" y="19674"/>
                    <a:pt x="9000" y="20505"/>
                  </a:cubicBezTo>
                  <a:cubicBezTo>
                    <a:pt x="12240" y="21336"/>
                    <a:pt x="16920" y="20505"/>
                    <a:pt x="21600" y="19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7414003" y="7264400"/>
              <a:ext cx="103671" cy="33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15" fill="norm" stroke="1" extrusionOk="0">
                  <a:moveTo>
                    <a:pt x="20744" y="0"/>
                  </a:moveTo>
                  <a:cubicBezTo>
                    <a:pt x="18626" y="0"/>
                    <a:pt x="16509" y="0"/>
                    <a:pt x="13332" y="1094"/>
                  </a:cubicBezTo>
                  <a:cubicBezTo>
                    <a:pt x="10156" y="2187"/>
                    <a:pt x="5920" y="4375"/>
                    <a:pt x="3168" y="6767"/>
                  </a:cubicBezTo>
                  <a:cubicBezTo>
                    <a:pt x="415" y="9159"/>
                    <a:pt x="-856" y="11757"/>
                    <a:pt x="626" y="14286"/>
                  </a:cubicBezTo>
                  <a:cubicBezTo>
                    <a:pt x="2109" y="16815"/>
                    <a:pt x="6344" y="19276"/>
                    <a:pt x="9732" y="20438"/>
                  </a:cubicBezTo>
                  <a:cubicBezTo>
                    <a:pt x="13120" y="21600"/>
                    <a:pt x="15662" y="21463"/>
                    <a:pt x="18203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375069" y="7435850"/>
              <a:ext cx="18070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5555" y="21600"/>
                  </a:moveTo>
                  <a:cubicBezTo>
                    <a:pt x="3072" y="18000"/>
                    <a:pt x="589" y="14400"/>
                    <a:pt x="93" y="12000"/>
                  </a:cubicBezTo>
                  <a:cubicBezTo>
                    <a:pt x="-404" y="9600"/>
                    <a:pt x="1086" y="8400"/>
                    <a:pt x="4934" y="6600"/>
                  </a:cubicBezTo>
                  <a:cubicBezTo>
                    <a:pt x="8782" y="4800"/>
                    <a:pt x="14989" y="2400"/>
                    <a:pt x="21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546932" y="7416800"/>
              <a:ext cx="10199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15746" y="0"/>
                  </a:moveTo>
                  <a:cubicBezTo>
                    <a:pt x="13628" y="0"/>
                    <a:pt x="11510" y="0"/>
                    <a:pt x="8546" y="129"/>
                  </a:cubicBezTo>
                  <a:cubicBezTo>
                    <a:pt x="5581" y="257"/>
                    <a:pt x="1769" y="514"/>
                    <a:pt x="499" y="1157"/>
                  </a:cubicBezTo>
                  <a:cubicBezTo>
                    <a:pt x="-772" y="1800"/>
                    <a:pt x="499" y="2829"/>
                    <a:pt x="3040" y="4371"/>
                  </a:cubicBezTo>
                  <a:cubicBezTo>
                    <a:pt x="5581" y="5914"/>
                    <a:pt x="9393" y="7971"/>
                    <a:pt x="12569" y="9771"/>
                  </a:cubicBezTo>
                  <a:cubicBezTo>
                    <a:pt x="15746" y="11571"/>
                    <a:pt x="18287" y="13114"/>
                    <a:pt x="19557" y="14529"/>
                  </a:cubicBezTo>
                  <a:cubicBezTo>
                    <a:pt x="20828" y="15943"/>
                    <a:pt x="20828" y="17229"/>
                    <a:pt x="18499" y="18386"/>
                  </a:cubicBezTo>
                  <a:cubicBezTo>
                    <a:pt x="16169" y="19543"/>
                    <a:pt x="11510" y="20571"/>
                    <a:pt x="68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8095259" y="7421674"/>
              <a:ext cx="271603" cy="16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53" fill="norm" stroke="1" extrusionOk="0">
                  <a:moveTo>
                    <a:pt x="8790" y="4186"/>
                  </a:moveTo>
                  <a:cubicBezTo>
                    <a:pt x="8790" y="2586"/>
                    <a:pt x="8790" y="986"/>
                    <a:pt x="8384" y="320"/>
                  </a:cubicBezTo>
                  <a:cubicBezTo>
                    <a:pt x="7978" y="-347"/>
                    <a:pt x="7166" y="-80"/>
                    <a:pt x="5704" y="2186"/>
                  </a:cubicBezTo>
                  <a:cubicBezTo>
                    <a:pt x="4242" y="4453"/>
                    <a:pt x="2131" y="8720"/>
                    <a:pt x="994" y="11520"/>
                  </a:cubicBezTo>
                  <a:cubicBezTo>
                    <a:pt x="-143" y="14320"/>
                    <a:pt x="-305" y="15653"/>
                    <a:pt x="507" y="16853"/>
                  </a:cubicBezTo>
                  <a:cubicBezTo>
                    <a:pt x="1319" y="18053"/>
                    <a:pt x="3106" y="19120"/>
                    <a:pt x="6354" y="18053"/>
                  </a:cubicBezTo>
                  <a:cubicBezTo>
                    <a:pt x="9602" y="16986"/>
                    <a:pt x="14312" y="13786"/>
                    <a:pt x="16910" y="11653"/>
                  </a:cubicBezTo>
                  <a:cubicBezTo>
                    <a:pt x="19509" y="9520"/>
                    <a:pt x="19996" y="8453"/>
                    <a:pt x="19752" y="7653"/>
                  </a:cubicBezTo>
                  <a:cubicBezTo>
                    <a:pt x="19509" y="6853"/>
                    <a:pt x="18534" y="6320"/>
                    <a:pt x="17235" y="6720"/>
                  </a:cubicBezTo>
                  <a:cubicBezTo>
                    <a:pt x="15936" y="7120"/>
                    <a:pt x="14312" y="8453"/>
                    <a:pt x="13175" y="10586"/>
                  </a:cubicBezTo>
                  <a:cubicBezTo>
                    <a:pt x="12038" y="12720"/>
                    <a:pt x="11388" y="15653"/>
                    <a:pt x="11713" y="17786"/>
                  </a:cubicBezTo>
                  <a:cubicBezTo>
                    <a:pt x="12038" y="19920"/>
                    <a:pt x="13337" y="21253"/>
                    <a:pt x="15205" y="21253"/>
                  </a:cubicBezTo>
                  <a:cubicBezTo>
                    <a:pt x="17072" y="21253"/>
                    <a:pt x="19509" y="19920"/>
                    <a:pt x="20402" y="17120"/>
                  </a:cubicBezTo>
                  <a:cubicBezTo>
                    <a:pt x="21295" y="14320"/>
                    <a:pt x="20645" y="10053"/>
                    <a:pt x="19996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438423" y="7452648"/>
              <a:ext cx="273051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416"/>
                  </a:moveTo>
                  <a:cubicBezTo>
                    <a:pt x="502" y="9777"/>
                    <a:pt x="1005" y="18139"/>
                    <a:pt x="1758" y="19532"/>
                  </a:cubicBezTo>
                  <a:cubicBezTo>
                    <a:pt x="2512" y="20926"/>
                    <a:pt x="3516" y="15351"/>
                    <a:pt x="4437" y="11868"/>
                  </a:cubicBezTo>
                  <a:cubicBezTo>
                    <a:pt x="5358" y="8384"/>
                    <a:pt x="6195" y="6990"/>
                    <a:pt x="7033" y="5945"/>
                  </a:cubicBezTo>
                  <a:cubicBezTo>
                    <a:pt x="7870" y="4900"/>
                    <a:pt x="8707" y="4203"/>
                    <a:pt x="9209" y="4726"/>
                  </a:cubicBezTo>
                  <a:cubicBezTo>
                    <a:pt x="9712" y="5248"/>
                    <a:pt x="9879" y="6990"/>
                    <a:pt x="10130" y="9080"/>
                  </a:cubicBezTo>
                  <a:cubicBezTo>
                    <a:pt x="10381" y="11171"/>
                    <a:pt x="10716" y="13609"/>
                    <a:pt x="11219" y="13958"/>
                  </a:cubicBezTo>
                  <a:cubicBezTo>
                    <a:pt x="11721" y="14306"/>
                    <a:pt x="12391" y="12564"/>
                    <a:pt x="12977" y="10648"/>
                  </a:cubicBezTo>
                  <a:cubicBezTo>
                    <a:pt x="13563" y="8732"/>
                    <a:pt x="14065" y="6642"/>
                    <a:pt x="14567" y="4900"/>
                  </a:cubicBezTo>
                  <a:cubicBezTo>
                    <a:pt x="15070" y="3158"/>
                    <a:pt x="15572" y="1764"/>
                    <a:pt x="16326" y="893"/>
                  </a:cubicBezTo>
                  <a:cubicBezTo>
                    <a:pt x="17079" y="22"/>
                    <a:pt x="18084" y="-326"/>
                    <a:pt x="18670" y="371"/>
                  </a:cubicBezTo>
                  <a:cubicBezTo>
                    <a:pt x="19256" y="1068"/>
                    <a:pt x="19423" y="2809"/>
                    <a:pt x="19591" y="5771"/>
                  </a:cubicBezTo>
                  <a:cubicBezTo>
                    <a:pt x="19758" y="8732"/>
                    <a:pt x="19926" y="12913"/>
                    <a:pt x="20260" y="15700"/>
                  </a:cubicBezTo>
                  <a:cubicBezTo>
                    <a:pt x="20595" y="18487"/>
                    <a:pt x="21098" y="19880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793499" y="7455355"/>
              <a:ext cx="133875" cy="15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40" fill="norm" stroke="1" extrusionOk="0">
                  <a:moveTo>
                    <a:pt x="3121" y="7037"/>
                  </a:moveTo>
                  <a:cubicBezTo>
                    <a:pt x="4809" y="6741"/>
                    <a:pt x="6496" y="6445"/>
                    <a:pt x="8521" y="5410"/>
                  </a:cubicBezTo>
                  <a:cubicBezTo>
                    <a:pt x="10546" y="4374"/>
                    <a:pt x="12909" y="2599"/>
                    <a:pt x="13246" y="1415"/>
                  </a:cubicBezTo>
                  <a:cubicBezTo>
                    <a:pt x="13584" y="232"/>
                    <a:pt x="11896" y="-360"/>
                    <a:pt x="9534" y="232"/>
                  </a:cubicBezTo>
                  <a:cubicBezTo>
                    <a:pt x="7171" y="824"/>
                    <a:pt x="4133" y="2599"/>
                    <a:pt x="2277" y="4226"/>
                  </a:cubicBezTo>
                  <a:cubicBezTo>
                    <a:pt x="421" y="5854"/>
                    <a:pt x="-254" y="7333"/>
                    <a:pt x="83" y="9552"/>
                  </a:cubicBezTo>
                  <a:cubicBezTo>
                    <a:pt x="421" y="11772"/>
                    <a:pt x="1771" y="14730"/>
                    <a:pt x="5484" y="16802"/>
                  </a:cubicBezTo>
                  <a:cubicBezTo>
                    <a:pt x="9196" y="18873"/>
                    <a:pt x="15271" y="20056"/>
                    <a:pt x="21346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2177302" y="7773194"/>
              <a:ext cx="95272" cy="38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56" fill="norm" stroke="1" extrusionOk="0">
                  <a:moveTo>
                    <a:pt x="21135" y="664"/>
                  </a:moveTo>
                  <a:cubicBezTo>
                    <a:pt x="18787" y="428"/>
                    <a:pt x="16439" y="192"/>
                    <a:pt x="14092" y="74"/>
                  </a:cubicBezTo>
                  <a:cubicBezTo>
                    <a:pt x="11744" y="-44"/>
                    <a:pt x="9396" y="-44"/>
                    <a:pt x="7283" y="251"/>
                  </a:cubicBezTo>
                  <a:cubicBezTo>
                    <a:pt x="5170" y="546"/>
                    <a:pt x="3292" y="1136"/>
                    <a:pt x="1883" y="2966"/>
                  </a:cubicBezTo>
                  <a:cubicBezTo>
                    <a:pt x="474" y="4795"/>
                    <a:pt x="-465" y="7864"/>
                    <a:pt x="239" y="11169"/>
                  </a:cubicBezTo>
                  <a:cubicBezTo>
                    <a:pt x="944" y="14474"/>
                    <a:pt x="3292" y="18015"/>
                    <a:pt x="5639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113823" y="7975600"/>
              <a:ext cx="254001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6671"/>
                  </a:moveTo>
                  <a:cubicBezTo>
                    <a:pt x="1620" y="4765"/>
                    <a:pt x="3240" y="2859"/>
                    <a:pt x="5580" y="2541"/>
                  </a:cubicBezTo>
                  <a:cubicBezTo>
                    <a:pt x="7920" y="2224"/>
                    <a:pt x="10980" y="3494"/>
                    <a:pt x="13410" y="6035"/>
                  </a:cubicBezTo>
                  <a:cubicBezTo>
                    <a:pt x="15840" y="8576"/>
                    <a:pt x="17640" y="12388"/>
                    <a:pt x="18540" y="15088"/>
                  </a:cubicBezTo>
                  <a:cubicBezTo>
                    <a:pt x="19440" y="17788"/>
                    <a:pt x="19440" y="19376"/>
                    <a:pt x="18990" y="20329"/>
                  </a:cubicBezTo>
                  <a:cubicBezTo>
                    <a:pt x="18540" y="21282"/>
                    <a:pt x="17640" y="21600"/>
                    <a:pt x="17010" y="20965"/>
                  </a:cubicBezTo>
                  <a:cubicBezTo>
                    <a:pt x="16380" y="20329"/>
                    <a:pt x="16020" y="18741"/>
                    <a:pt x="15840" y="15565"/>
                  </a:cubicBezTo>
                  <a:cubicBezTo>
                    <a:pt x="15660" y="12388"/>
                    <a:pt x="15660" y="7624"/>
                    <a:pt x="16470" y="4765"/>
                  </a:cubicBezTo>
                  <a:cubicBezTo>
                    <a:pt x="17280" y="1906"/>
                    <a:pt x="18900" y="953"/>
                    <a:pt x="19890" y="476"/>
                  </a:cubicBezTo>
                  <a:cubicBezTo>
                    <a:pt x="20880" y="0"/>
                    <a:pt x="21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371735" y="8001000"/>
              <a:ext cx="104039" cy="11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49" fill="norm" stroke="1" extrusionOk="0">
                  <a:moveTo>
                    <a:pt x="21234" y="0"/>
                  </a:moveTo>
                  <a:cubicBezTo>
                    <a:pt x="16050" y="1223"/>
                    <a:pt x="10866" y="2445"/>
                    <a:pt x="6978" y="4075"/>
                  </a:cubicBezTo>
                  <a:cubicBezTo>
                    <a:pt x="3090" y="5706"/>
                    <a:pt x="498" y="7743"/>
                    <a:pt x="66" y="10596"/>
                  </a:cubicBezTo>
                  <a:cubicBezTo>
                    <a:pt x="-366" y="13449"/>
                    <a:pt x="1362" y="17117"/>
                    <a:pt x="4386" y="19155"/>
                  </a:cubicBezTo>
                  <a:cubicBezTo>
                    <a:pt x="7410" y="21192"/>
                    <a:pt x="11730" y="21600"/>
                    <a:pt x="14970" y="20989"/>
                  </a:cubicBezTo>
                  <a:cubicBezTo>
                    <a:pt x="18210" y="20377"/>
                    <a:pt x="20370" y="18747"/>
                    <a:pt x="20586" y="15894"/>
                  </a:cubicBezTo>
                  <a:cubicBezTo>
                    <a:pt x="20802" y="13042"/>
                    <a:pt x="19074" y="8966"/>
                    <a:pt x="16914" y="6521"/>
                  </a:cubicBezTo>
                  <a:cubicBezTo>
                    <a:pt x="14754" y="4075"/>
                    <a:pt x="12162" y="3260"/>
                    <a:pt x="9570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526573" y="7950745"/>
              <a:ext cx="247651" cy="15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7913"/>
                  </a:moveTo>
                  <a:cubicBezTo>
                    <a:pt x="738" y="8801"/>
                    <a:pt x="1477" y="9688"/>
                    <a:pt x="1846" y="10872"/>
                  </a:cubicBezTo>
                  <a:cubicBezTo>
                    <a:pt x="2215" y="12055"/>
                    <a:pt x="2215" y="13535"/>
                    <a:pt x="2031" y="15162"/>
                  </a:cubicBezTo>
                  <a:cubicBezTo>
                    <a:pt x="1846" y="16790"/>
                    <a:pt x="1477" y="18565"/>
                    <a:pt x="1292" y="18417"/>
                  </a:cubicBezTo>
                  <a:cubicBezTo>
                    <a:pt x="1108" y="18269"/>
                    <a:pt x="1108" y="16198"/>
                    <a:pt x="1385" y="14275"/>
                  </a:cubicBezTo>
                  <a:cubicBezTo>
                    <a:pt x="1662" y="12351"/>
                    <a:pt x="2215" y="10576"/>
                    <a:pt x="2769" y="9096"/>
                  </a:cubicBezTo>
                  <a:cubicBezTo>
                    <a:pt x="3323" y="7617"/>
                    <a:pt x="3877" y="6433"/>
                    <a:pt x="4523" y="6286"/>
                  </a:cubicBezTo>
                  <a:cubicBezTo>
                    <a:pt x="5169" y="6138"/>
                    <a:pt x="5908" y="7025"/>
                    <a:pt x="6462" y="8653"/>
                  </a:cubicBezTo>
                  <a:cubicBezTo>
                    <a:pt x="7015" y="10280"/>
                    <a:pt x="7385" y="12647"/>
                    <a:pt x="7662" y="13091"/>
                  </a:cubicBezTo>
                  <a:cubicBezTo>
                    <a:pt x="7938" y="13535"/>
                    <a:pt x="8123" y="12055"/>
                    <a:pt x="8862" y="9688"/>
                  </a:cubicBezTo>
                  <a:cubicBezTo>
                    <a:pt x="9600" y="7321"/>
                    <a:pt x="10892" y="4066"/>
                    <a:pt x="12000" y="2143"/>
                  </a:cubicBezTo>
                  <a:cubicBezTo>
                    <a:pt x="13108" y="220"/>
                    <a:pt x="14031" y="-372"/>
                    <a:pt x="15323" y="220"/>
                  </a:cubicBezTo>
                  <a:cubicBezTo>
                    <a:pt x="16615" y="812"/>
                    <a:pt x="18277" y="2587"/>
                    <a:pt x="19385" y="6286"/>
                  </a:cubicBezTo>
                  <a:cubicBezTo>
                    <a:pt x="20492" y="9984"/>
                    <a:pt x="21046" y="15606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241816" y="7853057"/>
              <a:ext cx="59458" cy="28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22" fill="norm" stroke="1" extrusionOk="0">
                  <a:moveTo>
                    <a:pt x="20922" y="144"/>
                  </a:moveTo>
                  <a:cubicBezTo>
                    <a:pt x="16453" y="-17"/>
                    <a:pt x="11984" y="-178"/>
                    <a:pt x="8632" y="467"/>
                  </a:cubicBezTo>
                  <a:cubicBezTo>
                    <a:pt x="5281" y="1112"/>
                    <a:pt x="3046" y="2562"/>
                    <a:pt x="1556" y="5464"/>
                  </a:cubicBezTo>
                  <a:cubicBezTo>
                    <a:pt x="67" y="8365"/>
                    <a:pt x="-678" y="12718"/>
                    <a:pt x="812" y="15619"/>
                  </a:cubicBezTo>
                  <a:cubicBezTo>
                    <a:pt x="2301" y="18521"/>
                    <a:pt x="6025" y="19971"/>
                    <a:pt x="9750" y="20697"/>
                  </a:cubicBezTo>
                  <a:cubicBezTo>
                    <a:pt x="13474" y="21422"/>
                    <a:pt x="17198" y="21422"/>
                    <a:pt x="20922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199673" y="7862245"/>
              <a:ext cx="425451" cy="23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5262"/>
                  </a:moveTo>
                  <a:cubicBezTo>
                    <a:pt x="0" y="14126"/>
                    <a:pt x="0" y="12989"/>
                    <a:pt x="430" y="11662"/>
                  </a:cubicBezTo>
                  <a:cubicBezTo>
                    <a:pt x="860" y="10336"/>
                    <a:pt x="1719" y="8820"/>
                    <a:pt x="3009" y="7020"/>
                  </a:cubicBezTo>
                  <a:cubicBezTo>
                    <a:pt x="4299" y="5220"/>
                    <a:pt x="6018" y="3136"/>
                    <a:pt x="7093" y="1810"/>
                  </a:cubicBezTo>
                  <a:cubicBezTo>
                    <a:pt x="8167" y="483"/>
                    <a:pt x="8597" y="-85"/>
                    <a:pt x="9027" y="10"/>
                  </a:cubicBezTo>
                  <a:cubicBezTo>
                    <a:pt x="9457" y="104"/>
                    <a:pt x="9887" y="862"/>
                    <a:pt x="9833" y="3231"/>
                  </a:cubicBezTo>
                  <a:cubicBezTo>
                    <a:pt x="9779" y="5599"/>
                    <a:pt x="9242" y="9578"/>
                    <a:pt x="8812" y="12231"/>
                  </a:cubicBezTo>
                  <a:cubicBezTo>
                    <a:pt x="8382" y="14883"/>
                    <a:pt x="8060" y="16210"/>
                    <a:pt x="7684" y="17726"/>
                  </a:cubicBezTo>
                  <a:cubicBezTo>
                    <a:pt x="7307" y="19241"/>
                    <a:pt x="6878" y="20947"/>
                    <a:pt x="6663" y="21231"/>
                  </a:cubicBezTo>
                  <a:cubicBezTo>
                    <a:pt x="6448" y="21515"/>
                    <a:pt x="6448" y="20378"/>
                    <a:pt x="6770" y="18957"/>
                  </a:cubicBezTo>
                  <a:cubicBezTo>
                    <a:pt x="7093" y="17536"/>
                    <a:pt x="7737" y="15831"/>
                    <a:pt x="8382" y="14789"/>
                  </a:cubicBezTo>
                  <a:cubicBezTo>
                    <a:pt x="9027" y="13747"/>
                    <a:pt x="9672" y="13368"/>
                    <a:pt x="10155" y="13652"/>
                  </a:cubicBezTo>
                  <a:cubicBezTo>
                    <a:pt x="10639" y="13936"/>
                    <a:pt x="10961" y="14883"/>
                    <a:pt x="11284" y="15831"/>
                  </a:cubicBezTo>
                  <a:cubicBezTo>
                    <a:pt x="11606" y="16778"/>
                    <a:pt x="11928" y="17726"/>
                    <a:pt x="12519" y="18199"/>
                  </a:cubicBezTo>
                  <a:cubicBezTo>
                    <a:pt x="13110" y="18673"/>
                    <a:pt x="13970" y="18673"/>
                    <a:pt x="14615" y="18389"/>
                  </a:cubicBezTo>
                  <a:cubicBezTo>
                    <a:pt x="15260" y="18104"/>
                    <a:pt x="15690" y="17536"/>
                    <a:pt x="16012" y="16778"/>
                  </a:cubicBezTo>
                  <a:cubicBezTo>
                    <a:pt x="16334" y="16020"/>
                    <a:pt x="16549" y="15073"/>
                    <a:pt x="16603" y="14031"/>
                  </a:cubicBezTo>
                  <a:cubicBezTo>
                    <a:pt x="16657" y="12989"/>
                    <a:pt x="16549" y="11852"/>
                    <a:pt x="16227" y="11283"/>
                  </a:cubicBezTo>
                  <a:cubicBezTo>
                    <a:pt x="15904" y="10715"/>
                    <a:pt x="15367" y="10715"/>
                    <a:pt x="14937" y="11094"/>
                  </a:cubicBezTo>
                  <a:cubicBezTo>
                    <a:pt x="14507" y="11473"/>
                    <a:pt x="14185" y="12231"/>
                    <a:pt x="13970" y="13083"/>
                  </a:cubicBezTo>
                  <a:cubicBezTo>
                    <a:pt x="13755" y="13936"/>
                    <a:pt x="13648" y="14883"/>
                    <a:pt x="13648" y="15831"/>
                  </a:cubicBezTo>
                  <a:cubicBezTo>
                    <a:pt x="13648" y="16778"/>
                    <a:pt x="13755" y="17726"/>
                    <a:pt x="15099" y="18389"/>
                  </a:cubicBezTo>
                  <a:cubicBezTo>
                    <a:pt x="16442" y="19052"/>
                    <a:pt x="19021" y="19431"/>
                    <a:pt x="21600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056923" y="7916829"/>
              <a:ext cx="120402" cy="20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085" fill="norm" stroke="1" extrusionOk="0">
                  <a:moveTo>
                    <a:pt x="15120" y="2814"/>
                  </a:moveTo>
                  <a:cubicBezTo>
                    <a:pt x="14040" y="1932"/>
                    <a:pt x="12960" y="1050"/>
                    <a:pt x="10980" y="499"/>
                  </a:cubicBezTo>
                  <a:cubicBezTo>
                    <a:pt x="9000" y="-52"/>
                    <a:pt x="6120" y="-272"/>
                    <a:pt x="3780" y="499"/>
                  </a:cubicBezTo>
                  <a:cubicBezTo>
                    <a:pt x="1440" y="1271"/>
                    <a:pt x="-360" y="3034"/>
                    <a:pt x="540" y="4687"/>
                  </a:cubicBezTo>
                  <a:cubicBezTo>
                    <a:pt x="1440" y="6340"/>
                    <a:pt x="5040" y="7883"/>
                    <a:pt x="8820" y="9536"/>
                  </a:cubicBezTo>
                  <a:cubicBezTo>
                    <a:pt x="12600" y="11189"/>
                    <a:pt x="16560" y="12952"/>
                    <a:pt x="18720" y="14385"/>
                  </a:cubicBezTo>
                  <a:cubicBezTo>
                    <a:pt x="20880" y="15818"/>
                    <a:pt x="21240" y="16920"/>
                    <a:pt x="18720" y="18132"/>
                  </a:cubicBezTo>
                  <a:cubicBezTo>
                    <a:pt x="16200" y="19344"/>
                    <a:pt x="10800" y="20667"/>
                    <a:pt x="7200" y="20997"/>
                  </a:cubicBezTo>
                  <a:cubicBezTo>
                    <a:pt x="3600" y="21328"/>
                    <a:pt x="1800" y="20667"/>
                    <a:pt x="0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185512" y="7965077"/>
              <a:ext cx="157162" cy="14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78" fill="norm" stroke="1" extrusionOk="0">
                  <a:moveTo>
                    <a:pt x="14472" y="8130"/>
                  </a:moveTo>
                  <a:cubicBezTo>
                    <a:pt x="15336" y="6878"/>
                    <a:pt x="16200" y="5626"/>
                    <a:pt x="15912" y="4217"/>
                  </a:cubicBezTo>
                  <a:cubicBezTo>
                    <a:pt x="15624" y="2808"/>
                    <a:pt x="14184" y="1243"/>
                    <a:pt x="12744" y="461"/>
                  </a:cubicBezTo>
                  <a:cubicBezTo>
                    <a:pt x="11304" y="-322"/>
                    <a:pt x="9864" y="-322"/>
                    <a:pt x="7704" y="2182"/>
                  </a:cubicBezTo>
                  <a:cubicBezTo>
                    <a:pt x="5544" y="4687"/>
                    <a:pt x="2664" y="9695"/>
                    <a:pt x="1224" y="12982"/>
                  </a:cubicBezTo>
                  <a:cubicBezTo>
                    <a:pt x="-216" y="16269"/>
                    <a:pt x="-216" y="17835"/>
                    <a:pt x="360" y="19087"/>
                  </a:cubicBezTo>
                  <a:cubicBezTo>
                    <a:pt x="936" y="20339"/>
                    <a:pt x="2088" y="21278"/>
                    <a:pt x="3240" y="21278"/>
                  </a:cubicBezTo>
                  <a:cubicBezTo>
                    <a:pt x="4392" y="21278"/>
                    <a:pt x="5544" y="20339"/>
                    <a:pt x="6696" y="19087"/>
                  </a:cubicBezTo>
                  <a:cubicBezTo>
                    <a:pt x="7848" y="17835"/>
                    <a:pt x="9000" y="16269"/>
                    <a:pt x="10008" y="14235"/>
                  </a:cubicBezTo>
                  <a:cubicBezTo>
                    <a:pt x="11016" y="12200"/>
                    <a:pt x="11880" y="9695"/>
                    <a:pt x="12312" y="9226"/>
                  </a:cubicBezTo>
                  <a:cubicBezTo>
                    <a:pt x="12744" y="8756"/>
                    <a:pt x="12744" y="10321"/>
                    <a:pt x="12888" y="11887"/>
                  </a:cubicBezTo>
                  <a:cubicBezTo>
                    <a:pt x="13032" y="13452"/>
                    <a:pt x="13320" y="15017"/>
                    <a:pt x="14760" y="16113"/>
                  </a:cubicBezTo>
                  <a:cubicBezTo>
                    <a:pt x="16200" y="17208"/>
                    <a:pt x="18792" y="17835"/>
                    <a:pt x="21384" y="1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393473" y="7960383"/>
              <a:ext cx="368301" cy="15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372" y="9104"/>
                  </a:moveTo>
                  <a:cubicBezTo>
                    <a:pt x="372" y="7644"/>
                    <a:pt x="372" y="6185"/>
                    <a:pt x="310" y="6331"/>
                  </a:cubicBezTo>
                  <a:cubicBezTo>
                    <a:pt x="248" y="6477"/>
                    <a:pt x="124" y="8228"/>
                    <a:pt x="62" y="10271"/>
                  </a:cubicBezTo>
                  <a:cubicBezTo>
                    <a:pt x="0" y="12314"/>
                    <a:pt x="0" y="14649"/>
                    <a:pt x="0" y="16839"/>
                  </a:cubicBezTo>
                  <a:cubicBezTo>
                    <a:pt x="0" y="19028"/>
                    <a:pt x="0" y="21071"/>
                    <a:pt x="62" y="21217"/>
                  </a:cubicBezTo>
                  <a:cubicBezTo>
                    <a:pt x="124" y="21363"/>
                    <a:pt x="248" y="19612"/>
                    <a:pt x="683" y="17422"/>
                  </a:cubicBezTo>
                  <a:cubicBezTo>
                    <a:pt x="1117" y="15233"/>
                    <a:pt x="1862" y="12606"/>
                    <a:pt x="2421" y="10563"/>
                  </a:cubicBezTo>
                  <a:cubicBezTo>
                    <a:pt x="2979" y="8520"/>
                    <a:pt x="3352" y="7060"/>
                    <a:pt x="3600" y="7060"/>
                  </a:cubicBezTo>
                  <a:cubicBezTo>
                    <a:pt x="3848" y="7060"/>
                    <a:pt x="3972" y="8520"/>
                    <a:pt x="4034" y="10271"/>
                  </a:cubicBezTo>
                  <a:cubicBezTo>
                    <a:pt x="4097" y="12022"/>
                    <a:pt x="4097" y="14066"/>
                    <a:pt x="4345" y="14066"/>
                  </a:cubicBezTo>
                  <a:cubicBezTo>
                    <a:pt x="4593" y="14066"/>
                    <a:pt x="5090" y="12022"/>
                    <a:pt x="5834" y="9687"/>
                  </a:cubicBezTo>
                  <a:cubicBezTo>
                    <a:pt x="6579" y="7352"/>
                    <a:pt x="7572" y="4725"/>
                    <a:pt x="8379" y="3266"/>
                  </a:cubicBezTo>
                  <a:cubicBezTo>
                    <a:pt x="9186" y="1806"/>
                    <a:pt x="9807" y="1514"/>
                    <a:pt x="10117" y="2098"/>
                  </a:cubicBezTo>
                  <a:cubicBezTo>
                    <a:pt x="10428" y="2682"/>
                    <a:pt x="10428" y="4141"/>
                    <a:pt x="10366" y="5601"/>
                  </a:cubicBezTo>
                  <a:cubicBezTo>
                    <a:pt x="10303" y="7060"/>
                    <a:pt x="10179" y="8520"/>
                    <a:pt x="9993" y="10417"/>
                  </a:cubicBezTo>
                  <a:cubicBezTo>
                    <a:pt x="9807" y="12314"/>
                    <a:pt x="9559" y="14649"/>
                    <a:pt x="9807" y="15671"/>
                  </a:cubicBezTo>
                  <a:cubicBezTo>
                    <a:pt x="10055" y="16693"/>
                    <a:pt x="10800" y="16401"/>
                    <a:pt x="12166" y="14358"/>
                  </a:cubicBezTo>
                  <a:cubicBezTo>
                    <a:pt x="13531" y="12314"/>
                    <a:pt x="15517" y="8520"/>
                    <a:pt x="16634" y="5893"/>
                  </a:cubicBezTo>
                  <a:cubicBezTo>
                    <a:pt x="17752" y="3266"/>
                    <a:pt x="18000" y="1806"/>
                    <a:pt x="17752" y="931"/>
                  </a:cubicBezTo>
                  <a:cubicBezTo>
                    <a:pt x="17503" y="55"/>
                    <a:pt x="16759" y="-237"/>
                    <a:pt x="16138" y="201"/>
                  </a:cubicBezTo>
                  <a:cubicBezTo>
                    <a:pt x="15517" y="639"/>
                    <a:pt x="15021" y="1806"/>
                    <a:pt x="14524" y="3412"/>
                  </a:cubicBezTo>
                  <a:cubicBezTo>
                    <a:pt x="14028" y="5017"/>
                    <a:pt x="13531" y="7060"/>
                    <a:pt x="13221" y="8958"/>
                  </a:cubicBezTo>
                  <a:cubicBezTo>
                    <a:pt x="12910" y="10855"/>
                    <a:pt x="12786" y="12606"/>
                    <a:pt x="13034" y="13774"/>
                  </a:cubicBezTo>
                  <a:cubicBezTo>
                    <a:pt x="13283" y="14941"/>
                    <a:pt x="13903" y="15525"/>
                    <a:pt x="15393" y="15817"/>
                  </a:cubicBezTo>
                  <a:cubicBezTo>
                    <a:pt x="16883" y="16109"/>
                    <a:pt x="19241" y="16109"/>
                    <a:pt x="21600" y="16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161823" y="7820805"/>
              <a:ext cx="187122" cy="29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70" fill="norm" stroke="1" extrusionOk="0">
                  <a:moveTo>
                    <a:pt x="12818" y="15020"/>
                  </a:moveTo>
                  <a:cubicBezTo>
                    <a:pt x="12343" y="14270"/>
                    <a:pt x="11868" y="13520"/>
                    <a:pt x="9969" y="13445"/>
                  </a:cubicBezTo>
                  <a:cubicBezTo>
                    <a:pt x="8070" y="13370"/>
                    <a:pt x="4747" y="13970"/>
                    <a:pt x="2730" y="15170"/>
                  </a:cubicBezTo>
                  <a:cubicBezTo>
                    <a:pt x="712" y="16370"/>
                    <a:pt x="0" y="18170"/>
                    <a:pt x="0" y="19370"/>
                  </a:cubicBezTo>
                  <a:cubicBezTo>
                    <a:pt x="0" y="20570"/>
                    <a:pt x="712" y="21170"/>
                    <a:pt x="2492" y="21170"/>
                  </a:cubicBezTo>
                  <a:cubicBezTo>
                    <a:pt x="4273" y="21170"/>
                    <a:pt x="7121" y="20570"/>
                    <a:pt x="10563" y="17720"/>
                  </a:cubicBezTo>
                  <a:cubicBezTo>
                    <a:pt x="14004" y="14870"/>
                    <a:pt x="18040" y="9770"/>
                    <a:pt x="19820" y="6470"/>
                  </a:cubicBezTo>
                  <a:cubicBezTo>
                    <a:pt x="21600" y="3170"/>
                    <a:pt x="21125" y="1670"/>
                    <a:pt x="19820" y="770"/>
                  </a:cubicBezTo>
                  <a:cubicBezTo>
                    <a:pt x="18514" y="-130"/>
                    <a:pt x="16378" y="-430"/>
                    <a:pt x="14716" y="920"/>
                  </a:cubicBezTo>
                  <a:cubicBezTo>
                    <a:pt x="13055" y="2270"/>
                    <a:pt x="11868" y="5270"/>
                    <a:pt x="11393" y="8120"/>
                  </a:cubicBezTo>
                  <a:cubicBezTo>
                    <a:pt x="10919" y="10970"/>
                    <a:pt x="11156" y="13670"/>
                    <a:pt x="12105" y="15620"/>
                  </a:cubicBezTo>
                  <a:cubicBezTo>
                    <a:pt x="13055" y="17570"/>
                    <a:pt x="14716" y="18770"/>
                    <a:pt x="16378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390423" y="80200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422173" y="79438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445056" y="7934065"/>
              <a:ext cx="104118" cy="17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61" fill="norm" stroke="1" extrusionOk="0">
                  <a:moveTo>
                    <a:pt x="21250" y="1218"/>
                  </a:moveTo>
                  <a:cubicBezTo>
                    <a:pt x="16498" y="691"/>
                    <a:pt x="11746" y="164"/>
                    <a:pt x="8290" y="33"/>
                  </a:cubicBezTo>
                  <a:cubicBezTo>
                    <a:pt x="4834" y="-99"/>
                    <a:pt x="2674" y="164"/>
                    <a:pt x="1378" y="955"/>
                  </a:cubicBezTo>
                  <a:cubicBezTo>
                    <a:pt x="82" y="1745"/>
                    <a:pt x="-350" y="3062"/>
                    <a:pt x="298" y="4116"/>
                  </a:cubicBezTo>
                  <a:cubicBezTo>
                    <a:pt x="946" y="5169"/>
                    <a:pt x="2674" y="5960"/>
                    <a:pt x="5482" y="7145"/>
                  </a:cubicBezTo>
                  <a:cubicBezTo>
                    <a:pt x="8290" y="8330"/>
                    <a:pt x="12178" y="9911"/>
                    <a:pt x="14554" y="11886"/>
                  </a:cubicBezTo>
                  <a:cubicBezTo>
                    <a:pt x="16930" y="13862"/>
                    <a:pt x="17794" y="16233"/>
                    <a:pt x="17362" y="17813"/>
                  </a:cubicBezTo>
                  <a:cubicBezTo>
                    <a:pt x="16930" y="19394"/>
                    <a:pt x="15202" y="20184"/>
                    <a:pt x="13258" y="20711"/>
                  </a:cubicBezTo>
                  <a:cubicBezTo>
                    <a:pt x="11314" y="21238"/>
                    <a:pt x="9154" y="21501"/>
                    <a:pt x="8074" y="20974"/>
                  </a:cubicBezTo>
                  <a:cubicBezTo>
                    <a:pt x="6994" y="20447"/>
                    <a:pt x="6994" y="19130"/>
                    <a:pt x="7642" y="17945"/>
                  </a:cubicBezTo>
                  <a:cubicBezTo>
                    <a:pt x="8290" y="16760"/>
                    <a:pt x="9586" y="15706"/>
                    <a:pt x="10882" y="14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628460" y="7785100"/>
              <a:ext cx="92164" cy="32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2" fill="norm" stroke="1" extrusionOk="0">
                  <a:moveTo>
                    <a:pt x="19902" y="0"/>
                  </a:moveTo>
                  <a:cubicBezTo>
                    <a:pt x="14502" y="3388"/>
                    <a:pt x="9102" y="6776"/>
                    <a:pt x="5420" y="9812"/>
                  </a:cubicBezTo>
                  <a:cubicBezTo>
                    <a:pt x="1739" y="12847"/>
                    <a:pt x="-225" y="15529"/>
                    <a:pt x="20" y="17506"/>
                  </a:cubicBezTo>
                  <a:cubicBezTo>
                    <a:pt x="266" y="19482"/>
                    <a:pt x="2720" y="20753"/>
                    <a:pt x="6648" y="21176"/>
                  </a:cubicBezTo>
                  <a:cubicBezTo>
                    <a:pt x="10575" y="21600"/>
                    <a:pt x="15975" y="21176"/>
                    <a:pt x="21375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574573" y="7939203"/>
              <a:ext cx="304801" cy="13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5714"/>
                  </a:moveTo>
                  <a:cubicBezTo>
                    <a:pt x="600" y="4052"/>
                    <a:pt x="1200" y="2390"/>
                    <a:pt x="3000" y="1726"/>
                  </a:cubicBezTo>
                  <a:cubicBezTo>
                    <a:pt x="4800" y="1061"/>
                    <a:pt x="7800" y="1394"/>
                    <a:pt x="9900" y="2723"/>
                  </a:cubicBezTo>
                  <a:cubicBezTo>
                    <a:pt x="12000" y="4052"/>
                    <a:pt x="13200" y="6378"/>
                    <a:pt x="13875" y="9203"/>
                  </a:cubicBezTo>
                  <a:cubicBezTo>
                    <a:pt x="14550" y="12027"/>
                    <a:pt x="14700" y="15350"/>
                    <a:pt x="14475" y="17677"/>
                  </a:cubicBezTo>
                  <a:cubicBezTo>
                    <a:pt x="14250" y="20003"/>
                    <a:pt x="13650" y="21332"/>
                    <a:pt x="13275" y="21000"/>
                  </a:cubicBezTo>
                  <a:cubicBezTo>
                    <a:pt x="12900" y="20667"/>
                    <a:pt x="12750" y="18674"/>
                    <a:pt x="13125" y="15849"/>
                  </a:cubicBezTo>
                  <a:cubicBezTo>
                    <a:pt x="13500" y="13024"/>
                    <a:pt x="14400" y="9369"/>
                    <a:pt x="15150" y="6877"/>
                  </a:cubicBezTo>
                  <a:cubicBezTo>
                    <a:pt x="15900" y="4384"/>
                    <a:pt x="16500" y="3055"/>
                    <a:pt x="17100" y="1892"/>
                  </a:cubicBezTo>
                  <a:cubicBezTo>
                    <a:pt x="17700" y="729"/>
                    <a:pt x="18300" y="-268"/>
                    <a:pt x="18750" y="64"/>
                  </a:cubicBezTo>
                  <a:cubicBezTo>
                    <a:pt x="19200" y="397"/>
                    <a:pt x="19500" y="2058"/>
                    <a:pt x="19575" y="4717"/>
                  </a:cubicBezTo>
                  <a:cubicBezTo>
                    <a:pt x="19650" y="7375"/>
                    <a:pt x="19500" y="11030"/>
                    <a:pt x="19350" y="13855"/>
                  </a:cubicBezTo>
                  <a:cubicBezTo>
                    <a:pt x="19200" y="16680"/>
                    <a:pt x="19050" y="18674"/>
                    <a:pt x="19050" y="18840"/>
                  </a:cubicBezTo>
                  <a:cubicBezTo>
                    <a:pt x="19050" y="19006"/>
                    <a:pt x="19200" y="17344"/>
                    <a:pt x="19650" y="14520"/>
                  </a:cubicBezTo>
                  <a:cubicBezTo>
                    <a:pt x="20100" y="11695"/>
                    <a:pt x="20850" y="7707"/>
                    <a:pt x="21600" y="3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904773" y="78676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937969" y="7766050"/>
              <a:ext cx="119205" cy="35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43" fill="norm" stroke="1" extrusionOk="0">
                  <a:moveTo>
                    <a:pt x="21341" y="0"/>
                  </a:moveTo>
                  <a:cubicBezTo>
                    <a:pt x="16415" y="3411"/>
                    <a:pt x="11488" y="6821"/>
                    <a:pt x="7888" y="9853"/>
                  </a:cubicBezTo>
                  <a:cubicBezTo>
                    <a:pt x="4288" y="12884"/>
                    <a:pt x="2015" y="15537"/>
                    <a:pt x="878" y="17432"/>
                  </a:cubicBezTo>
                  <a:cubicBezTo>
                    <a:pt x="-259" y="19326"/>
                    <a:pt x="-259" y="20463"/>
                    <a:pt x="688" y="21032"/>
                  </a:cubicBezTo>
                  <a:cubicBezTo>
                    <a:pt x="1636" y="21600"/>
                    <a:pt x="3530" y="21600"/>
                    <a:pt x="6183" y="20905"/>
                  </a:cubicBezTo>
                  <a:cubicBezTo>
                    <a:pt x="8836" y="20211"/>
                    <a:pt x="12246" y="18821"/>
                    <a:pt x="14330" y="17747"/>
                  </a:cubicBezTo>
                  <a:cubicBezTo>
                    <a:pt x="16415" y="16674"/>
                    <a:pt x="17173" y="15916"/>
                    <a:pt x="17552" y="15158"/>
                  </a:cubicBezTo>
                  <a:cubicBezTo>
                    <a:pt x="17930" y="14400"/>
                    <a:pt x="17930" y="13642"/>
                    <a:pt x="15846" y="13263"/>
                  </a:cubicBezTo>
                  <a:cubicBezTo>
                    <a:pt x="13762" y="12884"/>
                    <a:pt x="9594" y="12884"/>
                    <a:pt x="5425" y="1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082573" y="7795401"/>
              <a:ext cx="305352" cy="26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58" fill="norm" stroke="1" extrusionOk="0">
                  <a:moveTo>
                    <a:pt x="0" y="14644"/>
                  </a:moveTo>
                  <a:cubicBezTo>
                    <a:pt x="447" y="16305"/>
                    <a:pt x="894" y="17967"/>
                    <a:pt x="1415" y="19047"/>
                  </a:cubicBezTo>
                  <a:cubicBezTo>
                    <a:pt x="1937" y="20127"/>
                    <a:pt x="2532" y="20625"/>
                    <a:pt x="3128" y="20459"/>
                  </a:cubicBezTo>
                  <a:cubicBezTo>
                    <a:pt x="3724" y="20293"/>
                    <a:pt x="4320" y="19462"/>
                    <a:pt x="4692" y="18632"/>
                  </a:cubicBezTo>
                  <a:cubicBezTo>
                    <a:pt x="5065" y="17801"/>
                    <a:pt x="5214" y="16970"/>
                    <a:pt x="5288" y="16970"/>
                  </a:cubicBezTo>
                  <a:cubicBezTo>
                    <a:pt x="5363" y="16970"/>
                    <a:pt x="5363" y="17801"/>
                    <a:pt x="5586" y="18548"/>
                  </a:cubicBezTo>
                  <a:cubicBezTo>
                    <a:pt x="5810" y="19296"/>
                    <a:pt x="6257" y="19961"/>
                    <a:pt x="7299" y="20459"/>
                  </a:cubicBezTo>
                  <a:cubicBezTo>
                    <a:pt x="8342" y="20958"/>
                    <a:pt x="9981" y="21290"/>
                    <a:pt x="12066" y="19545"/>
                  </a:cubicBezTo>
                  <a:cubicBezTo>
                    <a:pt x="14152" y="17801"/>
                    <a:pt x="16684" y="13979"/>
                    <a:pt x="18248" y="10988"/>
                  </a:cubicBezTo>
                  <a:cubicBezTo>
                    <a:pt x="19812" y="7998"/>
                    <a:pt x="20408" y="5838"/>
                    <a:pt x="20855" y="4010"/>
                  </a:cubicBezTo>
                  <a:cubicBezTo>
                    <a:pt x="21302" y="2182"/>
                    <a:pt x="21600" y="687"/>
                    <a:pt x="21451" y="188"/>
                  </a:cubicBezTo>
                  <a:cubicBezTo>
                    <a:pt x="21302" y="-310"/>
                    <a:pt x="20706" y="188"/>
                    <a:pt x="19812" y="1601"/>
                  </a:cubicBezTo>
                  <a:cubicBezTo>
                    <a:pt x="18919" y="3013"/>
                    <a:pt x="17727" y="5339"/>
                    <a:pt x="16833" y="7665"/>
                  </a:cubicBezTo>
                  <a:cubicBezTo>
                    <a:pt x="15939" y="9992"/>
                    <a:pt x="15343" y="12318"/>
                    <a:pt x="14971" y="14062"/>
                  </a:cubicBezTo>
                  <a:cubicBezTo>
                    <a:pt x="14599" y="15807"/>
                    <a:pt x="14450" y="16970"/>
                    <a:pt x="15194" y="17718"/>
                  </a:cubicBezTo>
                  <a:cubicBezTo>
                    <a:pt x="15939" y="18465"/>
                    <a:pt x="17578" y="18798"/>
                    <a:pt x="19217" y="19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292123" y="7912100"/>
              <a:ext cx="146051" cy="12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7436"/>
                  </a:moveTo>
                  <a:cubicBezTo>
                    <a:pt x="1252" y="6020"/>
                    <a:pt x="2504" y="4603"/>
                    <a:pt x="4696" y="4072"/>
                  </a:cubicBezTo>
                  <a:cubicBezTo>
                    <a:pt x="6887" y="3541"/>
                    <a:pt x="10017" y="3895"/>
                    <a:pt x="12052" y="4780"/>
                  </a:cubicBezTo>
                  <a:cubicBezTo>
                    <a:pt x="14087" y="5666"/>
                    <a:pt x="15026" y="7082"/>
                    <a:pt x="15652" y="9384"/>
                  </a:cubicBezTo>
                  <a:cubicBezTo>
                    <a:pt x="16278" y="11685"/>
                    <a:pt x="16591" y="14872"/>
                    <a:pt x="16435" y="17351"/>
                  </a:cubicBezTo>
                  <a:cubicBezTo>
                    <a:pt x="16278" y="19830"/>
                    <a:pt x="15652" y="21600"/>
                    <a:pt x="15496" y="21246"/>
                  </a:cubicBezTo>
                  <a:cubicBezTo>
                    <a:pt x="15339" y="20892"/>
                    <a:pt x="15652" y="18413"/>
                    <a:pt x="16748" y="14518"/>
                  </a:cubicBezTo>
                  <a:cubicBezTo>
                    <a:pt x="17843" y="10623"/>
                    <a:pt x="19722" y="53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423271" y="7926523"/>
              <a:ext cx="70349" cy="11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062" fill="norm" stroke="1" extrusionOk="0">
                  <a:moveTo>
                    <a:pt x="17305" y="828"/>
                  </a:moveTo>
                  <a:cubicBezTo>
                    <a:pt x="14219" y="1207"/>
                    <a:pt x="11134" y="1586"/>
                    <a:pt x="8048" y="3859"/>
                  </a:cubicBezTo>
                  <a:cubicBezTo>
                    <a:pt x="4962" y="6133"/>
                    <a:pt x="1877" y="10302"/>
                    <a:pt x="642" y="13523"/>
                  </a:cubicBezTo>
                  <a:cubicBezTo>
                    <a:pt x="-592" y="16744"/>
                    <a:pt x="25" y="19017"/>
                    <a:pt x="1877" y="20154"/>
                  </a:cubicBezTo>
                  <a:cubicBezTo>
                    <a:pt x="3728" y="21291"/>
                    <a:pt x="6814" y="21291"/>
                    <a:pt x="9591" y="20533"/>
                  </a:cubicBezTo>
                  <a:cubicBezTo>
                    <a:pt x="12368" y="19775"/>
                    <a:pt x="14837" y="18259"/>
                    <a:pt x="16997" y="15038"/>
                  </a:cubicBezTo>
                  <a:cubicBezTo>
                    <a:pt x="19157" y="11817"/>
                    <a:pt x="21008" y="6891"/>
                    <a:pt x="20391" y="3859"/>
                  </a:cubicBezTo>
                  <a:cubicBezTo>
                    <a:pt x="19774" y="828"/>
                    <a:pt x="16688" y="-309"/>
                    <a:pt x="14528" y="70"/>
                  </a:cubicBezTo>
                  <a:cubicBezTo>
                    <a:pt x="12368" y="449"/>
                    <a:pt x="11134" y="2344"/>
                    <a:pt x="9899" y="4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508023" y="7935518"/>
              <a:ext cx="152401" cy="14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3935"/>
                  </a:moveTo>
                  <a:cubicBezTo>
                    <a:pt x="1500" y="4848"/>
                    <a:pt x="3000" y="5761"/>
                    <a:pt x="3750" y="6977"/>
                  </a:cubicBezTo>
                  <a:cubicBezTo>
                    <a:pt x="4500" y="8194"/>
                    <a:pt x="4500" y="9715"/>
                    <a:pt x="4050" y="11084"/>
                  </a:cubicBezTo>
                  <a:cubicBezTo>
                    <a:pt x="3600" y="12453"/>
                    <a:pt x="2700" y="13670"/>
                    <a:pt x="2400" y="13518"/>
                  </a:cubicBezTo>
                  <a:cubicBezTo>
                    <a:pt x="2100" y="13366"/>
                    <a:pt x="2400" y="11845"/>
                    <a:pt x="4350" y="9411"/>
                  </a:cubicBezTo>
                  <a:cubicBezTo>
                    <a:pt x="6300" y="6977"/>
                    <a:pt x="9900" y="3631"/>
                    <a:pt x="12450" y="1806"/>
                  </a:cubicBezTo>
                  <a:cubicBezTo>
                    <a:pt x="15000" y="-20"/>
                    <a:pt x="16500" y="-324"/>
                    <a:pt x="17400" y="284"/>
                  </a:cubicBezTo>
                  <a:cubicBezTo>
                    <a:pt x="18300" y="893"/>
                    <a:pt x="18600" y="2414"/>
                    <a:pt x="19200" y="6065"/>
                  </a:cubicBezTo>
                  <a:cubicBezTo>
                    <a:pt x="19800" y="9715"/>
                    <a:pt x="20700" y="15496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3" name="Drawing"/>
          <p:cNvGrpSpPr/>
          <p:nvPr/>
        </p:nvGrpSpPr>
        <p:grpSpPr>
          <a:xfrm>
            <a:off x="965670" y="1666156"/>
            <a:ext cx="11670830" cy="7886726"/>
            <a:chOff x="0" y="0"/>
            <a:chExt cx="11670829" cy="7886725"/>
          </a:xfrm>
        </p:grpSpPr>
        <p:sp>
          <p:nvSpPr>
            <p:cNvPr id="2719" name="Line"/>
            <p:cNvSpPr/>
            <p:nvPr/>
          </p:nvSpPr>
          <p:spPr>
            <a:xfrm>
              <a:off x="302077" y="166877"/>
              <a:ext cx="188520" cy="35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1" fill="norm" stroke="1" extrusionOk="0">
                  <a:moveTo>
                    <a:pt x="3855" y="129"/>
                  </a:moveTo>
                  <a:cubicBezTo>
                    <a:pt x="2655" y="257"/>
                    <a:pt x="1455" y="386"/>
                    <a:pt x="1575" y="643"/>
                  </a:cubicBezTo>
                  <a:cubicBezTo>
                    <a:pt x="1695" y="900"/>
                    <a:pt x="3135" y="1286"/>
                    <a:pt x="6255" y="1286"/>
                  </a:cubicBezTo>
                  <a:cubicBezTo>
                    <a:pt x="9375" y="1286"/>
                    <a:pt x="14175" y="900"/>
                    <a:pt x="17175" y="579"/>
                  </a:cubicBezTo>
                  <a:cubicBezTo>
                    <a:pt x="20175" y="257"/>
                    <a:pt x="21375" y="0"/>
                    <a:pt x="21375" y="0"/>
                  </a:cubicBezTo>
                  <a:cubicBezTo>
                    <a:pt x="21375" y="0"/>
                    <a:pt x="20175" y="257"/>
                    <a:pt x="16815" y="1157"/>
                  </a:cubicBezTo>
                  <a:cubicBezTo>
                    <a:pt x="13455" y="2057"/>
                    <a:pt x="7935" y="3600"/>
                    <a:pt x="5055" y="4757"/>
                  </a:cubicBezTo>
                  <a:cubicBezTo>
                    <a:pt x="2175" y="5914"/>
                    <a:pt x="1935" y="6686"/>
                    <a:pt x="2295" y="7264"/>
                  </a:cubicBezTo>
                  <a:cubicBezTo>
                    <a:pt x="2655" y="7843"/>
                    <a:pt x="3615" y="8229"/>
                    <a:pt x="4815" y="9193"/>
                  </a:cubicBezTo>
                  <a:cubicBezTo>
                    <a:pt x="6015" y="10157"/>
                    <a:pt x="7455" y="11700"/>
                    <a:pt x="7215" y="13179"/>
                  </a:cubicBezTo>
                  <a:cubicBezTo>
                    <a:pt x="6975" y="14657"/>
                    <a:pt x="5055" y="16071"/>
                    <a:pt x="3615" y="17100"/>
                  </a:cubicBezTo>
                  <a:cubicBezTo>
                    <a:pt x="2175" y="18129"/>
                    <a:pt x="1215" y="18771"/>
                    <a:pt x="615" y="19414"/>
                  </a:cubicBezTo>
                  <a:cubicBezTo>
                    <a:pt x="15" y="20057"/>
                    <a:pt x="-225" y="20700"/>
                    <a:pt x="255" y="21086"/>
                  </a:cubicBezTo>
                  <a:cubicBezTo>
                    <a:pt x="735" y="21471"/>
                    <a:pt x="1935" y="21600"/>
                    <a:pt x="4935" y="21279"/>
                  </a:cubicBezTo>
                  <a:cubicBezTo>
                    <a:pt x="7935" y="20957"/>
                    <a:pt x="12735" y="20186"/>
                    <a:pt x="17535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09231" y="304045"/>
              <a:ext cx="252299" cy="1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3" fill="norm" stroke="1" extrusionOk="0">
                  <a:moveTo>
                    <a:pt x="935" y="2600"/>
                  </a:moveTo>
                  <a:cubicBezTo>
                    <a:pt x="395" y="1671"/>
                    <a:pt x="-145" y="742"/>
                    <a:pt x="35" y="278"/>
                  </a:cubicBezTo>
                  <a:cubicBezTo>
                    <a:pt x="215" y="-187"/>
                    <a:pt x="1115" y="-187"/>
                    <a:pt x="2465" y="1207"/>
                  </a:cubicBezTo>
                  <a:cubicBezTo>
                    <a:pt x="3815" y="2600"/>
                    <a:pt x="5615" y="5387"/>
                    <a:pt x="6335" y="8523"/>
                  </a:cubicBezTo>
                  <a:cubicBezTo>
                    <a:pt x="7055" y="11658"/>
                    <a:pt x="6695" y="15142"/>
                    <a:pt x="6245" y="17348"/>
                  </a:cubicBezTo>
                  <a:cubicBezTo>
                    <a:pt x="5795" y="19555"/>
                    <a:pt x="5255" y="20484"/>
                    <a:pt x="4715" y="20368"/>
                  </a:cubicBezTo>
                  <a:cubicBezTo>
                    <a:pt x="4175" y="20252"/>
                    <a:pt x="3635" y="19090"/>
                    <a:pt x="4265" y="16884"/>
                  </a:cubicBezTo>
                  <a:cubicBezTo>
                    <a:pt x="4895" y="14678"/>
                    <a:pt x="6695" y="11426"/>
                    <a:pt x="8045" y="9452"/>
                  </a:cubicBezTo>
                  <a:cubicBezTo>
                    <a:pt x="9395" y="7478"/>
                    <a:pt x="10295" y="6781"/>
                    <a:pt x="11465" y="5619"/>
                  </a:cubicBezTo>
                  <a:cubicBezTo>
                    <a:pt x="12635" y="4458"/>
                    <a:pt x="14075" y="2832"/>
                    <a:pt x="14615" y="2832"/>
                  </a:cubicBezTo>
                  <a:cubicBezTo>
                    <a:pt x="15155" y="2832"/>
                    <a:pt x="14795" y="4458"/>
                    <a:pt x="14255" y="6897"/>
                  </a:cubicBezTo>
                  <a:cubicBezTo>
                    <a:pt x="13715" y="9336"/>
                    <a:pt x="12995" y="12587"/>
                    <a:pt x="14165" y="15142"/>
                  </a:cubicBezTo>
                  <a:cubicBezTo>
                    <a:pt x="15335" y="17697"/>
                    <a:pt x="18395" y="19555"/>
                    <a:pt x="21455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80529" y="575394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5429"/>
                    <a:pt x="9391" y="9257"/>
                    <a:pt x="12991" y="5657"/>
                  </a:cubicBezTo>
                  <a:cubicBezTo>
                    <a:pt x="16591" y="2057"/>
                    <a:pt x="1909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06400" y="569044"/>
              <a:ext cx="210680" cy="7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9" fill="norm" stroke="1" extrusionOk="0">
                  <a:moveTo>
                    <a:pt x="2707" y="18758"/>
                  </a:moveTo>
                  <a:cubicBezTo>
                    <a:pt x="1411" y="19895"/>
                    <a:pt x="115" y="21032"/>
                    <a:pt x="7" y="21316"/>
                  </a:cubicBezTo>
                  <a:cubicBezTo>
                    <a:pt x="-101" y="21600"/>
                    <a:pt x="979" y="21032"/>
                    <a:pt x="4759" y="17337"/>
                  </a:cubicBezTo>
                  <a:cubicBezTo>
                    <a:pt x="8539" y="13642"/>
                    <a:pt x="15019" y="6821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901229" y="353144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920279" y="49284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663229" y="194394"/>
              <a:ext cx="19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644179" y="104382"/>
              <a:ext cx="217413" cy="48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37" fill="norm" stroke="1" extrusionOk="0">
                  <a:moveTo>
                    <a:pt x="0" y="5310"/>
                  </a:moveTo>
                  <a:cubicBezTo>
                    <a:pt x="0" y="3649"/>
                    <a:pt x="0" y="1987"/>
                    <a:pt x="1029" y="1018"/>
                  </a:cubicBezTo>
                  <a:cubicBezTo>
                    <a:pt x="2057" y="49"/>
                    <a:pt x="4114" y="-228"/>
                    <a:pt x="6686" y="187"/>
                  </a:cubicBezTo>
                  <a:cubicBezTo>
                    <a:pt x="9257" y="603"/>
                    <a:pt x="12343" y="1710"/>
                    <a:pt x="15017" y="3464"/>
                  </a:cubicBezTo>
                  <a:cubicBezTo>
                    <a:pt x="17691" y="5218"/>
                    <a:pt x="19954" y="7618"/>
                    <a:pt x="20777" y="9972"/>
                  </a:cubicBezTo>
                  <a:cubicBezTo>
                    <a:pt x="21600" y="12326"/>
                    <a:pt x="20983" y="14634"/>
                    <a:pt x="18926" y="16434"/>
                  </a:cubicBezTo>
                  <a:cubicBezTo>
                    <a:pt x="16869" y="18234"/>
                    <a:pt x="13371" y="19526"/>
                    <a:pt x="10903" y="20264"/>
                  </a:cubicBezTo>
                  <a:cubicBezTo>
                    <a:pt x="8434" y="21003"/>
                    <a:pt x="6994" y="21187"/>
                    <a:pt x="5657" y="21280"/>
                  </a:cubicBezTo>
                  <a:cubicBezTo>
                    <a:pt x="4320" y="21372"/>
                    <a:pt x="3086" y="21372"/>
                    <a:pt x="3291" y="21141"/>
                  </a:cubicBezTo>
                  <a:cubicBezTo>
                    <a:pt x="3497" y="20910"/>
                    <a:pt x="5143" y="20449"/>
                    <a:pt x="6789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095029" y="38489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2126779" y="49919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631124" y="121596"/>
              <a:ext cx="225906" cy="47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0" fill="norm" stroke="1" extrusionOk="0">
                  <a:moveTo>
                    <a:pt x="14745" y="703"/>
                  </a:moveTo>
                  <a:cubicBezTo>
                    <a:pt x="13945" y="418"/>
                    <a:pt x="13145" y="132"/>
                    <a:pt x="11045" y="37"/>
                  </a:cubicBezTo>
                  <a:cubicBezTo>
                    <a:pt x="8945" y="-58"/>
                    <a:pt x="5545" y="37"/>
                    <a:pt x="3245" y="227"/>
                  </a:cubicBezTo>
                  <a:cubicBezTo>
                    <a:pt x="945" y="418"/>
                    <a:pt x="-255" y="703"/>
                    <a:pt x="45" y="894"/>
                  </a:cubicBezTo>
                  <a:cubicBezTo>
                    <a:pt x="345" y="1084"/>
                    <a:pt x="2145" y="1179"/>
                    <a:pt x="4845" y="1607"/>
                  </a:cubicBezTo>
                  <a:cubicBezTo>
                    <a:pt x="7545" y="2035"/>
                    <a:pt x="11145" y="2797"/>
                    <a:pt x="12845" y="3938"/>
                  </a:cubicBezTo>
                  <a:cubicBezTo>
                    <a:pt x="14545" y="5080"/>
                    <a:pt x="14345" y="6603"/>
                    <a:pt x="12545" y="7983"/>
                  </a:cubicBezTo>
                  <a:cubicBezTo>
                    <a:pt x="10745" y="9362"/>
                    <a:pt x="7345" y="10599"/>
                    <a:pt x="4945" y="11265"/>
                  </a:cubicBezTo>
                  <a:cubicBezTo>
                    <a:pt x="2545" y="11931"/>
                    <a:pt x="1145" y="12027"/>
                    <a:pt x="1045" y="12027"/>
                  </a:cubicBezTo>
                  <a:cubicBezTo>
                    <a:pt x="945" y="12027"/>
                    <a:pt x="2145" y="11931"/>
                    <a:pt x="3245" y="11836"/>
                  </a:cubicBezTo>
                  <a:cubicBezTo>
                    <a:pt x="4345" y="11741"/>
                    <a:pt x="5345" y="11646"/>
                    <a:pt x="6445" y="11646"/>
                  </a:cubicBezTo>
                  <a:cubicBezTo>
                    <a:pt x="7545" y="11646"/>
                    <a:pt x="8745" y="11741"/>
                    <a:pt x="9545" y="12074"/>
                  </a:cubicBezTo>
                  <a:cubicBezTo>
                    <a:pt x="10345" y="12407"/>
                    <a:pt x="10745" y="12978"/>
                    <a:pt x="10045" y="13930"/>
                  </a:cubicBezTo>
                  <a:cubicBezTo>
                    <a:pt x="9345" y="14881"/>
                    <a:pt x="7545" y="16213"/>
                    <a:pt x="6245" y="17403"/>
                  </a:cubicBezTo>
                  <a:cubicBezTo>
                    <a:pt x="4945" y="18592"/>
                    <a:pt x="4145" y="19639"/>
                    <a:pt x="4045" y="20353"/>
                  </a:cubicBezTo>
                  <a:cubicBezTo>
                    <a:pt x="3945" y="21066"/>
                    <a:pt x="4545" y="21447"/>
                    <a:pt x="7145" y="21494"/>
                  </a:cubicBezTo>
                  <a:cubicBezTo>
                    <a:pt x="9745" y="21542"/>
                    <a:pt x="14345" y="21257"/>
                    <a:pt x="17045" y="20971"/>
                  </a:cubicBezTo>
                  <a:cubicBezTo>
                    <a:pt x="19745" y="20686"/>
                    <a:pt x="20545" y="20400"/>
                    <a:pt x="21345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079279" y="219794"/>
              <a:ext cx="42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00"/>
                    <a:pt x="21600" y="12000"/>
                    <a:pt x="21600" y="15600"/>
                  </a:cubicBezTo>
                  <a:cubicBezTo>
                    <a:pt x="21600" y="19200"/>
                    <a:pt x="10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161829" y="42934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257079" y="203087"/>
              <a:ext cx="165101" cy="25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581"/>
                  </a:moveTo>
                  <a:cubicBezTo>
                    <a:pt x="0" y="2681"/>
                    <a:pt x="0" y="1781"/>
                    <a:pt x="692" y="1061"/>
                  </a:cubicBezTo>
                  <a:cubicBezTo>
                    <a:pt x="1385" y="341"/>
                    <a:pt x="2769" y="-199"/>
                    <a:pt x="5538" y="71"/>
                  </a:cubicBezTo>
                  <a:cubicBezTo>
                    <a:pt x="8308" y="341"/>
                    <a:pt x="12462" y="1421"/>
                    <a:pt x="13708" y="3671"/>
                  </a:cubicBezTo>
                  <a:cubicBezTo>
                    <a:pt x="14954" y="5921"/>
                    <a:pt x="13292" y="9341"/>
                    <a:pt x="10938" y="12131"/>
                  </a:cubicBezTo>
                  <a:cubicBezTo>
                    <a:pt x="8585" y="14921"/>
                    <a:pt x="5538" y="17081"/>
                    <a:pt x="3462" y="18521"/>
                  </a:cubicBezTo>
                  <a:cubicBezTo>
                    <a:pt x="1385" y="19961"/>
                    <a:pt x="277" y="20681"/>
                    <a:pt x="554" y="21041"/>
                  </a:cubicBezTo>
                  <a:cubicBezTo>
                    <a:pt x="831" y="21401"/>
                    <a:pt x="2492" y="21401"/>
                    <a:pt x="6231" y="21131"/>
                  </a:cubicBezTo>
                  <a:cubicBezTo>
                    <a:pt x="9969" y="20861"/>
                    <a:pt x="15785" y="2032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447579" y="505544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873029" y="155740"/>
              <a:ext cx="176953" cy="33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67" fill="norm" stroke="1" extrusionOk="0">
                  <a:moveTo>
                    <a:pt x="2260" y="3658"/>
                  </a:moveTo>
                  <a:cubicBezTo>
                    <a:pt x="2512" y="2719"/>
                    <a:pt x="2763" y="1779"/>
                    <a:pt x="4898" y="1042"/>
                  </a:cubicBezTo>
                  <a:cubicBezTo>
                    <a:pt x="7033" y="304"/>
                    <a:pt x="11051" y="-233"/>
                    <a:pt x="14191" y="102"/>
                  </a:cubicBezTo>
                  <a:cubicBezTo>
                    <a:pt x="17330" y="438"/>
                    <a:pt x="19591" y="1645"/>
                    <a:pt x="19716" y="3389"/>
                  </a:cubicBezTo>
                  <a:cubicBezTo>
                    <a:pt x="19842" y="5133"/>
                    <a:pt x="17833" y="7414"/>
                    <a:pt x="16200" y="8756"/>
                  </a:cubicBezTo>
                  <a:cubicBezTo>
                    <a:pt x="14567" y="10097"/>
                    <a:pt x="13312" y="10500"/>
                    <a:pt x="12056" y="10835"/>
                  </a:cubicBezTo>
                  <a:cubicBezTo>
                    <a:pt x="10800" y="11171"/>
                    <a:pt x="9544" y="11439"/>
                    <a:pt x="9670" y="11573"/>
                  </a:cubicBezTo>
                  <a:cubicBezTo>
                    <a:pt x="9795" y="11707"/>
                    <a:pt x="11302" y="11707"/>
                    <a:pt x="13186" y="11976"/>
                  </a:cubicBezTo>
                  <a:cubicBezTo>
                    <a:pt x="15070" y="12244"/>
                    <a:pt x="17330" y="12781"/>
                    <a:pt x="18963" y="13720"/>
                  </a:cubicBezTo>
                  <a:cubicBezTo>
                    <a:pt x="20595" y="14659"/>
                    <a:pt x="21600" y="16001"/>
                    <a:pt x="20595" y="17342"/>
                  </a:cubicBezTo>
                  <a:cubicBezTo>
                    <a:pt x="19591" y="18684"/>
                    <a:pt x="16577" y="20025"/>
                    <a:pt x="12809" y="20696"/>
                  </a:cubicBezTo>
                  <a:cubicBezTo>
                    <a:pt x="9042" y="21367"/>
                    <a:pt x="4521" y="21367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139729" y="41664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304334" y="168994"/>
              <a:ext cx="14899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15370" y="0"/>
                  </a:moveTo>
                  <a:cubicBezTo>
                    <a:pt x="10570" y="2836"/>
                    <a:pt x="5770" y="5673"/>
                    <a:pt x="3070" y="7418"/>
                  </a:cubicBezTo>
                  <a:cubicBezTo>
                    <a:pt x="370" y="9164"/>
                    <a:pt x="-230" y="9818"/>
                    <a:pt x="70" y="10309"/>
                  </a:cubicBezTo>
                  <a:cubicBezTo>
                    <a:pt x="370" y="10800"/>
                    <a:pt x="1570" y="11127"/>
                    <a:pt x="3670" y="11073"/>
                  </a:cubicBezTo>
                  <a:cubicBezTo>
                    <a:pt x="5770" y="11018"/>
                    <a:pt x="8770" y="10582"/>
                    <a:pt x="11170" y="10255"/>
                  </a:cubicBezTo>
                  <a:cubicBezTo>
                    <a:pt x="13570" y="9927"/>
                    <a:pt x="15370" y="9709"/>
                    <a:pt x="17170" y="9382"/>
                  </a:cubicBezTo>
                  <a:cubicBezTo>
                    <a:pt x="18970" y="9055"/>
                    <a:pt x="20770" y="8618"/>
                    <a:pt x="21070" y="8673"/>
                  </a:cubicBezTo>
                  <a:cubicBezTo>
                    <a:pt x="21370" y="8727"/>
                    <a:pt x="20170" y="9273"/>
                    <a:pt x="18970" y="10527"/>
                  </a:cubicBezTo>
                  <a:cubicBezTo>
                    <a:pt x="17770" y="11782"/>
                    <a:pt x="16570" y="13745"/>
                    <a:pt x="15970" y="15709"/>
                  </a:cubicBezTo>
                  <a:cubicBezTo>
                    <a:pt x="15370" y="17673"/>
                    <a:pt x="15370" y="19636"/>
                    <a:pt x="15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4495329" y="518244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087896" y="233819"/>
              <a:ext cx="175784" cy="25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72" fill="norm" stroke="1" extrusionOk="0">
                  <a:moveTo>
                    <a:pt x="21355" y="1482"/>
                  </a:moveTo>
                  <a:cubicBezTo>
                    <a:pt x="20326" y="951"/>
                    <a:pt x="19298" y="420"/>
                    <a:pt x="18141" y="155"/>
                  </a:cubicBezTo>
                  <a:cubicBezTo>
                    <a:pt x="16984" y="-111"/>
                    <a:pt x="15698" y="-111"/>
                    <a:pt x="13898" y="774"/>
                  </a:cubicBezTo>
                  <a:cubicBezTo>
                    <a:pt x="12098" y="1659"/>
                    <a:pt x="9784" y="3430"/>
                    <a:pt x="7341" y="6440"/>
                  </a:cubicBezTo>
                  <a:cubicBezTo>
                    <a:pt x="4898" y="9450"/>
                    <a:pt x="2326" y="13699"/>
                    <a:pt x="1041" y="16355"/>
                  </a:cubicBezTo>
                  <a:cubicBezTo>
                    <a:pt x="-245" y="19010"/>
                    <a:pt x="-245" y="20073"/>
                    <a:pt x="526" y="20692"/>
                  </a:cubicBezTo>
                  <a:cubicBezTo>
                    <a:pt x="1298" y="21312"/>
                    <a:pt x="2841" y="21489"/>
                    <a:pt x="5284" y="20958"/>
                  </a:cubicBezTo>
                  <a:cubicBezTo>
                    <a:pt x="7726" y="20427"/>
                    <a:pt x="11069" y="19187"/>
                    <a:pt x="13384" y="16443"/>
                  </a:cubicBezTo>
                  <a:cubicBezTo>
                    <a:pt x="15698" y="13699"/>
                    <a:pt x="16984" y="9450"/>
                    <a:pt x="16726" y="6528"/>
                  </a:cubicBezTo>
                  <a:cubicBezTo>
                    <a:pt x="16469" y="3607"/>
                    <a:pt x="14669" y="2014"/>
                    <a:pt x="13126" y="1394"/>
                  </a:cubicBezTo>
                  <a:cubicBezTo>
                    <a:pt x="11584" y="774"/>
                    <a:pt x="10298" y="1128"/>
                    <a:pt x="9655" y="1748"/>
                  </a:cubicBezTo>
                  <a:cubicBezTo>
                    <a:pt x="9012" y="2368"/>
                    <a:pt x="9012" y="3253"/>
                    <a:pt x="9012" y="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5365279" y="39124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454179" y="203636"/>
              <a:ext cx="120651" cy="28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21600" y="2150"/>
                  </a:moveTo>
                  <a:cubicBezTo>
                    <a:pt x="20463" y="1519"/>
                    <a:pt x="19326" y="888"/>
                    <a:pt x="17242" y="415"/>
                  </a:cubicBezTo>
                  <a:cubicBezTo>
                    <a:pt x="15158" y="-58"/>
                    <a:pt x="12126" y="-373"/>
                    <a:pt x="10421" y="888"/>
                  </a:cubicBezTo>
                  <a:cubicBezTo>
                    <a:pt x="8716" y="2150"/>
                    <a:pt x="8337" y="4988"/>
                    <a:pt x="10232" y="7904"/>
                  </a:cubicBezTo>
                  <a:cubicBezTo>
                    <a:pt x="12126" y="10821"/>
                    <a:pt x="16295" y="13817"/>
                    <a:pt x="18379" y="15788"/>
                  </a:cubicBezTo>
                  <a:cubicBezTo>
                    <a:pt x="20463" y="17758"/>
                    <a:pt x="20463" y="18704"/>
                    <a:pt x="18189" y="19572"/>
                  </a:cubicBezTo>
                  <a:cubicBezTo>
                    <a:pt x="15916" y="20439"/>
                    <a:pt x="11368" y="21227"/>
                    <a:pt x="7958" y="21069"/>
                  </a:cubicBezTo>
                  <a:cubicBezTo>
                    <a:pt x="4547" y="20912"/>
                    <a:pt x="2274" y="19808"/>
                    <a:pt x="0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5504979" y="175344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4400"/>
                    <a:pt x="10145" y="7200"/>
                    <a:pt x="13745" y="3600"/>
                  </a:cubicBezTo>
                  <a:cubicBezTo>
                    <a:pt x="17345" y="0"/>
                    <a:pt x="194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5771679" y="505544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331165" y="178741"/>
              <a:ext cx="204986" cy="32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59" fill="norm" stroke="1" extrusionOk="0">
                  <a:moveTo>
                    <a:pt x="13020" y="3121"/>
                  </a:moveTo>
                  <a:cubicBezTo>
                    <a:pt x="13674" y="2563"/>
                    <a:pt x="14329" y="2006"/>
                    <a:pt x="14765" y="1309"/>
                  </a:cubicBezTo>
                  <a:cubicBezTo>
                    <a:pt x="15202" y="612"/>
                    <a:pt x="15420" y="-224"/>
                    <a:pt x="14765" y="55"/>
                  </a:cubicBezTo>
                  <a:cubicBezTo>
                    <a:pt x="14111" y="333"/>
                    <a:pt x="12584" y="1727"/>
                    <a:pt x="9965" y="4653"/>
                  </a:cubicBezTo>
                  <a:cubicBezTo>
                    <a:pt x="7347" y="7580"/>
                    <a:pt x="3638" y="12039"/>
                    <a:pt x="1784" y="14617"/>
                  </a:cubicBezTo>
                  <a:cubicBezTo>
                    <a:pt x="-71" y="17195"/>
                    <a:pt x="-71" y="17892"/>
                    <a:pt x="38" y="18659"/>
                  </a:cubicBezTo>
                  <a:cubicBezTo>
                    <a:pt x="147" y="19425"/>
                    <a:pt x="365" y="20261"/>
                    <a:pt x="1020" y="20749"/>
                  </a:cubicBezTo>
                  <a:cubicBezTo>
                    <a:pt x="1674" y="21237"/>
                    <a:pt x="2765" y="21376"/>
                    <a:pt x="5384" y="20679"/>
                  </a:cubicBezTo>
                  <a:cubicBezTo>
                    <a:pt x="8002" y="19982"/>
                    <a:pt x="12147" y="18450"/>
                    <a:pt x="15202" y="16011"/>
                  </a:cubicBezTo>
                  <a:cubicBezTo>
                    <a:pt x="18256" y="13572"/>
                    <a:pt x="20220" y="10228"/>
                    <a:pt x="20874" y="7928"/>
                  </a:cubicBezTo>
                  <a:cubicBezTo>
                    <a:pt x="21529" y="5629"/>
                    <a:pt x="20874" y="4375"/>
                    <a:pt x="19456" y="3539"/>
                  </a:cubicBezTo>
                  <a:cubicBezTo>
                    <a:pt x="18038" y="2702"/>
                    <a:pt x="15856" y="2284"/>
                    <a:pt x="13893" y="2075"/>
                  </a:cubicBezTo>
                  <a:cubicBezTo>
                    <a:pt x="11929" y="1866"/>
                    <a:pt x="10184" y="1866"/>
                    <a:pt x="8874" y="2145"/>
                  </a:cubicBezTo>
                  <a:cubicBezTo>
                    <a:pt x="7565" y="2424"/>
                    <a:pt x="6693" y="2981"/>
                    <a:pt x="6584" y="3539"/>
                  </a:cubicBezTo>
                  <a:cubicBezTo>
                    <a:pt x="6474" y="4096"/>
                    <a:pt x="7129" y="4653"/>
                    <a:pt x="7784" y="5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6641629" y="41029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759835" y="157473"/>
              <a:ext cx="210289" cy="40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37" fill="norm" stroke="1" extrusionOk="0">
                  <a:moveTo>
                    <a:pt x="247" y="3312"/>
                  </a:moveTo>
                  <a:cubicBezTo>
                    <a:pt x="33" y="2750"/>
                    <a:pt x="-181" y="2187"/>
                    <a:pt x="247" y="1850"/>
                  </a:cubicBezTo>
                  <a:cubicBezTo>
                    <a:pt x="674" y="1512"/>
                    <a:pt x="1744" y="1400"/>
                    <a:pt x="4631" y="1118"/>
                  </a:cubicBezTo>
                  <a:cubicBezTo>
                    <a:pt x="7518" y="837"/>
                    <a:pt x="12223" y="387"/>
                    <a:pt x="15110" y="162"/>
                  </a:cubicBezTo>
                  <a:cubicBezTo>
                    <a:pt x="17997" y="-63"/>
                    <a:pt x="19067" y="-63"/>
                    <a:pt x="19922" y="218"/>
                  </a:cubicBezTo>
                  <a:cubicBezTo>
                    <a:pt x="20777" y="500"/>
                    <a:pt x="21419" y="1062"/>
                    <a:pt x="21205" y="2581"/>
                  </a:cubicBezTo>
                  <a:cubicBezTo>
                    <a:pt x="20991" y="4100"/>
                    <a:pt x="19922" y="6574"/>
                    <a:pt x="18318" y="9612"/>
                  </a:cubicBezTo>
                  <a:cubicBezTo>
                    <a:pt x="16714" y="12650"/>
                    <a:pt x="14575" y="16249"/>
                    <a:pt x="13506" y="18331"/>
                  </a:cubicBezTo>
                  <a:cubicBezTo>
                    <a:pt x="12437" y="20412"/>
                    <a:pt x="12437" y="20974"/>
                    <a:pt x="12437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840810" y="410294"/>
              <a:ext cx="16912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06" y="21600"/>
                  </a:moveTo>
                  <a:cubicBezTo>
                    <a:pt x="506" y="14400"/>
                    <a:pt x="-294" y="7200"/>
                    <a:pt x="106" y="3600"/>
                  </a:cubicBezTo>
                  <a:cubicBezTo>
                    <a:pt x="506" y="0"/>
                    <a:pt x="2106" y="0"/>
                    <a:pt x="5839" y="0"/>
                  </a:cubicBezTo>
                  <a:cubicBezTo>
                    <a:pt x="9573" y="0"/>
                    <a:pt x="15439" y="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067079" y="518244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600479" y="200744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896"/>
                    <a:pt x="12960" y="9792"/>
                    <a:pt x="9360" y="13392"/>
                  </a:cubicBezTo>
                  <a:cubicBezTo>
                    <a:pt x="5760" y="16992"/>
                    <a:pt x="288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7771929" y="42299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7928726" y="161232"/>
              <a:ext cx="159117" cy="41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45" fill="norm" stroke="1" extrusionOk="0">
                  <a:moveTo>
                    <a:pt x="18773" y="3345"/>
                  </a:moveTo>
                  <a:cubicBezTo>
                    <a:pt x="18773" y="2363"/>
                    <a:pt x="18773" y="1381"/>
                    <a:pt x="17371" y="727"/>
                  </a:cubicBezTo>
                  <a:cubicBezTo>
                    <a:pt x="15968" y="72"/>
                    <a:pt x="13163" y="-255"/>
                    <a:pt x="10077" y="236"/>
                  </a:cubicBezTo>
                  <a:cubicBezTo>
                    <a:pt x="6992" y="727"/>
                    <a:pt x="3625" y="2036"/>
                    <a:pt x="1802" y="2963"/>
                  </a:cubicBezTo>
                  <a:cubicBezTo>
                    <a:pt x="-21" y="3890"/>
                    <a:pt x="-302" y="4436"/>
                    <a:pt x="259" y="4872"/>
                  </a:cubicBezTo>
                  <a:cubicBezTo>
                    <a:pt x="820" y="5309"/>
                    <a:pt x="2223" y="5636"/>
                    <a:pt x="5028" y="5527"/>
                  </a:cubicBezTo>
                  <a:cubicBezTo>
                    <a:pt x="7833" y="5418"/>
                    <a:pt x="12041" y="4872"/>
                    <a:pt x="14986" y="4272"/>
                  </a:cubicBezTo>
                  <a:cubicBezTo>
                    <a:pt x="17932" y="3672"/>
                    <a:pt x="19615" y="3018"/>
                    <a:pt x="20456" y="2963"/>
                  </a:cubicBezTo>
                  <a:cubicBezTo>
                    <a:pt x="21298" y="2909"/>
                    <a:pt x="21298" y="3454"/>
                    <a:pt x="20456" y="5363"/>
                  </a:cubicBezTo>
                  <a:cubicBezTo>
                    <a:pt x="19615" y="7272"/>
                    <a:pt x="17932" y="10545"/>
                    <a:pt x="16108" y="13436"/>
                  </a:cubicBezTo>
                  <a:cubicBezTo>
                    <a:pt x="14285" y="16327"/>
                    <a:pt x="12321" y="18836"/>
                    <a:pt x="10358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8140229" y="575394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518785" y="222420"/>
              <a:ext cx="218345" cy="26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62" fill="norm" stroke="1" extrusionOk="0">
                  <a:moveTo>
                    <a:pt x="4601" y="2806"/>
                  </a:moveTo>
                  <a:cubicBezTo>
                    <a:pt x="5224" y="1969"/>
                    <a:pt x="5847" y="1132"/>
                    <a:pt x="7301" y="546"/>
                  </a:cubicBezTo>
                  <a:cubicBezTo>
                    <a:pt x="8755" y="-40"/>
                    <a:pt x="11039" y="-375"/>
                    <a:pt x="12909" y="713"/>
                  </a:cubicBezTo>
                  <a:cubicBezTo>
                    <a:pt x="14778" y="1802"/>
                    <a:pt x="16232" y="4313"/>
                    <a:pt x="14778" y="7327"/>
                  </a:cubicBezTo>
                  <a:cubicBezTo>
                    <a:pt x="13324" y="10341"/>
                    <a:pt x="8962" y="13858"/>
                    <a:pt x="6262" y="15867"/>
                  </a:cubicBezTo>
                  <a:cubicBezTo>
                    <a:pt x="3562" y="17876"/>
                    <a:pt x="2524" y="18378"/>
                    <a:pt x="1589" y="18965"/>
                  </a:cubicBezTo>
                  <a:cubicBezTo>
                    <a:pt x="655" y="19551"/>
                    <a:pt x="-176" y="20220"/>
                    <a:pt x="32" y="20639"/>
                  </a:cubicBezTo>
                  <a:cubicBezTo>
                    <a:pt x="239" y="21058"/>
                    <a:pt x="1486" y="21225"/>
                    <a:pt x="5224" y="21141"/>
                  </a:cubicBezTo>
                  <a:cubicBezTo>
                    <a:pt x="8962" y="21058"/>
                    <a:pt x="15193" y="20723"/>
                    <a:pt x="21424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8870479" y="43569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8933979" y="217277"/>
              <a:ext cx="136804" cy="3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85" fill="norm" stroke="1" extrusionOk="0">
                  <a:moveTo>
                    <a:pt x="0" y="2301"/>
                  </a:moveTo>
                  <a:cubicBezTo>
                    <a:pt x="982" y="1590"/>
                    <a:pt x="1964" y="880"/>
                    <a:pt x="4582" y="453"/>
                  </a:cubicBezTo>
                  <a:cubicBezTo>
                    <a:pt x="7200" y="27"/>
                    <a:pt x="11455" y="-115"/>
                    <a:pt x="14236" y="98"/>
                  </a:cubicBezTo>
                  <a:cubicBezTo>
                    <a:pt x="17018" y="311"/>
                    <a:pt x="18327" y="880"/>
                    <a:pt x="18327" y="1946"/>
                  </a:cubicBezTo>
                  <a:cubicBezTo>
                    <a:pt x="18327" y="3011"/>
                    <a:pt x="17018" y="4574"/>
                    <a:pt x="15709" y="5569"/>
                  </a:cubicBezTo>
                  <a:cubicBezTo>
                    <a:pt x="14400" y="6564"/>
                    <a:pt x="13091" y="6990"/>
                    <a:pt x="13091" y="7559"/>
                  </a:cubicBezTo>
                  <a:cubicBezTo>
                    <a:pt x="13091" y="8127"/>
                    <a:pt x="14400" y="8838"/>
                    <a:pt x="16200" y="9903"/>
                  </a:cubicBezTo>
                  <a:cubicBezTo>
                    <a:pt x="18000" y="10969"/>
                    <a:pt x="20291" y="12390"/>
                    <a:pt x="20945" y="13953"/>
                  </a:cubicBezTo>
                  <a:cubicBezTo>
                    <a:pt x="21600" y="15517"/>
                    <a:pt x="20618" y="17222"/>
                    <a:pt x="19145" y="18359"/>
                  </a:cubicBezTo>
                  <a:cubicBezTo>
                    <a:pt x="17673" y="19496"/>
                    <a:pt x="15709" y="20064"/>
                    <a:pt x="13909" y="20561"/>
                  </a:cubicBezTo>
                  <a:cubicBezTo>
                    <a:pt x="12109" y="21059"/>
                    <a:pt x="10473" y="21485"/>
                    <a:pt x="9000" y="21485"/>
                  </a:cubicBezTo>
                  <a:cubicBezTo>
                    <a:pt x="7527" y="21485"/>
                    <a:pt x="6218" y="21059"/>
                    <a:pt x="4909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9200679" y="95202"/>
              <a:ext cx="130668" cy="48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85" fill="norm" stroke="1" extrusionOk="0">
                  <a:moveTo>
                    <a:pt x="12343" y="1302"/>
                  </a:moveTo>
                  <a:cubicBezTo>
                    <a:pt x="11657" y="738"/>
                    <a:pt x="10971" y="175"/>
                    <a:pt x="11829" y="34"/>
                  </a:cubicBezTo>
                  <a:cubicBezTo>
                    <a:pt x="12686" y="-107"/>
                    <a:pt x="15086" y="175"/>
                    <a:pt x="17314" y="1161"/>
                  </a:cubicBezTo>
                  <a:cubicBezTo>
                    <a:pt x="19543" y="2147"/>
                    <a:pt x="21600" y="3837"/>
                    <a:pt x="21086" y="5622"/>
                  </a:cubicBezTo>
                  <a:cubicBezTo>
                    <a:pt x="20571" y="7406"/>
                    <a:pt x="17486" y="9284"/>
                    <a:pt x="14743" y="10693"/>
                  </a:cubicBezTo>
                  <a:cubicBezTo>
                    <a:pt x="12000" y="12102"/>
                    <a:pt x="9600" y="13041"/>
                    <a:pt x="8571" y="14027"/>
                  </a:cubicBezTo>
                  <a:cubicBezTo>
                    <a:pt x="7543" y="15013"/>
                    <a:pt x="7886" y="16046"/>
                    <a:pt x="8571" y="16844"/>
                  </a:cubicBezTo>
                  <a:cubicBezTo>
                    <a:pt x="9257" y="17643"/>
                    <a:pt x="10286" y="18206"/>
                    <a:pt x="9943" y="18957"/>
                  </a:cubicBezTo>
                  <a:cubicBezTo>
                    <a:pt x="9600" y="19709"/>
                    <a:pt x="7886" y="20648"/>
                    <a:pt x="6000" y="21070"/>
                  </a:cubicBezTo>
                  <a:cubicBezTo>
                    <a:pt x="4114" y="21493"/>
                    <a:pt x="2057" y="21399"/>
                    <a:pt x="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9378479" y="65794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309730" y="1253011"/>
              <a:ext cx="245550" cy="31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33" fill="norm" stroke="1" extrusionOk="0">
                  <a:moveTo>
                    <a:pt x="15325" y="1853"/>
                  </a:moveTo>
                  <a:cubicBezTo>
                    <a:pt x="14771" y="1133"/>
                    <a:pt x="14217" y="413"/>
                    <a:pt x="13294" y="125"/>
                  </a:cubicBezTo>
                  <a:cubicBezTo>
                    <a:pt x="12371" y="-163"/>
                    <a:pt x="11079" y="-19"/>
                    <a:pt x="9325" y="1277"/>
                  </a:cubicBezTo>
                  <a:cubicBezTo>
                    <a:pt x="7571" y="2573"/>
                    <a:pt x="5355" y="5021"/>
                    <a:pt x="3694" y="7685"/>
                  </a:cubicBezTo>
                  <a:cubicBezTo>
                    <a:pt x="2032" y="10349"/>
                    <a:pt x="925" y="13229"/>
                    <a:pt x="371" y="15317"/>
                  </a:cubicBezTo>
                  <a:cubicBezTo>
                    <a:pt x="-183" y="17405"/>
                    <a:pt x="-183" y="18701"/>
                    <a:pt x="832" y="19709"/>
                  </a:cubicBezTo>
                  <a:cubicBezTo>
                    <a:pt x="1848" y="20717"/>
                    <a:pt x="3879" y="21437"/>
                    <a:pt x="7109" y="21005"/>
                  </a:cubicBezTo>
                  <a:cubicBezTo>
                    <a:pt x="10340" y="20573"/>
                    <a:pt x="14771" y="18989"/>
                    <a:pt x="17355" y="17765"/>
                  </a:cubicBezTo>
                  <a:cubicBezTo>
                    <a:pt x="19940" y="16541"/>
                    <a:pt x="20679" y="15677"/>
                    <a:pt x="21417" y="14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533858" y="1259077"/>
              <a:ext cx="142072" cy="35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37" fill="norm" stroke="1" extrusionOk="0">
                  <a:moveTo>
                    <a:pt x="7979" y="1278"/>
                  </a:moveTo>
                  <a:cubicBezTo>
                    <a:pt x="7344" y="639"/>
                    <a:pt x="6708" y="0"/>
                    <a:pt x="6073" y="0"/>
                  </a:cubicBezTo>
                  <a:cubicBezTo>
                    <a:pt x="5438" y="0"/>
                    <a:pt x="4802" y="639"/>
                    <a:pt x="4167" y="3067"/>
                  </a:cubicBezTo>
                  <a:cubicBezTo>
                    <a:pt x="3532" y="5496"/>
                    <a:pt x="2896" y="9714"/>
                    <a:pt x="2579" y="12653"/>
                  </a:cubicBezTo>
                  <a:cubicBezTo>
                    <a:pt x="2261" y="15593"/>
                    <a:pt x="2261" y="17254"/>
                    <a:pt x="1944" y="18660"/>
                  </a:cubicBezTo>
                  <a:cubicBezTo>
                    <a:pt x="1626" y="20066"/>
                    <a:pt x="991" y="21217"/>
                    <a:pt x="514" y="21408"/>
                  </a:cubicBezTo>
                  <a:cubicBezTo>
                    <a:pt x="38" y="21600"/>
                    <a:pt x="-280" y="20833"/>
                    <a:pt x="355" y="19299"/>
                  </a:cubicBezTo>
                  <a:cubicBezTo>
                    <a:pt x="991" y="17766"/>
                    <a:pt x="2579" y="15465"/>
                    <a:pt x="4167" y="14059"/>
                  </a:cubicBezTo>
                  <a:cubicBezTo>
                    <a:pt x="5755" y="12653"/>
                    <a:pt x="7344" y="12142"/>
                    <a:pt x="9726" y="12078"/>
                  </a:cubicBezTo>
                  <a:cubicBezTo>
                    <a:pt x="12108" y="12014"/>
                    <a:pt x="15285" y="12398"/>
                    <a:pt x="17349" y="13612"/>
                  </a:cubicBezTo>
                  <a:cubicBezTo>
                    <a:pt x="19414" y="14826"/>
                    <a:pt x="20367" y="16871"/>
                    <a:pt x="21320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745779" y="143899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752129" y="136914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870698" y="1207591"/>
              <a:ext cx="97332" cy="40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24" fill="norm" stroke="1" extrusionOk="0">
                  <a:moveTo>
                    <a:pt x="21133" y="829"/>
                  </a:moveTo>
                  <a:cubicBezTo>
                    <a:pt x="19295" y="489"/>
                    <a:pt x="17456" y="150"/>
                    <a:pt x="15159" y="37"/>
                  </a:cubicBezTo>
                  <a:cubicBezTo>
                    <a:pt x="12861" y="-76"/>
                    <a:pt x="10103" y="37"/>
                    <a:pt x="7346" y="885"/>
                  </a:cubicBezTo>
                  <a:cubicBezTo>
                    <a:pt x="4588" y="1733"/>
                    <a:pt x="1831" y="3317"/>
                    <a:pt x="682" y="6144"/>
                  </a:cubicBezTo>
                  <a:cubicBezTo>
                    <a:pt x="-467" y="8971"/>
                    <a:pt x="-7" y="13042"/>
                    <a:pt x="912" y="15813"/>
                  </a:cubicBezTo>
                  <a:cubicBezTo>
                    <a:pt x="1831" y="18584"/>
                    <a:pt x="3210" y="20054"/>
                    <a:pt x="458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698462" y="1374277"/>
              <a:ext cx="129868" cy="1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04" fill="norm" stroke="1" extrusionOk="0">
                  <a:moveTo>
                    <a:pt x="3607" y="10425"/>
                  </a:moveTo>
                  <a:cubicBezTo>
                    <a:pt x="5349" y="10952"/>
                    <a:pt x="7091" y="11479"/>
                    <a:pt x="8485" y="11215"/>
                  </a:cubicBezTo>
                  <a:cubicBezTo>
                    <a:pt x="9878" y="10952"/>
                    <a:pt x="10923" y="9898"/>
                    <a:pt x="11794" y="8713"/>
                  </a:cubicBezTo>
                  <a:cubicBezTo>
                    <a:pt x="12665" y="7527"/>
                    <a:pt x="13362" y="6210"/>
                    <a:pt x="13710" y="4630"/>
                  </a:cubicBezTo>
                  <a:cubicBezTo>
                    <a:pt x="14059" y="3049"/>
                    <a:pt x="14059" y="1205"/>
                    <a:pt x="13188" y="415"/>
                  </a:cubicBezTo>
                  <a:cubicBezTo>
                    <a:pt x="12317" y="-375"/>
                    <a:pt x="10575" y="-112"/>
                    <a:pt x="8310" y="1864"/>
                  </a:cubicBezTo>
                  <a:cubicBezTo>
                    <a:pt x="6046" y="3840"/>
                    <a:pt x="3259" y="7527"/>
                    <a:pt x="1691" y="10688"/>
                  </a:cubicBezTo>
                  <a:cubicBezTo>
                    <a:pt x="123" y="13849"/>
                    <a:pt x="-225" y="16484"/>
                    <a:pt x="123" y="18327"/>
                  </a:cubicBezTo>
                  <a:cubicBezTo>
                    <a:pt x="472" y="20171"/>
                    <a:pt x="1517" y="21225"/>
                    <a:pt x="5175" y="21093"/>
                  </a:cubicBezTo>
                  <a:cubicBezTo>
                    <a:pt x="8833" y="20962"/>
                    <a:pt x="15104" y="19645"/>
                    <a:pt x="21375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816355" y="1280244"/>
              <a:ext cx="170725" cy="30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82" fill="norm" stroke="1" extrusionOk="0">
                  <a:moveTo>
                    <a:pt x="15108" y="888"/>
                  </a:moveTo>
                  <a:cubicBezTo>
                    <a:pt x="14041" y="444"/>
                    <a:pt x="12975" y="0"/>
                    <a:pt x="11908" y="0"/>
                  </a:cubicBezTo>
                  <a:cubicBezTo>
                    <a:pt x="10841" y="0"/>
                    <a:pt x="9775" y="444"/>
                    <a:pt x="8041" y="2441"/>
                  </a:cubicBezTo>
                  <a:cubicBezTo>
                    <a:pt x="6308" y="4438"/>
                    <a:pt x="3908" y="7989"/>
                    <a:pt x="2441" y="10874"/>
                  </a:cubicBezTo>
                  <a:cubicBezTo>
                    <a:pt x="975" y="13759"/>
                    <a:pt x="441" y="15978"/>
                    <a:pt x="175" y="17458"/>
                  </a:cubicBezTo>
                  <a:cubicBezTo>
                    <a:pt x="-92" y="18937"/>
                    <a:pt x="-92" y="19677"/>
                    <a:pt x="441" y="20342"/>
                  </a:cubicBezTo>
                  <a:cubicBezTo>
                    <a:pt x="975" y="21008"/>
                    <a:pt x="2041" y="21600"/>
                    <a:pt x="5108" y="21304"/>
                  </a:cubicBezTo>
                  <a:cubicBezTo>
                    <a:pt x="8175" y="21008"/>
                    <a:pt x="13241" y="19825"/>
                    <a:pt x="16308" y="18937"/>
                  </a:cubicBezTo>
                  <a:cubicBezTo>
                    <a:pt x="19375" y="18049"/>
                    <a:pt x="20441" y="17458"/>
                    <a:pt x="21508" y="1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027296" y="1216744"/>
              <a:ext cx="4234" cy="36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0"/>
                  </a:moveTo>
                  <a:cubicBezTo>
                    <a:pt x="21600" y="5743"/>
                    <a:pt x="21600" y="11487"/>
                    <a:pt x="21600" y="14733"/>
                  </a:cubicBezTo>
                  <a:cubicBezTo>
                    <a:pt x="21600" y="17979"/>
                    <a:pt x="21600" y="18728"/>
                    <a:pt x="16200" y="19602"/>
                  </a:cubicBezTo>
                  <a:cubicBezTo>
                    <a:pt x="10800" y="20476"/>
                    <a:pt x="0" y="21475"/>
                    <a:pt x="0" y="21538"/>
                  </a:cubicBezTo>
                  <a:cubicBezTo>
                    <a:pt x="0" y="21600"/>
                    <a:pt x="10800" y="20726"/>
                    <a:pt x="2160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015213" y="1280244"/>
              <a:ext cx="1433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19967" y="0"/>
                  </a:moveTo>
                  <a:cubicBezTo>
                    <a:pt x="16264" y="1565"/>
                    <a:pt x="12562" y="3130"/>
                    <a:pt x="9013" y="5322"/>
                  </a:cubicBezTo>
                  <a:cubicBezTo>
                    <a:pt x="5464" y="7513"/>
                    <a:pt x="2070" y="10330"/>
                    <a:pt x="682" y="12522"/>
                  </a:cubicBezTo>
                  <a:cubicBezTo>
                    <a:pt x="-707" y="14713"/>
                    <a:pt x="-90" y="16278"/>
                    <a:pt x="3613" y="17687"/>
                  </a:cubicBezTo>
                  <a:cubicBezTo>
                    <a:pt x="7316" y="19096"/>
                    <a:pt x="14104" y="20348"/>
                    <a:pt x="20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850679" y="1388194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857029" y="1254844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1600" y="9000"/>
                  </a:cubicBezTo>
                  <a:cubicBezTo>
                    <a:pt x="3200" y="5400"/>
                    <a:pt x="6400" y="2700"/>
                    <a:pt x="10000" y="135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972579" y="1141869"/>
              <a:ext cx="119401" cy="47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40" fill="norm" stroke="1" extrusionOk="0">
                  <a:moveTo>
                    <a:pt x="21008" y="804"/>
                  </a:moveTo>
                  <a:cubicBezTo>
                    <a:pt x="19518" y="516"/>
                    <a:pt x="18029" y="228"/>
                    <a:pt x="16167" y="84"/>
                  </a:cubicBezTo>
                  <a:cubicBezTo>
                    <a:pt x="14305" y="-60"/>
                    <a:pt x="12070" y="-60"/>
                    <a:pt x="9463" y="420"/>
                  </a:cubicBezTo>
                  <a:cubicBezTo>
                    <a:pt x="6856" y="900"/>
                    <a:pt x="3877" y="1860"/>
                    <a:pt x="2015" y="3636"/>
                  </a:cubicBezTo>
                  <a:cubicBezTo>
                    <a:pt x="153" y="5412"/>
                    <a:pt x="-592" y="8004"/>
                    <a:pt x="525" y="10692"/>
                  </a:cubicBezTo>
                  <a:cubicBezTo>
                    <a:pt x="1642" y="13380"/>
                    <a:pt x="4622" y="16164"/>
                    <a:pt x="5925" y="17988"/>
                  </a:cubicBezTo>
                  <a:cubicBezTo>
                    <a:pt x="7229" y="19812"/>
                    <a:pt x="6856" y="20676"/>
                    <a:pt x="648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949602" y="1419944"/>
              <a:ext cx="19317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97" y="21600"/>
                  </a:moveTo>
                  <a:cubicBezTo>
                    <a:pt x="62" y="19200"/>
                    <a:pt x="-173" y="16800"/>
                    <a:pt x="179" y="14880"/>
                  </a:cubicBezTo>
                  <a:cubicBezTo>
                    <a:pt x="531" y="12960"/>
                    <a:pt x="1470" y="11520"/>
                    <a:pt x="5110" y="9120"/>
                  </a:cubicBezTo>
                  <a:cubicBezTo>
                    <a:pt x="8749" y="6720"/>
                    <a:pt x="15088" y="336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4021196" y="1286594"/>
              <a:ext cx="42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35"/>
                    <a:pt x="0" y="8471"/>
                    <a:pt x="0" y="12071"/>
                  </a:cubicBezTo>
                  <a:cubicBezTo>
                    <a:pt x="0" y="15671"/>
                    <a:pt x="108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019079" y="1238299"/>
              <a:ext cx="160102" cy="39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10" fill="norm" stroke="1" extrusionOk="0">
                  <a:moveTo>
                    <a:pt x="0" y="5604"/>
                  </a:moveTo>
                  <a:cubicBezTo>
                    <a:pt x="1122" y="3804"/>
                    <a:pt x="2244" y="2004"/>
                    <a:pt x="4208" y="991"/>
                  </a:cubicBezTo>
                  <a:cubicBezTo>
                    <a:pt x="6171" y="-21"/>
                    <a:pt x="8977" y="-246"/>
                    <a:pt x="11922" y="260"/>
                  </a:cubicBezTo>
                  <a:cubicBezTo>
                    <a:pt x="14868" y="766"/>
                    <a:pt x="17953" y="2004"/>
                    <a:pt x="19636" y="4423"/>
                  </a:cubicBezTo>
                  <a:cubicBezTo>
                    <a:pt x="21319" y="6842"/>
                    <a:pt x="21600" y="10441"/>
                    <a:pt x="20758" y="13142"/>
                  </a:cubicBezTo>
                  <a:cubicBezTo>
                    <a:pt x="19917" y="15842"/>
                    <a:pt x="17953" y="17642"/>
                    <a:pt x="15990" y="18823"/>
                  </a:cubicBezTo>
                  <a:cubicBezTo>
                    <a:pt x="14026" y="20004"/>
                    <a:pt x="12062" y="20567"/>
                    <a:pt x="10379" y="20904"/>
                  </a:cubicBezTo>
                  <a:cubicBezTo>
                    <a:pt x="8696" y="21242"/>
                    <a:pt x="7294" y="21354"/>
                    <a:pt x="6452" y="20960"/>
                  </a:cubicBezTo>
                  <a:cubicBezTo>
                    <a:pt x="5610" y="20567"/>
                    <a:pt x="5330" y="19667"/>
                    <a:pt x="5049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557088" y="1390148"/>
              <a:ext cx="281142" cy="15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39" fill="norm" stroke="1" extrusionOk="0">
                  <a:moveTo>
                    <a:pt x="1100" y="18255"/>
                  </a:moveTo>
                  <a:cubicBezTo>
                    <a:pt x="455" y="15450"/>
                    <a:pt x="-190" y="12645"/>
                    <a:pt x="52" y="9559"/>
                  </a:cubicBezTo>
                  <a:cubicBezTo>
                    <a:pt x="294" y="6473"/>
                    <a:pt x="1422" y="3107"/>
                    <a:pt x="2389" y="1424"/>
                  </a:cubicBezTo>
                  <a:cubicBezTo>
                    <a:pt x="3356" y="-259"/>
                    <a:pt x="4162" y="-259"/>
                    <a:pt x="4807" y="442"/>
                  </a:cubicBezTo>
                  <a:cubicBezTo>
                    <a:pt x="5452" y="1144"/>
                    <a:pt x="5935" y="2546"/>
                    <a:pt x="6903" y="5351"/>
                  </a:cubicBezTo>
                  <a:cubicBezTo>
                    <a:pt x="7870" y="8157"/>
                    <a:pt x="9320" y="12364"/>
                    <a:pt x="10368" y="15170"/>
                  </a:cubicBezTo>
                  <a:cubicBezTo>
                    <a:pt x="11416" y="17975"/>
                    <a:pt x="12061" y="19377"/>
                    <a:pt x="12786" y="20219"/>
                  </a:cubicBezTo>
                  <a:cubicBezTo>
                    <a:pt x="13511" y="21060"/>
                    <a:pt x="14317" y="21341"/>
                    <a:pt x="15446" y="20079"/>
                  </a:cubicBezTo>
                  <a:cubicBezTo>
                    <a:pt x="16574" y="18816"/>
                    <a:pt x="18025" y="16011"/>
                    <a:pt x="19073" y="13066"/>
                  </a:cubicBezTo>
                  <a:cubicBezTo>
                    <a:pt x="20120" y="10120"/>
                    <a:pt x="20765" y="7035"/>
                    <a:pt x="21410" y="3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975379" y="219794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994429" y="111844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083329" y="200744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0114516" y="112840"/>
              <a:ext cx="19614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922" fill="norm" stroke="1" extrusionOk="0">
                  <a:moveTo>
                    <a:pt x="7055" y="20922"/>
                  </a:moveTo>
                  <a:cubicBezTo>
                    <a:pt x="2735" y="10842"/>
                    <a:pt x="-1585" y="762"/>
                    <a:pt x="575" y="42"/>
                  </a:cubicBezTo>
                  <a:cubicBezTo>
                    <a:pt x="2735" y="-678"/>
                    <a:pt x="11375" y="7962"/>
                    <a:pt x="20015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120598" y="0"/>
              <a:ext cx="196503" cy="34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03" fill="norm" stroke="1" extrusionOk="0">
                  <a:moveTo>
                    <a:pt x="13732" y="12580"/>
                  </a:moveTo>
                  <a:cubicBezTo>
                    <a:pt x="12822" y="12065"/>
                    <a:pt x="11913" y="11551"/>
                    <a:pt x="9639" y="12001"/>
                  </a:cubicBezTo>
                  <a:cubicBezTo>
                    <a:pt x="7366" y="12451"/>
                    <a:pt x="3728" y="13865"/>
                    <a:pt x="1795" y="15344"/>
                  </a:cubicBezTo>
                  <a:cubicBezTo>
                    <a:pt x="-138" y="16822"/>
                    <a:pt x="-365" y="18365"/>
                    <a:pt x="431" y="19522"/>
                  </a:cubicBezTo>
                  <a:cubicBezTo>
                    <a:pt x="1227" y="20680"/>
                    <a:pt x="3046" y="21451"/>
                    <a:pt x="6115" y="20422"/>
                  </a:cubicBezTo>
                  <a:cubicBezTo>
                    <a:pt x="9184" y="19394"/>
                    <a:pt x="13504" y="16565"/>
                    <a:pt x="16233" y="13158"/>
                  </a:cubicBezTo>
                  <a:cubicBezTo>
                    <a:pt x="18961" y="9751"/>
                    <a:pt x="20098" y="5765"/>
                    <a:pt x="20667" y="3387"/>
                  </a:cubicBezTo>
                  <a:cubicBezTo>
                    <a:pt x="21235" y="1008"/>
                    <a:pt x="21235" y="237"/>
                    <a:pt x="20780" y="44"/>
                  </a:cubicBezTo>
                  <a:cubicBezTo>
                    <a:pt x="20326" y="-149"/>
                    <a:pt x="19416" y="237"/>
                    <a:pt x="18279" y="2422"/>
                  </a:cubicBezTo>
                  <a:cubicBezTo>
                    <a:pt x="17142" y="4608"/>
                    <a:pt x="15778" y="8594"/>
                    <a:pt x="15778" y="11744"/>
                  </a:cubicBezTo>
                  <a:cubicBezTo>
                    <a:pt x="15778" y="14894"/>
                    <a:pt x="17142" y="17208"/>
                    <a:pt x="18507" y="19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066829" y="1282615"/>
              <a:ext cx="218153" cy="37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44" fill="norm" stroke="1" extrusionOk="0">
                  <a:moveTo>
                    <a:pt x="5608" y="1284"/>
                  </a:moveTo>
                  <a:cubicBezTo>
                    <a:pt x="4777" y="930"/>
                    <a:pt x="3946" y="576"/>
                    <a:pt x="3219" y="753"/>
                  </a:cubicBezTo>
                  <a:cubicBezTo>
                    <a:pt x="2492" y="930"/>
                    <a:pt x="1869" y="1638"/>
                    <a:pt x="1246" y="3704"/>
                  </a:cubicBezTo>
                  <a:cubicBezTo>
                    <a:pt x="623" y="5770"/>
                    <a:pt x="0" y="9193"/>
                    <a:pt x="0" y="12261"/>
                  </a:cubicBezTo>
                  <a:cubicBezTo>
                    <a:pt x="0" y="15330"/>
                    <a:pt x="623" y="18045"/>
                    <a:pt x="2181" y="19579"/>
                  </a:cubicBezTo>
                  <a:cubicBezTo>
                    <a:pt x="3738" y="21114"/>
                    <a:pt x="6231" y="21468"/>
                    <a:pt x="9138" y="20524"/>
                  </a:cubicBezTo>
                  <a:cubicBezTo>
                    <a:pt x="12046" y="19579"/>
                    <a:pt x="15369" y="17337"/>
                    <a:pt x="17550" y="14386"/>
                  </a:cubicBezTo>
                  <a:cubicBezTo>
                    <a:pt x="19731" y="11435"/>
                    <a:pt x="20769" y="7776"/>
                    <a:pt x="21185" y="5357"/>
                  </a:cubicBezTo>
                  <a:cubicBezTo>
                    <a:pt x="21600" y="2937"/>
                    <a:pt x="21392" y="1757"/>
                    <a:pt x="20873" y="989"/>
                  </a:cubicBezTo>
                  <a:cubicBezTo>
                    <a:pt x="20354" y="222"/>
                    <a:pt x="19523" y="-132"/>
                    <a:pt x="18900" y="45"/>
                  </a:cubicBezTo>
                  <a:cubicBezTo>
                    <a:pt x="18277" y="222"/>
                    <a:pt x="17862" y="930"/>
                    <a:pt x="17758" y="1993"/>
                  </a:cubicBezTo>
                  <a:cubicBezTo>
                    <a:pt x="17654" y="3055"/>
                    <a:pt x="17862" y="4471"/>
                    <a:pt x="18069" y="5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290020" y="1421690"/>
              <a:ext cx="89183" cy="21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36" fill="norm" stroke="1" extrusionOk="0">
                  <a:moveTo>
                    <a:pt x="2791" y="6178"/>
                  </a:moveTo>
                  <a:cubicBezTo>
                    <a:pt x="2791" y="10413"/>
                    <a:pt x="2791" y="14649"/>
                    <a:pt x="2289" y="17401"/>
                  </a:cubicBezTo>
                  <a:cubicBezTo>
                    <a:pt x="1786" y="20154"/>
                    <a:pt x="782" y="21425"/>
                    <a:pt x="279" y="21213"/>
                  </a:cubicBezTo>
                  <a:cubicBezTo>
                    <a:pt x="-223" y="21001"/>
                    <a:pt x="-223" y="19307"/>
                    <a:pt x="1786" y="15707"/>
                  </a:cubicBezTo>
                  <a:cubicBezTo>
                    <a:pt x="3796" y="12107"/>
                    <a:pt x="7814" y="6601"/>
                    <a:pt x="10828" y="3531"/>
                  </a:cubicBezTo>
                  <a:cubicBezTo>
                    <a:pt x="13842" y="460"/>
                    <a:pt x="15851" y="-175"/>
                    <a:pt x="17610" y="37"/>
                  </a:cubicBezTo>
                  <a:cubicBezTo>
                    <a:pt x="19368" y="249"/>
                    <a:pt x="20875" y="1307"/>
                    <a:pt x="21126" y="4166"/>
                  </a:cubicBezTo>
                  <a:cubicBezTo>
                    <a:pt x="21377" y="7025"/>
                    <a:pt x="20372" y="11684"/>
                    <a:pt x="19368" y="14543"/>
                  </a:cubicBezTo>
                  <a:cubicBezTo>
                    <a:pt x="18363" y="17401"/>
                    <a:pt x="17358" y="18460"/>
                    <a:pt x="16354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435129" y="1483444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473229" y="138184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5568479" y="1240936"/>
              <a:ext cx="127001" cy="46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2118"/>
                  </a:moveTo>
                  <a:cubicBezTo>
                    <a:pt x="21240" y="1627"/>
                    <a:pt x="20880" y="1136"/>
                    <a:pt x="19980" y="743"/>
                  </a:cubicBezTo>
                  <a:cubicBezTo>
                    <a:pt x="19080" y="351"/>
                    <a:pt x="17640" y="56"/>
                    <a:pt x="16020" y="7"/>
                  </a:cubicBezTo>
                  <a:cubicBezTo>
                    <a:pt x="14400" y="-42"/>
                    <a:pt x="12600" y="154"/>
                    <a:pt x="10260" y="1087"/>
                  </a:cubicBezTo>
                  <a:cubicBezTo>
                    <a:pt x="7920" y="2020"/>
                    <a:pt x="5040" y="3689"/>
                    <a:pt x="3240" y="6193"/>
                  </a:cubicBezTo>
                  <a:cubicBezTo>
                    <a:pt x="1440" y="8696"/>
                    <a:pt x="720" y="12034"/>
                    <a:pt x="360" y="14734"/>
                  </a:cubicBezTo>
                  <a:cubicBezTo>
                    <a:pt x="0" y="17434"/>
                    <a:pt x="0" y="19496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5536729" y="1470744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00"/>
                    <a:pt x="0" y="13200"/>
                    <a:pt x="1409" y="9600"/>
                  </a:cubicBezTo>
                  <a:cubicBezTo>
                    <a:pt x="2817" y="6000"/>
                    <a:pt x="5635" y="3000"/>
                    <a:pt x="9235" y="15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5816631" y="1288307"/>
              <a:ext cx="164599" cy="44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7" fill="norm" stroke="1" extrusionOk="0">
                  <a:moveTo>
                    <a:pt x="21262" y="843"/>
                  </a:moveTo>
                  <a:cubicBezTo>
                    <a:pt x="20168" y="534"/>
                    <a:pt x="19075" y="226"/>
                    <a:pt x="17844" y="71"/>
                  </a:cubicBezTo>
                  <a:cubicBezTo>
                    <a:pt x="16614" y="-83"/>
                    <a:pt x="15247" y="-83"/>
                    <a:pt x="12649" y="1100"/>
                  </a:cubicBezTo>
                  <a:cubicBezTo>
                    <a:pt x="10052" y="2283"/>
                    <a:pt x="6224" y="4648"/>
                    <a:pt x="3627" y="7426"/>
                  </a:cubicBezTo>
                  <a:cubicBezTo>
                    <a:pt x="1029" y="10203"/>
                    <a:pt x="-338" y="13391"/>
                    <a:pt x="72" y="15757"/>
                  </a:cubicBezTo>
                  <a:cubicBezTo>
                    <a:pt x="482" y="18123"/>
                    <a:pt x="2670" y="19666"/>
                    <a:pt x="4994" y="20488"/>
                  </a:cubicBezTo>
                  <a:cubicBezTo>
                    <a:pt x="7318" y="21311"/>
                    <a:pt x="9778" y="21414"/>
                    <a:pt x="12239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6010972" y="1411261"/>
              <a:ext cx="150011" cy="25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72" fill="norm" stroke="1" extrusionOk="0">
                  <a:moveTo>
                    <a:pt x="19810" y="1789"/>
                  </a:moveTo>
                  <a:cubicBezTo>
                    <a:pt x="18922" y="1080"/>
                    <a:pt x="18034" y="372"/>
                    <a:pt x="16851" y="107"/>
                  </a:cubicBezTo>
                  <a:cubicBezTo>
                    <a:pt x="15667" y="-159"/>
                    <a:pt x="14188" y="18"/>
                    <a:pt x="12116" y="1257"/>
                  </a:cubicBezTo>
                  <a:cubicBezTo>
                    <a:pt x="10045" y="2497"/>
                    <a:pt x="7382" y="4798"/>
                    <a:pt x="5163" y="7543"/>
                  </a:cubicBezTo>
                  <a:cubicBezTo>
                    <a:pt x="2944" y="10287"/>
                    <a:pt x="1168" y="13474"/>
                    <a:pt x="429" y="15510"/>
                  </a:cubicBezTo>
                  <a:cubicBezTo>
                    <a:pt x="-311" y="17546"/>
                    <a:pt x="-15" y="18431"/>
                    <a:pt x="725" y="19228"/>
                  </a:cubicBezTo>
                  <a:cubicBezTo>
                    <a:pt x="1464" y="20025"/>
                    <a:pt x="2648" y="20733"/>
                    <a:pt x="4275" y="21087"/>
                  </a:cubicBezTo>
                  <a:cubicBezTo>
                    <a:pt x="5903" y="21441"/>
                    <a:pt x="7974" y="21441"/>
                    <a:pt x="10785" y="19671"/>
                  </a:cubicBezTo>
                  <a:cubicBezTo>
                    <a:pt x="13596" y="17900"/>
                    <a:pt x="17147" y="14359"/>
                    <a:pt x="19070" y="11349"/>
                  </a:cubicBezTo>
                  <a:cubicBezTo>
                    <a:pt x="20993" y="8339"/>
                    <a:pt x="21289" y="5861"/>
                    <a:pt x="20697" y="4090"/>
                  </a:cubicBezTo>
                  <a:cubicBezTo>
                    <a:pt x="20105" y="2320"/>
                    <a:pt x="18626" y="1257"/>
                    <a:pt x="17147" y="726"/>
                  </a:cubicBezTo>
                  <a:cubicBezTo>
                    <a:pt x="15667" y="195"/>
                    <a:pt x="14188" y="195"/>
                    <a:pt x="13744" y="992"/>
                  </a:cubicBezTo>
                  <a:cubicBezTo>
                    <a:pt x="13300" y="1789"/>
                    <a:pt x="13892" y="3382"/>
                    <a:pt x="14484" y="4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222529" y="1686644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6513411" y="1381844"/>
              <a:ext cx="134569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3" fill="norm" stroke="1" extrusionOk="0">
                  <a:moveTo>
                    <a:pt x="15382" y="0"/>
                  </a:moveTo>
                  <a:cubicBezTo>
                    <a:pt x="12682" y="2723"/>
                    <a:pt x="9982" y="5445"/>
                    <a:pt x="7620" y="8168"/>
                  </a:cubicBezTo>
                  <a:cubicBezTo>
                    <a:pt x="5257" y="10891"/>
                    <a:pt x="3232" y="13613"/>
                    <a:pt x="1882" y="15519"/>
                  </a:cubicBezTo>
                  <a:cubicBezTo>
                    <a:pt x="532" y="17425"/>
                    <a:pt x="-143" y="18514"/>
                    <a:pt x="26" y="19422"/>
                  </a:cubicBezTo>
                  <a:cubicBezTo>
                    <a:pt x="194" y="20329"/>
                    <a:pt x="1207" y="21055"/>
                    <a:pt x="2557" y="21328"/>
                  </a:cubicBezTo>
                  <a:cubicBezTo>
                    <a:pt x="3907" y="21600"/>
                    <a:pt x="5595" y="21418"/>
                    <a:pt x="8801" y="20874"/>
                  </a:cubicBezTo>
                  <a:cubicBezTo>
                    <a:pt x="12007" y="20329"/>
                    <a:pt x="16732" y="19422"/>
                    <a:pt x="2145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6628929" y="1502494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555"/>
                    <a:pt x="7200" y="5110"/>
                    <a:pt x="3600" y="8710"/>
                  </a:cubicBezTo>
                  <a:cubicBezTo>
                    <a:pt x="0" y="12310"/>
                    <a:pt x="0" y="16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686079" y="1305644"/>
              <a:ext cx="17301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13886" y="0"/>
                  </a:moveTo>
                  <a:cubicBezTo>
                    <a:pt x="16714" y="2747"/>
                    <a:pt x="19543" y="5495"/>
                    <a:pt x="20571" y="8289"/>
                  </a:cubicBezTo>
                  <a:cubicBezTo>
                    <a:pt x="21600" y="11084"/>
                    <a:pt x="20829" y="13926"/>
                    <a:pt x="18514" y="16058"/>
                  </a:cubicBezTo>
                  <a:cubicBezTo>
                    <a:pt x="16200" y="18189"/>
                    <a:pt x="12343" y="19611"/>
                    <a:pt x="9000" y="20416"/>
                  </a:cubicBezTo>
                  <a:cubicBezTo>
                    <a:pt x="5657" y="21221"/>
                    <a:pt x="2829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106180" y="1932177"/>
              <a:ext cx="1620216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570" y="1184"/>
                  </a:moveTo>
                  <a:cubicBezTo>
                    <a:pt x="319" y="592"/>
                    <a:pt x="68" y="0"/>
                    <a:pt x="12" y="0"/>
                  </a:cubicBezTo>
                  <a:cubicBezTo>
                    <a:pt x="-44" y="0"/>
                    <a:pt x="96" y="592"/>
                    <a:pt x="640" y="1479"/>
                  </a:cubicBezTo>
                  <a:cubicBezTo>
                    <a:pt x="1184" y="2367"/>
                    <a:pt x="2133" y="3551"/>
                    <a:pt x="3193" y="4290"/>
                  </a:cubicBezTo>
                  <a:cubicBezTo>
                    <a:pt x="4254" y="5030"/>
                    <a:pt x="5426" y="5326"/>
                    <a:pt x="6598" y="5622"/>
                  </a:cubicBezTo>
                  <a:cubicBezTo>
                    <a:pt x="7770" y="5918"/>
                    <a:pt x="8942" y="6214"/>
                    <a:pt x="10016" y="6658"/>
                  </a:cubicBezTo>
                  <a:cubicBezTo>
                    <a:pt x="11091" y="7101"/>
                    <a:pt x="12068" y="7693"/>
                    <a:pt x="13016" y="8137"/>
                  </a:cubicBezTo>
                  <a:cubicBezTo>
                    <a:pt x="13965" y="8581"/>
                    <a:pt x="14886" y="8877"/>
                    <a:pt x="15933" y="9321"/>
                  </a:cubicBezTo>
                  <a:cubicBezTo>
                    <a:pt x="16979" y="9764"/>
                    <a:pt x="18151" y="10356"/>
                    <a:pt x="19044" y="10800"/>
                  </a:cubicBezTo>
                  <a:cubicBezTo>
                    <a:pt x="19937" y="11244"/>
                    <a:pt x="20551" y="11540"/>
                    <a:pt x="20956" y="11688"/>
                  </a:cubicBezTo>
                  <a:cubicBezTo>
                    <a:pt x="21361" y="11836"/>
                    <a:pt x="21556" y="11836"/>
                    <a:pt x="21096" y="12132"/>
                  </a:cubicBezTo>
                  <a:cubicBezTo>
                    <a:pt x="20635" y="12427"/>
                    <a:pt x="19519" y="13019"/>
                    <a:pt x="18472" y="13463"/>
                  </a:cubicBezTo>
                  <a:cubicBezTo>
                    <a:pt x="17426" y="13907"/>
                    <a:pt x="16449" y="14203"/>
                    <a:pt x="15361" y="14351"/>
                  </a:cubicBezTo>
                  <a:cubicBezTo>
                    <a:pt x="14272" y="14499"/>
                    <a:pt x="13072" y="14499"/>
                    <a:pt x="11970" y="14499"/>
                  </a:cubicBezTo>
                  <a:cubicBezTo>
                    <a:pt x="10868" y="14499"/>
                    <a:pt x="9863" y="14499"/>
                    <a:pt x="8844" y="14499"/>
                  </a:cubicBezTo>
                  <a:cubicBezTo>
                    <a:pt x="7826" y="14499"/>
                    <a:pt x="6793" y="14499"/>
                    <a:pt x="5677" y="14499"/>
                  </a:cubicBezTo>
                  <a:cubicBezTo>
                    <a:pt x="4561" y="14499"/>
                    <a:pt x="3361" y="14499"/>
                    <a:pt x="2579" y="14499"/>
                  </a:cubicBezTo>
                  <a:cubicBezTo>
                    <a:pt x="1798" y="14499"/>
                    <a:pt x="1435" y="14499"/>
                    <a:pt x="1156" y="14647"/>
                  </a:cubicBezTo>
                  <a:cubicBezTo>
                    <a:pt x="877" y="14795"/>
                    <a:pt x="682" y="15090"/>
                    <a:pt x="668" y="15238"/>
                  </a:cubicBezTo>
                  <a:cubicBezTo>
                    <a:pt x="654" y="15386"/>
                    <a:pt x="821" y="15386"/>
                    <a:pt x="1449" y="15238"/>
                  </a:cubicBezTo>
                  <a:cubicBezTo>
                    <a:pt x="2077" y="15090"/>
                    <a:pt x="3165" y="14795"/>
                    <a:pt x="4170" y="14499"/>
                  </a:cubicBezTo>
                  <a:cubicBezTo>
                    <a:pt x="5175" y="14203"/>
                    <a:pt x="6096" y="13907"/>
                    <a:pt x="7044" y="13611"/>
                  </a:cubicBezTo>
                  <a:cubicBezTo>
                    <a:pt x="7993" y="13315"/>
                    <a:pt x="8970" y="13019"/>
                    <a:pt x="10212" y="13167"/>
                  </a:cubicBezTo>
                  <a:cubicBezTo>
                    <a:pt x="11454" y="13315"/>
                    <a:pt x="12961" y="13907"/>
                    <a:pt x="14300" y="15238"/>
                  </a:cubicBezTo>
                  <a:cubicBezTo>
                    <a:pt x="15640" y="16570"/>
                    <a:pt x="16812" y="18641"/>
                    <a:pt x="17482" y="19825"/>
                  </a:cubicBezTo>
                  <a:cubicBezTo>
                    <a:pt x="18151" y="21008"/>
                    <a:pt x="18319" y="21304"/>
                    <a:pt x="18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060479" y="1960199"/>
              <a:ext cx="1600201" cy="15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1114" y="20328"/>
                    <a:pt x="2229" y="19128"/>
                    <a:pt x="3286" y="17928"/>
                  </a:cubicBezTo>
                  <a:cubicBezTo>
                    <a:pt x="4343" y="16728"/>
                    <a:pt x="5343" y="15528"/>
                    <a:pt x="6343" y="14928"/>
                  </a:cubicBezTo>
                  <a:cubicBezTo>
                    <a:pt x="7343" y="14328"/>
                    <a:pt x="8343" y="14328"/>
                    <a:pt x="9371" y="14328"/>
                  </a:cubicBezTo>
                  <a:cubicBezTo>
                    <a:pt x="10400" y="14328"/>
                    <a:pt x="11457" y="14328"/>
                    <a:pt x="12557" y="14328"/>
                  </a:cubicBezTo>
                  <a:cubicBezTo>
                    <a:pt x="13657" y="14328"/>
                    <a:pt x="14800" y="14328"/>
                    <a:pt x="15629" y="14178"/>
                  </a:cubicBezTo>
                  <a:cubicBezTo>
                    <a:pt x="16457" y="14028"/>
                    <a:pt x="16971" y="13728"/>
                    <a:pt x="17300" y="13278"/>
                  </a:cubicBezTo>
                  <a:cubicBezTo>
                    <a:pt x="17629" y="12828"/>
                    <a:pt x="17771" y="12228"/>
                    <a:pt x="17771" y="11628"/>
                  </a:cubicBezTo>
                  <a:cubicBezTo>
                    <a:pt x="17771" y="11028"/>
                    <a:pt x="17629" y="10428"/>
                    <a:pt x="17086" y="9828"/>
                  </a:cubicBezTo>
                  <a:cubicBezTo>
                    <a:pt x="16543" y="9228"/>
                    <a:pt x="15600" y="8628"/>
                    <a:pt x="14571" y="7878"/>
                  </a:cubicBezTo>
                  <a:cubicBezTo>
                    <a:pt x="13543" y="7128"/>
                    <a:pt x="12429" y="6228"/>
                    <a:pt x="11371" y="5478"/>
                  </a:cubicBezTo>
                  <a:cubicBezTo>
                    <a:pt x="10314" y="4728"/>
                    <a:pt x="9314" y="4128"/>
                    <a:pt x="8543" y="3828"/>
                  </a:cubicBezTo>
                  <a:cubicBezTo>
                    <a:pt x="7771" y="3528"/>
                    <a:pt x="7229" y="3528"/>
                    <a:pt x="6886" y="3828"/>
                  </a:cubicBezTo>
                  <a:cubicBezTo>
                    <a:pt x="6543" y="4128"/>
                    <a:pt x="6400" y="4728"/>
                    <a:pt x="6400" y="5778"/>
                  </a:cubicBezTo>
                  <a:cubicBezTo>
                    <a:pt x="6400" y="6828"/>
                    <a:pt x="6543" y="8328"/>
                    <a:pt x="7071" y="9228"/>
                  </a:cubicBezTo>
                  <a:cubicBezTo>
                    <a:pt x="7600" y="10128"/>
                    <a:pt x="8514" y="10428"/>
                    <a:pt x="9514" y="10728"/>
                  </a:cubicBezTo>
                  <a:cubicBezTo>
                    <a:pt x="10514" y="11028"/>
                    <a:pt x="11600" y="11328"/>
                    <a:pt x="11971" y="11328"/>
                  </a:cubicBezTo>
                  <a:cubicBezTo>
                    <a:pt x="12343" y="11328"/>
                    <a:pt x="12000" y="11028"/>
                    <a:pt x="11314" y="10428"/>
                  </a:cubicBezTo>
                  <a:cubicBezTo>
                    <a:pt x="10629" y="9828"/>
                    <a:pt x="9600" y="8928"/>
                    <a:pt x="8671" y="7878"/>
                  </a:cubicBezTo>
                  <a:cubicBezTo>
                    <a:pt x="7743" y="6828"/>
                    <a:pt x="6914" y="5628"/>
                    <a:pt x="6357" y="4728"/>
                  </a:cubicBezTo>
                  <a:cubicBezTo>
                    <a:pt x="5800" y="3828"/>
                    <a:pt x="5514" y="3228"/>
                    <a:pt x="5457" y="2628"/>
                  </a:cubicBezTo>
                  <a:cubicBezTo>
                    <a:pt x="5400" y="2028"/>
                    <a:pt x="5571" y="1428"/>
                    <a:pt x="6143" y="1128"/>
                  </a:cubicBezTo>
                  <a:cubicBezTo>
                    <a:pt x="6714" y="828"/>
                    <a:pt x="7686" y="828"/>
                    <a:pt x="8671" y="678"/>
                  </a:cubicBezTo>
                  <a:cubicBezTo>
                    <a:pt x="9657" y="528"/>
                    <a:pt x="10657" y="228"/>
                    <a:pt x="11771" y="78"/>
                  </a:cubicBezTo>
                  <a:cubicBezTo>
                    <a:pt x="12886" y="-72"/>
                    <a:pt x="14114" y="-72"/>
                    <a:pt x="15414" y="678"/>
                  </a:cubicBezTo>
                  <a:cubicBezTo>
                    <a:pt x="16714" y="1428"/>
                    <a:pt x="18086" y="2928"/>
                    <a:pt x="19129" y="4428"/>
                  </a:cubicBezTo>
                  <a:cubicBezTo>
                    <a:pt x="20171" y="5928"/>
                    <a:pt x="20886" y="7428"/>
                    <a:pt x="21600" y="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961679" y="765894"/>
              <a:ext cx="7181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" y="432"/>
                    <a:pt x="140" y="864"/>
                    <a:pt x="255" y="1440"/>
                  </a:cubicBezTo>
                  <a:cubicBezTo>
                    <a:pt x="369" y="2016"/>
                    <a:pt x="528" y="2736"/>
                    <a:pt x="723" y="3024"/>
                  </a:cubicBezTo>
                  <a:cubicBezTo>
                    <a:pt x="917" y="3312"/>
                    <a:pt x="1146" y="3168"/>
                    <a:pt x="1381" y="3024"/>
                  </a:cubicBezTo>
                  <a:cubicBezTo>
                    <a:pt x="1617" y="2880"/>
                    <a:pt x="1859" y="2736"/>
                    <a:pt x="2091" y="2592"/>
                  </a:cubicBezTo>
                  <a:cubicBezTo>
                    <a:pt x="2324" y="2448"/>
                    <a:pt x="2546" y="2304"/>
                    <a:pt x="2785" y="2088"/>
                  </a:cubicBezTo>
                  <a:cubicBezTo>
                    <a:pt x="3024" y="1872"/>
                    <a:pt x="3279" y="1584"/>
                    <a:pt x="3517" y="1368"/>
                  </a:cubicBezTo>
                  <a:cubicBezTo>
                    <a:pt x="3756" y="1152"/>
                    <a:pt x="3979" y="1008"/>
                    <a:pt x="4221" y="864"/>
                  </a:cubicBezTo>
                  <a:cubicBezTo>
                    <a:pt x="4463" y="720"/>
                    <a:pt x="4724" y="576"/>
                    <a:pt x="4997" y="504"/>
                  </a:cubicBezTo>
                  <a:cubicBezTo>
                    <a:pt x="5271" y="432"/>
                    <a:pt x="5558" y="432"/>
                    <a:pt x="5815" y="576"/>
                  </a:cubicBezTo>
                  <a:cubicBezTo>
                    <a:pt x="6073" y="720"/>
                    <a:pt x="6302" y="1008"/>
                    <a:pt x="6544" y="1368"/>
                  </a:cubicBezTo>
                  <a:cubicBezTo>
                    <a:pt x="6786" y="1728"/>
                    <a:pt x="7041" y="2160"/>
                    <a:pt x="7292" y="2520"/>
                  </a:cubicBezTo>
                  <a:cubicBezTo>
                    <a:pt x="7544" y="2880"/>
                    <a:pt x="7792" y="3168"/>
                    <a:pt x="8047" y="3312"/>
                  </a:cubicBezTo>
                  <a:cubicBezTo>
                    <a:pt x="8301" y="3456"/>
                    <a:pt x="8562" y="3456"/>
                    <a:pt x="8833" y="3456"/>
                  </a:cubicBezTo>
                  <a:cubicBezTo>
                    <a:pt x="9103" y="3456"/>
                    <a:pt x="9384" y="3456"/>
                    <a:pt x="9629" y="3384"/>
                  </a:cubicBezTo>
                  <a:cubicBezTo>
                    <a:pt x="9874" y="3312"/>
                    <a:pt x="10084" y="3168"/>
                    <a:pt x="10300" y="3096"/>
                  </a:cubicBezTo>
                  <a:cubicBezTo>
                    <a:pt x="10517" y="3024"/>
                    <a:pt x="10740" y="3024"/>
                    <a:pt x="10959" y="3024"/>
                  </a:cubicBezTo>
                  <a:cubicBezTo>
                    <a:pt x="11179" y="3024"/>
                    <a:pt x="11395" y="3024"/>
                    <a:pt x="11615" y="3168"/>
                  </a:cubicBezTo>
                  <a:cubicBezTo>
                    <a:pt x="11834" y="3312"/>
                    <a:pt x="12057" y="3600"/>
                    <a:pt x="12277" y="3888"/>
                  </a:cubicBezTo>
                  <a:cubicBezTo>
                    <a:pt x="12497" y="4176"/>
                    <a:pt x="12713" y="4464"/>
                    <a:pt x="12939" y="4824"/>
                  </a:cubicBezTo>
                  <a:cubicBezTo>
                    <a:pt x="13165" y="5184"/>
                    <a:pt x="13401" y="5616"/>
                    <a:pt x="13630" y="5976"/>
                  </a:cubicBezTo>
                  <a:cubicBezTo>
                    <a:pt x="13859" y="6336"/>
                    <a:pt x="14082" y="6624"/>
                    <a:pt x="14314" y="6912"/>
                  </a:cubicBezTo>
                  <a:cubicBezTo>
                    <a:pt x="14546" y="7200"/>
                    <a:pt x="14788" y="7488"/>
                    <a:pt x="15027" y="7776"/>
                  </a:cubicBezTo>
                  <a:cubicBezTo>
                    <a:pt x="15266" y="8064"/>
                    <a:pt x="15501" y="8352"/>
                    <a:pt x="15731" y="8640"/>
                  </a:cubicBezTo>
                  <a:cubicBezTo>
                    <a:pt x="15960" y="8928"/>
                    <a:pt x="16182" y="9216"/>
                    <a:pt x="16444" y="9504"/>
                  </a:cubicBezTo>
                  <a:cubicBezTo>
                    <a:pt x="16705" y="9792"/>
                    <a:pt x="17004" y="10080"/>
                    <a:pt x="17262" y="10440"/>
                  </a:cubicBezTo>
                  <a:cubicBezTo>
                    <a:pt x="17519" y="10800"/>
                    <a:pt x="17736" y="11232"/>
                    <a:pt x="17952" y="11664"/>
                  </a:cubicBezTo>
                  <a:cubicBezTo>
                    <a:pt x="18169" y="12096"/>
                    <a:pt x="18385" y="12528"/>
                    <a:pt x="18627" y="13032"/>
                  </a:cubicBezTo>
                  <a:cubicBezTo>
                    <a:pt x="18869" y="13536"/>
                    <a:pt x="19136" y="14112"/>
                    <a:pt x="19391" y="14760"/>
                  </a:cubicBezTo>
                  <a:cubicBezTo>
                    <a:pt x="19646" y="15408"/>
                    <a:pt x="19888" y="16128"/>
                    <a:pt x="20126" y="16848"/>
                  </a:cubicBezTo>
                  <a:cubicBezTo>
                    <a:pt x="20365" y="17568"/>
                    <a:pt x="20601" y="18288"/>
                    <a:pt x="20846" y="19080"/>
                  </a:cubicBezTo>
                  <a:cubicBezTo>
                    <a:pt x="21091" y="19872"/>
                    <a:pt x="21345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041179" y="2978024"/>
              <a:ext cx="113938" cy="275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82" fill="norm" stroke="1" extrusionOk="0">
                  <a:moveTo>
                    <a:pt x="8400" y="82"/>
                  </a:moveTo>
                  <a:cubicBezTo>
                    <a:pt x="10000" y="32"/>
                    <a:pt x="11600" y="-18"/>
                    <a:pt x="12600" y="7"/>
                  </a:cubicBezTo>
                  <a:cubicBezTo>
                    <a:pt x="13600" y="32"/>
                    <a:pt x="14000" y="131"/>
                    <a:pt x="14000" y="455"/>
                  </a:cubicBezTo>
                  <a:cubicBezTo>
                    <a:pt x="14000" y="778"/>
                    <a:pt x="13600" y="1326"/>
                    <a:pt x="13200" y="1898"/>
                  </a:cubicBezTo>
                  <a:cubicBezTo>
                    <a:pt x="12800" y="2470"/>
                    <a:pt x="12400" y="3068"/>
                    <a:pt x="12200" y="3731"/>
                  </a:cubicBezTo>
                  <a:cubicBezTo>
                    <a:pt x="12000" y="4395"/>
                    <a:pt x="12000" y="5125"/>
                    <a:pt x="12600" y="5838"/>
                  </a:cubicBezTo>
                  <a:cubicBezTo>
                    <a:pt x="13200" y="6552"/>
                    <a:pt x="14400" y="7248"/>
                    <a:pt x="15600" y="7904"/>
                  </a:cubicBezTo>
                  <a:cubicBezTo>
                    <a:pt x="16800" y="8559"/>
                    <a:pt x="18000" y="9173"/>
                    <a:pt x="19000" y="9811"/>
                  </a:cubicBezTo>
                  <a:cubicBezTo>
                    <a:pt x="20000" y="10450"/>
                    <a:pt x="20800" y="11114"/>
                    <a:pt x="21200" y="11761"/>
                  </a:cubicBezTo>
                  <a:cubicBezTo>
                    <a:pt x="21600" y="12408"/>
                    <a:pt x="21600" y="13038"/>
                    <a:pt x="21400" y="13644"/>
                  </a:cubicBezTo>
                  <a:cubicBezTo>
                    <a:pt x="21200" y="14249"/>
                    <a:pt x="20800" y="14830"/>
                    <a:pt x="19800" y="15469"/>
                  </a:cubicBezTo>
                  <a:cubicBezTo>
                    <a:pt x="18800" y="16107"/>
                    <a:pt x="17200" y="16804"/>
                    <a:pt x="15800" y="17435"/>
                  </a:cubicBezTo>
                  <a:cubicBezTo>
                    <a:pt x="14400" y="18065"/>
                    <a:pt x="13200" y="18629"/>
                    <a:pt x="11200" y="19218"/>
                  </a:cubicBezTo>
                  <a:cubicBezTo>
                    <a:pt x="9200" y="19807"/>
                    <a:pt x="6400" y="20421"/>
                    <a:pt x="4400" y="20819"/>
                  </a:cubicBezTo>
                  <a:cubicBezTo>
                    <a:pt x="2400" y="21217"/>
                    <a:pt x="1200" y="21400"/>
                    <a:pt x="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869729" y="5363294"/>
              <a:ext cx="4641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" y="21200"/>
                    <a:pt x="591" y="20800"/>
                    <a:pt x="911" y="20000"/>
                  </a:cubicBezTo>
                  <a:cubicBezTo>
                    <a:pt x="1231" y="19200"/>
                    <a:pt x="1576" y="18000"/>
                    <a:pt x="1940" y="16600"/>
                  </a:cubicBezTo>
                  <a:cubicBezTo>
                    <a:pt x="2305" y="15200"/>
                    <a:pt x="2689" y="13600"/>
                    <a:pt x="3058" y="12200"/>
                  </a:cubicBezTo>
                  <a:cubicBezTo>
                    <a:pt x="3428" y="10800"/>
                    <a:pt x="3782" y="9600"/>
                    <a:pt x="4166" y="8600"/>
                  </a:cubicBezTo>
                  <a:cubicBezTo>
                    <a:pt x="4550" y="7600"/>
                    <a:pt x="4964" y="6800"/>
                    <a:pt x="5314" y="6200"/>
                  </a:cubicBezTo>
                  <a:cubicBezTo>
                    <a:pt x="5663" y="5600"/>
                    <a:pt x="5949" y="5200"/>
                    <a:pt x="6250" y="4800"/>
                  </a:cubicBezTo>
                  <a:cubicBezTo>
                    <a:pt x="6550" y="4400"/>
                    <a:pt x="6865" y="4000"/>
                    <a:pt x="7195" y="3600"/>
                  </a:cubicBezTo>
                  <a:cubicBezTo>
                    <a:pt x="7525" y="3200"/>
                    <a:pt x="7870" y="2800"/>
                    <a:pt x="8200" y="2400"/>
                  </a:cubicBezTo>
                  <a:cubicBezTo>
                    <a:pt x="8530" y="2000"/>
                    <a:pt x="8845" y="1600"/>
                    <a:pt x="9190" y="1400"/>
                  </a:cubicBezTo>
                  <a:cubicBezTo>
                    <a:pt x="9534" y="1200"/>
                    <a:pt x="9909" y="1200"/>
                    <a:pt x="10268" y="1000"/>
                  </a:cubicBezTo>
                  <a:cubicBezTo>
                    <a:pt x="10628" y="800"/>
                    <a:pt x="10972" y="400"/>
                    <a:pt x="11327" y="200"/>
                  </a:cubicBezTo>
                  <a:cubicBezTo>
                    <a:pt x="11682" y="0"/>
                    <a:pt x="12046" y="0"/>
                    <a:pt x="12494" y="0"/>
                  </a:cubicBezTo>
                  <a:cubicBezTo>
                    <a:pt x="12942" y="0"/>
                    <a:pt x="13474" y="0"/>
                    <a:pt x="13922" y="0"/>
                  </a:cubicBezTo>
                  <a:cubicBezTo>
                    <a:pt x="14370" y="0"/>
                    <a:pt x="14735" y="0"/>
                    <a:pt x="15099" y="200"/>
                  </a:cubicBezTo>
                  <a:cubicBezTo>
                    <a:pt x="15464" y="400"/>
                    <a:pt x="15828" y="800"/>
                    <a:pt x="16252" y="1200"/>
                  </a:cubicBezTo>
                  <a:cubicBezTo>
                    <a:pt x="16675" y="1600"/>
                    <a:pt x="17158" y="2000"/>
                    <a:pt x="17547" y="2600"/>
                  </a:cubicBezTo>
                  <a:cubicBezTo>
                    <a:pt x="17936" y="3200"/>
                    <a:pt x="18231" y="4000"/>
                    <a:pt x="18576" y="4800"/>
                  </a:cubicBezTo>
                  <a:cubicBezTo>
                    <a:pt x="18921" y="5600"/>
                    <a:pt x="19315" y="6400"/>
                    <a:pt x="19719" y="7200"/>
                  </a:cubicBezTo>
                  <a:cubicBezTo>
                    <a:pt x="20123" y="8000"/>
                    <a:pt x="20536" y="8800"/>
                    <a:pt x="20851" y="9600"/>
                  </a:cubicBezTo>
                  <a:cubicBezTo>
                    <a:pt x="21167" y="10400"/>
                    <a:pt x="21383" y="11200"/>
                    <a:pt x="21600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058583" y="5865892"/>
              <a:ext cx="275802" cy="28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82" fill="norm" stroke="1" extrusionOk="0">
                  <a:moveTo>
                    <a:pt x="10358" y="5247"/>
                  </a:moveTo>
                  <a:cubicBezTo>
                    <a:pt x="10520" y="3958"/>
                    <a:pt x="10683" y="2668"/>
                    <a:pt x="10520" y="1701"/>
                  </a:cubicBezTo>
                  <a:cubicBezTo>
                    <a:pt x="10358" y="734"/>
                    <a:pt x="9871" y="89"/>
                    <a:pt x="9140" y="9"/>
                  </a:cubicBezTo>
                  <a:cubicBezTo>
                    <a:pt x="8409" y="-72"/>
                    <a:pt x="7434" y="412"/>
                    <a:pt x="5973" y="2265"/>
                  </a:cubicBezTo>
                  <a:cubicBezTo>
                    <a:pt x="4511" y="4119"/>
                    <a:pt x="2562" y="7343"/>
                    <a:pt x="1344" y="10406"/>
                  </a:cubicBezTo>
                  <a:cubicBezTo>
                    <a:pt x="126" y="13468"/>
                    <a:pt x="-361" y="16370"/>
                    <a:pt x="289" y="18385"/>
                  </a:cubicBezTo>
                  <a:cubicBezTo>
                    <a:pt x="938" y="20400"/>
                    <a:pt x="2725" y="21528"/>
                    <a:pt x="5892" y="21367"/>
                  </a:cubicBezTo>
                  <a:cubicBezTo>
                    <a:pt x="9059" y="21206"/>
                    <a:pt x="13606" y="19755"/>
                    <a:pt x="16610" y="17498"/>
                  </a:cubicBezTo>
                  <a:cubicBezTo>
                    <a:pt x="19615" y="15241"/>
                    <a:pt x="21077" y="12179"/>
                    <a:pt x="21158" y="9438"/>
                  </a:cubicBezTo>
                  <a:cubicBezTo>
                    <a:pt x="21239" y="6698"/>
                    <a:pt x="19940" y="4280"/>
                    <a:pt x="17828" y="2991"/>
                  </a:cubicBezTo>
                  <a:cubicBezTo>
                    <a:pt x="15717" y="1701"/>
                    <a:pt x="12794" y="1540"/>
                    <a:pt x="11007" y="1943"/>
                  </a:cubicBezTo>
                  <a:cubicBezTo>
                    <a:pt x="9221" y="2346"/>
                    <a:pt x="8571" y="3313"/>
                    <a:pt x="7922" y="4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6971829" y="5412965"/>
              <a:ext cx="10584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035"/>
                  </a:moveTo>
                  <a:cubicBezTo>
                    <a:pt x="4320" y="1061"/>
                    <a:pt x="8640" y="86"/>
                    <a:pt x="12960" y="5"/>
                  </a:cubicBezTo>
                  <a:cubicBezTo>
                    <a:pt x="17280" y="-76"/>
                    <a:pt x="21600" y="736"/>
                    <a:pt x="21600" y="3903"/>
                  </a:cubicBezTo>
                  <a:cubicBezTo>
                    <a:pt x="21600" y="7070"/>
                    <a:pt x="17280" y="12592"/>
                    <a:pt x="12960" y="15921"/>
                  </a:cubicBezTo>
                  <a:cubicBezTo>
                    <a:pt x="8640" y="19250"/>
                    <a:pt x="4320" y="20387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6959980" y="5852244"/>
              <a:ext cx="138850" cy="21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0" fill="norm" stroke="1" extrusionOk="0">
                  <a:moveTo>
                    <a:pt x="8704" y="0"/>
                  </a:moveTo>
                  <a:cubicBezTo>
                    <a:pt x="6413" y="5243"/>
                    <a:pt x="4123" y="10485"/>
                    <a:pt x="2650" y="13631"/>
                  </a:cubicBezTo>
                  <a:cubicBezTo>
                    <a:pt x="1177" y="16777"/>
                    <a:pt x="523" y="17825"/>
                    <a:pt x="195" y="18874"/>
                  </a:cubicBezTo>
                  <a:cubicBezTo>
                    <a:pt x="-132" y="19922"/>
                    <a:pt x="-132" y="20971"/>
                    <a:pt x="850" y="21285"/>
                  </a:cubicBezTo>
                  <a:cubicBezTo>
                    <a:pt x="1832" y="21600"/>
                    <a:pt x="3795" y="21181"/>
                    <a:pt x="7395" y="20342"/>
                  </a:cubicBezTo>
                  <a:cubicBezTo>
                    <a:pt x="10995" y="19503"/>
                    <a:pt x="16232" y="18245"/>
                    <a:pt x="21468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7048029" y="5991944"/>
              <a:ext cx="50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21"/>
                    <a:pt x="7200" y="6442"/>
                    <a:pt x="3600" y="10042"/>
                  </a:cubicBezTo>
                  <a:cubicBezTo>
                    <a:pt x="0" y="13642"/>
                    <a:pt x="0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192821" y="4353644"/>
              <a:ext cx="332031" cy="16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984" fill="norm" stroke="1" extrusionOk="0">
                  <a:moveTo>
                    <a:pt x="6723" y="3323"/>
                  </a:moveTo>
                  <a:cubicBezTo>
                    <a:pt x="5373" y="2492"/>
                    <a:pt x="4023" y="1662"/>
                    <a:pt x="2876" y="1108"/>
                  </a:cubicBezTo>
                  <a:cubicBezTo>
                    <a:pt x="1728" y="554"/>
                    <a:pt x="783" y="277"/>
                    <a:pt x="311" y="1246"/>
                  </a:cubicBezTo>
                  <a:cubicBezTo>
                    <a:pt x="-162" y="2215"/>
                    <a:pt x="-162" y="4431"/>
                    <a:pt x="783" y="7477"/>
                  </a:cubicBezTo>
                  <a:cubicBezTo>
                    <a:pt x="1728" y="10523"/>
                    <a:pt x="3618" y="14400"/>
                    <a:pt x="6386" y="17169"/>
                  </a:cubicBezTo>
                  <a:cubicBezTo>
                    <a:pt x="9153" y="19938"/>
                    <a:pt x="12798" y="21600"/>
                    <a:pt x="15498" y="20769"/>
                  </a:cubicBezTo>
                  <a:cubicBezTo>
                    <a:pt x="18198" y="19938"/>
                    <a:pt x="19953" y="16615"/>
                    <a:pt x="20696" y="12738"/>
                  </a:cubicBezTo>
                  <a:cubicBezTo>
                    <a:pt x="21438" y="8862"/>
                    <a:pt x="21168" y="4431"/>
                    <a:pt x="208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260129" y="4232994"/>
              <a:ext cx="2603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2283" y="9600"/>
                    <a:pt x="4566" y="19200"/>
                    <a:pt x="8166" y="20400"/>
                  </a:cubicBezTo>
                  <a:cubicBezTo>
                    <a:pt x="11766" y="21600"/>
                    <a:pt x="16683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204995" y="4159110"/>
              <a:ext cx="329316" cy="10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730" fill="norm" stroke="1" extrusionOk="0">
                  <a:moveTo>
                    <a:pt x="10187" y="20730"/>
                  </a:moveTo>
                  <a:cubicBezTo>
                    <a:pt x="7436" y="20315"/>
                    <a:pt x="4684" y="19899"/>
                    <a:pt x="2965" y="19276"/>
                  </a:cubicBezTo>
                  <a:cubicBezTo>
                    <a:pt x="1245" y="18653"/>
                    <a:pt x="557" y="17822"/>
                    <a:pt x="213" y="16368"/>
                  </a:cubicBezTo>
                  <a:cubicBezTo>
                    <a:pt x="-131" y="14915"/>
                    <a:pt x="-131" y="12838"/>
                    <a:pt x="763" y="9515"/>
                  </a:cubicBezTo>
                  <a:cubicBezTo>
                    <a:pt x="1658" y="6192"/>
                    <a:pt x="3446" y="1622"/>
                    <a:pt x="6198" y="376"/>
                  </a:cubicBezTo>
                  <a:cubicBezTo>
                    <a:pt x="8949" y="-870"/>
                    <a:pt x="12664" y="1207"/>
                    <a:pt x="15140" y="3284"/>
                  </a:cubicBezTo>
                  <a:cubicBezTo>
                    <a:pt x="17617" y="5361"/>
                    <a:pt x="18855" y="7438"/>
                    <a:pt x="19818" y="9722"/>
                  </a:cubicBezTo>
                  <a:cubicBezTo>
                    <a:pt x="20781" y="12007"/>
                    <a:pt x="21469" y="14499"/>
                    <a:pt x="21400" y="15953"/>
                  </a:cubicBezTo>
                  <a:cubicBezTo>
                    <a:pt x="21331" y="17407"/>
                    <a:pt x="20506" y="17822"/>
                    <a:pt x="19680" y="17822"/>
                  </a:cubicBezTo>
                  <a:cubicBezTo>
                    <a:pt x="18855" y="17822"/>
                    <a:pt x="18030" y="17407"/>
                    <a:pt x="17204" y="16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317279" y="4055194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20"/>
                    <a:pt x="9164" y="8640"/>
                    <a:pt x="12764" y="12240"/>
                  </a:cubicBezTo>
                  <a:cubicBezTo>
                    <a:pt x="16364" y="15840"/>
                    <a:pt x="1898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183929" y="3877394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550" y="20439"/>
                    <a:pt x="13500" y="19277"/>
                    <a:pt x="9900" y="15677"/>
                  </a:cubicBezTo>
                  <a:cubicBezTo>
                    <a:pt x="6300" y="12077"/>
                    <a:pt x="3150" y="603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310929" y="3890094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412529" y="3432894"/>
              <a:ext cx="57151" cy="4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0773"/>
                  </a:moveTo>
                  <a:cubicBezTo>
                    <a:pt x="17600" y="21187"/>
                    <a:pt x="13600" y="21600"/>
                    <a:pt x="10800" y="21290"/>
                  </a:cubicBezTo>
                  <a:cubicBezTo>
                    <a:pt x="8000" y="20980"/>
                    <a:pt x="6400" y="19946"/>
                    <a:pt x="4800" y="17569"/>
                  </a:cubicBezTo>
                  <a:cubicBezTo>
                    <a:pt x="3200" y="15192"/>
                    <a:pt x="1600" y="11472"/>
                    <a:pt x="800" y="8320"/>
                  </a:cubicBezTo>
                  <a:cubicBezTo>
                    <a:pt x="0" y="5167"/>
                    <a:pt x="0" y="258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310929" y="3322410"/>
              <a:ext cx="209551" cy="18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1152"/>
                  </a:moveTo>
                  <a:cubicBezTo>
                    <a:pt x="436" y="16186"/>
                    <a:pt x="873" y="11221"/>
                    <a:pt x="1418" y="7869"/>
                  </a:cubicBezTo>
                  <a:cubicBezTo>
                    <a:pt x="1964" y="4518"/>
                    <a:pt x="2618" y="2780"/>
                    <a:pt x="3382" y="1538"/>
                  </a:cubicBezTo>
                  <a:cubicBezTo>
                    <a:pt x="4145" y="297"/>
                    <a:pt x="5018" y="-448"/>
                    <a:pt x="6436" y="297"/>
                  </a:cubicBezTo>
                  <a:cubicBezTo>
                    <a:pt x="7855" y="1042"/>
                    <a:pt x="9818" y="3276"/>
                    <a:pt x="11782" y="5138"/>
                  </a:cubicBezTo>
                  <a:cubicBezTo>
                    <a:pt x="13745" y="7000"/>
                    <a:pt x="15709" y="8490"/>
                    <a:pt x="17345" y="9111"/>
                  </a:cubicBezTo>
                  <a:cubicBezTo>
                    <a:pt x="18982" y="9731"/>
                    <a:pt x="20291" y="9483"/>
                    <a:pt x="21600" y="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060729" y="312809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040459" y="3070944"/>
              <a:ext cx="9012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9331" y="0"/>
                  </a:moveTo>
                  <a:cubicBezTo>
                    <a:pt x="7322" y="1800"/>
                    <a:pt x="5313" y="3600"/>
                    <a:pt x="3554" y="5700"/>
                  </a:cubicBezTo>
                  <a:cubicBezTo>
                    <a:pt x="1796" y="7800"/>
                    <a:pt x="289" y="10200"/>
                    <a:pt x="38" y="12900"/>
                  </a:cubicBezTo>
                  <a:cubicBezTo>
                    <a:pt x="-213" y="15600"/>
                    <a:pt x="792" y="18600"/>
                    <a:pt x="2299" y="19200"/>
                  </a:cubicBezTo>
                  <a:cubicBezTo>
                    <a:pt x="3806" y="19800"/>
                    <a:pt x="5815" y="18000"/>
                    <a:pt x="7071" y="15600"/>
                  </a:cubicBezTo>
                  <a:cubicBezTo>
                    <a:pt x="8327" y="13200"/>
                    <a:pt x="8829" y="10200"/>
                    <a:pt x="7824" y="9000"/>
                  </a:cubicBezTo>
                  <a:cubicBezTo>
                    <a:pt x="6820" y="7800"/>
                    <a:pt x="4308" y="8400"/>
                    <a:pt x="2550" y="10200"/>
                  </a:cubicBezTo>
                  <a:cubicBezTo>
                    <a:pt x="792" y="12000"/>
                    <a:pt x="-213" y="15000"/>
                    <a:pt x="289" y="17400"/>
                  </a:cubicBezTo>
                  <a:cubicBezTo>
                    <a:pt x="792" y="19800"/>
                    <a:pt x="2801" y="21600"/>
                    <a:pt x="4810" y="21600"/>
                  </a:cubicBezTo>
                  <a:cubicBezTo>
                    <a:pt x="6820" y="21600"/>
                    <a:pt x="8829" y="19800"/>
                    <a:pt x="8829" y="18000"/>
                  </a:cubicBezTo>
                  <a:cubicBezTo>
                    <a:pt x="8829" y="16200"/>
                    <a:pt x="6820" y="14400"/>
                    <a:pt x="7322" y="11700"/>
                  </a:cubicBezTo>
                  <a:cubicBezTo>
                    <a:pt x="7824" y="9000"/>
                    <a:pt x="10838" y="5400"/>
                    <a:pt x="11340" y="6000"/>
                  </a:cubicBezTo>
                  <a:cubicBezTo>
                    <a:pt x="11843" y="6600"/>
                    <a:pt x="9834" y="11400"/>
                    <a:pt x="10336" y="13800"/>
                  </a:cubicBezTo>
                  <a:cubicBezTo>
                    <a:pt x="10838" y="16200"/>
                    <a:pt x="13852" y="16200"/>
                    <a:pt x="16113" y="15900"/>
                  </a:cubicBezTo>
                  <a:cubicBezTo>
                    <a:pt x="18373" y="15600"/>
                    <a:pt x="19880" y="15000"/>
                    <a:pt x="21387" y="14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7343023" y="2842344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060229" y="3051894"/>
              <a:ext cx="4076701" cy="241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" y="21506"/>
                    <a:pt x="45" y="21411"/>
                    <a:pt x="157" y="21250"/>
                  </a:cubicBezTo>
                  <a:cubicBezTo>
                    <a:pt x="269" y="21090"/>
                    <a:pt x="471" y="20863"/>
                    <a:pt x="729" y="20589"/>
                  </a:cubicBezTo>
                  <a:cubicBezTo>
                    <a:pt x="987" y="20315"/>
                    <a:pt x="1301" y="19994"/>
                    <a:pt x="1593" y="19701"/>
                  </a:cubicBezTo>
                  <a:cubicBezTo>
                    <a:pt x="1884" y="19408"/>
                    <a:pt x="2153" y="19143"/>
                    <a:pt x="2450" y="18869"/>
                  </a:cubicBezTo>
                  <a:cubicBezTo>
                    <a:pt x="2748" y="18595"/>
                    <a:pt x="3073" y="18312"/>
                    <a:pt x="3393" y="18028"/>
                  </a:cubicBezTo>
                  <a:cubicBezTo>
                    <a:pt x="3712" y="17745"/>
                    <a:pt x="4026" y="17461"/>
                    <a:pt x="4335" y="17159"/>
                  </a:cubicBezTo>
                  <a:cubicBezTo>
                    <a:pt x="4643" y="16857"/>
                    <a:pt x="4946" y="16535"/>
                    <a:pt x="5226" y="16243"/>
                  </a:cubicBezTo>
                  <a:cubicBezTo>
                    <a:pt x="5507" y="15950"/>
                    <a:pt x="5764" y="15685"/>
                    <a:pt x="6034" y="15392"/>
                  </a:cubicBezTo>
                  <a:cubicBezTo>
                    <a:pt x="6303" y="15099"/>
                    <a:pt x="6583" y="14778"/>
                    <a:pt x="6875" y="14457"/>
                  </a:cubicBezTo>
                  <a:cubicBezTo>
                    <a:pt x="7166" y="14135"/>
                    <a:pt x="7469" y="13814"/>
                    <a:pt x="7744" y="13512"/>
                  </a:cubicBezTo>
                  <a:cubicBezTo>
                    <a:pt x="8019" y="13209"/>
                    <a:pt x="8265" y="12926"/>
                    <a:pt x="8501" y="12652"/>
                  </a:cubicBezTo>
                  <a:cubicBezTo>
                    <a:pt x="8736" y="12378"/>
                    <a:pt x="8961" y="12113"/>
                    <a:pt x="9185" y="11839"/>
                  </a:cubicBezTo>
                  <a:cubicBezTo>
                    <a:pt x="9409" y="11565"/>
                    <a:pt x="9634" y="11282"/>
                    <a:pt x="9864" y="10998"/>
                  </a:cubicBezTo>
                  <a:cubicBezTo>
                    <a:pt x="10093" y="10715"/>
                    <a:pt x="10329" y="10431"/>
                    <a:pt x="10570" y="10148"/>
                  </a:cubicBezTo>
                  <a:cubicBezTo>
                    <a:pt x="10811" y="9865"/>
                    <a:pt x="11058" y="9581"/>
                    <a:pt x="11310" y="9298"/>
                  </a:cubicBezTo>
                  <a:cubicBezTo>
                    <a:pt x="11563" y="9014"/>
                    <a:pt x="11821" y="8731"/>
                    <a:pt x="12118" y="8428"/>
                  </a:cubicBezTo>
                  <a:cubicBezTo>
                    <a:pt x="12415" y="8126"/>
                    <a:pt x="12751" y="7805"/>
                    <a:pt x="13082" y="7502"/>
                  </a:cubicBezTo>
                  <a:cubicBezTo>
                    <a:pt x="13413" y="7200"/>
                    <a:pt x="13738" y="6917"/>
                    <a:pt x="14041" y="6661"/>
                  </a:cubicBezTo>
                  <a:cubicBezTo>
                    <a:pt x="14344" y="6406"/>
                    <a:pt x="14624" y="6180"/>
                    <a:pt x="14905" y="5924"/>
                  </a:cubicBezTo>
                  <a:cubicBezTo>
                    <a:pt x="15185" y="5669"/>
                    <a:pt x="15465" y="5386"/>
                    <a:pt x="15757" y="5112"/>
                  </a:cubicBezTo>
                  <a:cubicBezTo>
                    <a:pt x="16049" y="4838"/>
                    <a:pt x="16351" y="4573"/>
                    <a:pt x="16654" y="4290"/>
                  </a:cubicBezTo>
                  <a:cubicBezTo>
                    <a:pt x="16957" y="4006"/>
                    <a:pt x="17260" y="3704"/>
                    <a:pt x="17546" y="3449"/>
                  </a:cubicBezTo>
                  <a:cubicBezTo>
                    <a:pt x="17832" y="3194"/>
                    <a:pt x="18101" y="2986"/>
                    <a:pt x="18364" y="2750"/>
                  </a:cubicBezTo>
                  <a:cubicBezTo>
                    <a:pt x="18628" y="2513"/>
                    <a:pt x="18886" y="2249"/>
                    <a:pt x="19183" y="1975"/>
                  </a:cubicBezTo>
                  <a:cubicBezTo>
                    <a:pt x="19480" y="1701"/>
                    <a:pt x="19817" y="1417"/>
                    <a:pt x="20136" y="1181"/>
                  </a:cubicBezTo>
                  <a:cubicBezTo>
                    <a:pt x="20456" y="945"/>
                    <a:pt x="20759" y="756"/>
                    <a:pt x="21000" y="567"/>
                  </a:cubicBezTo>
                  <a:cubicBezTo>
                    <a:pt x="21241" y="378"/>
                    <a:pt x="21421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917479" y="5285965"/>
              <a:ext cx="44451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354"/>
                  </a:moveTo>
                  <a:cubicBezTo>
                    <a:pt x="3086" y="1227"/>
                    <a:pt x="6171" y="100"/>
                    <a:pt x="8229" y="6"/>
                  </a:cubicBezTo>
                  <a:cubicBezTo>
                    <a:pt x="10286" y="-88"/>
                    <a:pt x="11314" y="851"/>
                    <a:pt x="12343" y="4138"/>
                  </a:cubicBezTo>
                  <a:cubicBezTo>
                    <a:pt x="13371" y="7425"/>
                    <a:pt x="14400" y="13060"/>
                    <a:pt x="15943" y="16347"/>
                  </a:cubicBezTo>
                  <a:cubicBezTo>
                    <a:pt x="17486" y="19634"/>
                    <a:pt x="19543" y="20573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171479" y="5284977"/>
              <a:ext cx="44451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1"/>
                  </a:moveTo>
                  <a:cubicBezTo>
                    <a:pt x="1029" y="915"/>
                    <a:pt x="2057" y="0"/>
                    <a:pt x="3086" y="0"/>
                  </a:cubicBezTo>
                  <a:cubicBezTo>
                    <a:pt x="4114" y="0"/>
                    <a:pt x="5143" y="915"/>
                    <a:pt x="7200" y="3569"/>
                  </a:cubicBezTo>
                  <a:cubicBezTo>
                    <a:pt x="9257" y="6224"/>
                    <a:pt x="12343" y="10617"/>
                    <a:pt x="14914" y="13912"/>
                  </a:cubicBezTo>
                  <a:cubicBezTo>
                    <a:pt x="17486" y="17207"/>
                    <a:pt x="19543" y="194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698529" y="5293444"/>
              <a:ext cx="3810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2400" y="4930"/>
                    <a:pt x="4800" y="9861"/>
                    <a:pt x="6600" y="12913"/>
                  </a:cubicBezTo>
                  <a:cubicBezTo>
                    <a:pt x="8400" y="15965"/>
                    <a:pt x="9600" y="17139"/>
                    <a:pt x="11400" y="18313"/>
                  </a:cubicBezTo>
                  <a:cubicBezTo>
                    <a:pt x="13200" y="19487"/>
                    <a:pt x="15600" y="20661"/>
                    <a:pt x="17400" y="21130"/>
                  </a:cubicBezTo>
                  <a:cubicBezTo>
                    <a:pt x="19200" y="21600"/>
                    <a:pt x="204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327179" y="5299794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600"/>
                    <a:pt x="9000" y="7200"/>
                    <a:pt x="11250" y="10200"/>
                  </a:cubicBezTo>
                  <a:cubicBezTo>
                    <a:pt x="13500" y="13200"/>
                    <a:pt x="13500" y="15600"/>
                    <a:pt x="13500" y="17400"/>
                  </a:cubicBezTo>
                  <a:cubicBezTo>
                    <a:pt x="13500" y="19200"/>
                    <a:pt x="13500" y="20400"/>
                    <a:pt x="14850" y="21000"/>
                  </a:cubicBezTo>
                  <a:cubicBezTo>
                    <a:pt x="16200" y="21600"/>
                    <a:pt x="189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682779" y="5298662"/>
              <a:ext cx="4445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23"/>
                  </a:moveTo>
                  <a:cubicBezTo>
                    <a:pt x="3086" y="1009"/>
                    <a:pt x="6171" y="-104"/>
                    <a:pt x="8229" y="7"/>
                  </a:cubicBezTo>
                  <a:cubicBezTo>
                    <a:pt x="10286" y="119"/>
                    <a:pt x="11314" y="1455"/>
                    <a:pt x="11829" y="4572"/>
                  </a:cubicBezTo>
                  <a:cubicBezTo>
                    <a:pt x="12343" y="7690"/>
                    <a:pt x="12343" y="12589"/>
                    <a:pt x="13886" y="15706"/>
                  </a:cubicBezTo>
                  <a:cubicBezTo>
                    <a:pt x="15429" y="18824"/>
                    <a:pt x="18514" y="20160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184429" y="5312494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966"/>
                    <a:pt x="17280" y="11931"/>
                    <a:pt x="19440" y="15531"/>
                  </a:cubicBezTo>
                  <a:cubicBezTo>
                    <a:pt x="21600" y="19131"/>
                    <a:pt x="17280" y="2036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085629" y="5410630"/>
              <a:ext cx="882651" cy="6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1140" y="19839"/>
                    <a:pt x="2279" y="18350"/>
                    <a:pt x="3626" y="16488"/>
                  </a:cubicBezTo>
                  <a:cubicBezTo>
                    <a:pt x="4973" y="14626"/>
                    <a:pt x="6527" y="12391"/>
                    <a:pt x="7459" y="11274"/>
                  </a:cubicBezTo>
                  <a:cubicBezTo>
                    <a:pt x="8391" y="10157"/>
                    <a:pt x="8702" y="10157"/>
                    <a:pt x="9091" y="9784"/>
                  </a:cubicBezTo>
                  <a:cubicBezTo>
                    <a:pt x="9479" y="9412"/>
                    <a:pt x="9945" y="8667"/>
                    <a:pt x="10049" y="8295"/>
                  </a:cubicBezTo>
                  <a:cubicBezTo>
                    <a:pt x="10153" y="7922"/>
                    <a:pt x="9894" y="7922"/>
                    <a:pt x="9013" y="8667"/>
                  </a:cubicBezTo>
                  <a:cubicBezTo>
                    <a:pt x="8132" y="9412"/>
                    <a:pt x="6630" y="10901"/>
                    <a:pt x="5594" y="12019"/>
                  </a:cubicBezTo>
                  <a:cubicBezTo>
                    <a:pt x="4558" y="13136"/>
                    <a:pt x="3988" y="13881"/>
                    <a:pt x="3548" y="14626"/>
                  </a:cubicBezTo>
                  <a:cubicBezTo>
                    <a:pt x="3108" y="15370"/>
                    <a:pt x="2797" y="16115"/>
                    <a:pt x="2771" y="16488"/>
                  </a:cubicBezTo>
                  <a:cubicBezTo>
                    <a:pt x="2745" y="16860"/>
                    <a:pt x="3004" y="16860"/>
                    <a:pt x="3937" y="16115"/>
                  </a:cubicBezTo>
                  <a:cubicBezTo>
                    <a:pt x="4869" y="15370"/>
                    <a:pt x="6475" y="13881"/>
                    <a:pt x="8029" y="11646"/>
                  </a:cubicBezTo>
                  <a:cubicBezTo>
                    <a:pt x="9583" y="9412"/>
                    <a:pt x="11085" y="6432"/>
                    <a:pt x="12380" y="4198"/>
                  </a:cubicBezTo>
                  <a:cubicBezTo>
                    <a:pt x="13675" y="1963"/>
                    <a:pt x="14763" y="474"/>
                    <a:pt x="16006" y="101"/>
                  </a:cubicBezTo>
                  <a:cubicBezTo>
                    <a:pt x="17249" y="-271"/>
                    <a:pt x="18647" y="474"/>
                    <a:pt x="19476" y="846"/>
                  </a:cubicBezTo>
                  <a:cubicBezTo>
                    <a:pt x="20305" y="1219"/>
                    <a:pt x="20564" y="1219"/>
                    <a:pt x="20823" y="1219"/>
                  </a:cubicBezTo>
                  <a:cubicBezTo>
                    <a:pt x="21082" y="1219"/>
                    <a:pt x="21341" y="1219"/>
                    <a:pt x="21471" y="1219"/>
                  </a:cubicBezTo>
                  <a:cubicBezTo>
                    <a:pt x="21600" y="1219"/>
                    <a:pt x="21600" y="1219"/>
                    <a:pt x="21600" y="12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920373" y="5138927"/>
              <a:ext cx="22507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9097" y="1831"/>
                  </a:moveTo>
                  <a:cubicBezTo>
                    <a:pt x="7134" y="915"/>
                    <a:pt x="5170" y="0"/>
                    <a:pt x="3206" y="0"/>
                  </a:cubicBezTo>
                  <a:cubicBezTo>
                    <a:pt x="1243" y="0"/>
                    <a:pt x="-721" y="915"/>
                    <a:pt x="261" y="4210"/>
                  </a:cubicBezTo>
                  <a:cubicBezTo>
                    <a:pt x="1243" y="7505"/>
                    <a:pt x="5170" y="13180"/>
                    <a:pt x="9097" y="16475"/>
                  </a:cubicBezTo>
                  <a:cubicBezTo>
                    <a:pt x="13024" y="19769"/>
                    <a:pt x="16952" y="20685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917479" y="5128344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4800" y="10800"/>
                  </a:cubicBezTo>
                  <a:cubicBezTo>
                    <a:pt x="8000" y="7200"/>
                    <a:pt x="13600" y="3600"/>
                    <a:pt x="16800" y="1800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133379" y="4874344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14"/>
                    <a:pt x="7200" y="8229"/>
                    <a:pt x="10800" y="11829"/>
                  </a:cubicBezTo>
                  <a:cubicBezTo>
                    <a:pt x="14400" y="15429"/>
                    <a:pt x="180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139729" y="4848944"/>
              <a:ext cx="527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2169" y="7200"/>
                    <a:pt x="4337" y="3600"/>
                    <a:pt x="7243" y="1800"/>
                  </a:cubicBezTo>
                  <a:cubicBezTo>
                    <a:pt x="10149" y="0"/>
                    <a:pt x="13793" y="0"/>
                    <a:pt x="16092" y="0"/>
                  </a:cubicBezTo>
                  <a:cubicBezTo>
                    <a:pt x="18390" y="0"/>
                    <a:pt x="19345" y="0"/>
                    <a:pt x="20039" y="0"/>
                  </a:cubicBezTo>
                  <a:cubicBezTo>
                    <a:pt x="20733" y="0"/>
                    <a:pt x="21166" y="0"/>
                    <a:pt x="21383" y="3600"/>
                  </a:cubicBezTo>
                  <a:cubicBezTo>
                    <a:pt x="21600" y="7200"/>
                    <a:pt x="216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622329" y="4575894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130"/>
                    <a:pt x="1600" y="6261"/>
                    <a:pt x="3600" y="9626"/>
                  </a:cubicBezTo>
                  <a:cubicBezTo>
                    <a:pt x="5600" y="12991"/>
                    <a:pt x="8800" y="16591"/>
                    <a:pt x="12000" y="18626"/>
                  </a:cubicBezTo>
                  <a:cubicBezTo>
                    <a:pt x="15200" y="20661"/>
                    <a:pt x="18400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609629" y="4550919"/>
              <a:ext cx="74930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1403" y="16318"/>
                    <a:pt x="2807" y="11518"/>
                    <a:pt x="4698" y="7918"/>
                  </a:cubicBezTo>
                  <a:cubicBezTo>
                    <a:pt x="6590" y="4318"/>
                    <a:pt x="8969" y="1918"/>
                    <a:pt x="10861" y="718"/>
                  </a:cubicBezTo>
                  <a:cubicBezTo>
                    <a:pt x="12753" y="-482"/>
                    <a:pt x="14156" y="-482"/>
                    <a:pt x="15315" y="3118"/>
                  </a:cubicBezTo>
                  <a:cubicBezTo>
                    <a:pt x="16475" y="6718"/>
                    <a:pt x="17390" y="13918"/>
                    <a:pt x="18397" y="17518"/>
                  </a:cubicBezTo>
                  <a:cubicBezTo>
                    <a:pt x="19403" y="21118"/>
                    <a:pt x="20502" y="21118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333529" y="4264744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26"/>
                    <a:pt x="9600" y="10053"/>
                    <a:pt x="13200" y="13653"/>
                  </a:cubicBezTo>
                  <a:cubicBezTo>
                    <a:pt x="16800" y="17253"/>
                    <a:pt x="19200" y="194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270029" y="4257171"/>
              <a:ext cx="342901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4533" y="18528"/>
                    <a:pt x="9067" y="16368"/>
                    <a:pt x="12333" y="12048"/>
                  </a:cubicBezTo>
                  <a:cubicBezTo>
                    <a:pt x="15600" y="7728"/>
                    <a:pt x="17600" y="1248"/>
                    <a:pt x="18933" y="168"/>
                  </a:cubicBezTo>
                  <a:cubicBezTo>
                    <a:pt x="20267" y="-912"/>
                    <a:pt x="20933" y="3408"/>
                    <a:pt x="21600" y="77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606579" y="3734024"/>
              <a:ext cx="26625" cy="48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82" fill="norm" stroke="1" extrusionOk="0">
                  <a:moveTo>
                    <a:pt x="0" y="2407"/>
                  </a:moveTo>
                  <a:cubicBezTo>
                    <a:pt x="3323" y="1939"/>
                    <a:pt x="6646" y="1472"/>
                    <a:pt x="10800" y="957"/>
                  </a:cubicBezTo>
                  <a:cubicBezTo>
                    <a:pt x="14954" y="443"/>
                    <a:pt x="19938" y="-118"/>
                    <a:pt x="20769" y="22"/>
                  </a:cubicBezTo>
                  <a:cubicBezTo>
                    <a:pt x="21600" y="163"/>
                    <a:pt x="18277" y="1004"/>
                    <a:pt x="15785" y="2781"/>
                  </a:cubicBezTo>
                  <a:cubicBezTo>
                    <a:pt x="13292" y="4557"/>
                    <a:pt x="11631" y="7269"/>
                    <a:pt x="11631" y="10168"/>
                  </a:cubicBezTo>
                  <a:cubicBezTo>
                    <a:pt x="11631" y="13066"/>
                    <a:pt x="13292" y="16152"/>
                    <a:pt x="12462" y="18069"/>
                  </a:cubicBezTo>
                  <a:cubicBezTo>
                    <a:pt x="11631" y="19986"/>
                    <a:pt x="8308" y="20734"/>
                    <a:pt x="4985" y="21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606579" y="3696149"/>
              <a:ext cx="647701" cy="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1250"/>
                  </a:moveTo>
                  <a:cubicBezTo>
                    <a:pt x="1976" y="17493"/>
                    <a:pt x="3953" y="13737"/>
                    <a:pt x="6071" y="10450"/>
                  </a:cubicBezTo>
                  <a:cubicBezTo>
                    <a:pt x="8188" y="7163"/>
                    <a:pt x="10447" y="4346"/>
                    <a:pt x="12635" y="2467"/>
                  </a:cubicBezTo>
                  <a:cubicBezTo>
                    <a:pt x="14824" y="589"/>
                    <a:pt x="16941" y="-350"/>
                    <a:pt x="18424" y="120"/>
                  </a:cubicBezTo>
                  <a:cubicBezTo>
                    <a:pt x="19906" y="589"/>
                    <a:pt x="20753" y="2467"/>
                    <a:pt x="21600" y="4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222529" y="3166194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222529" y="3131659"/>
              <a:ext cx="38101" cy="58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1258"/>
                  </a:moveTo>
                  <a:cubicBezTo>
                    <a:pt x="1200" y="410"/>
                    <a:pt x="2400" y="-439"/>
                    <a:pt x="2400" y="255"/>
                  </a:cubicBezTo>
                  <a:cubicBezTo>
                    <a:pt x="2400" y="950"/>
                    <a:pt x="1200" y="3187"/>
                    <a:pt x="1800" y="5578"/>
                  </a:cubicBezTo>
                  <a:cubicBezTo>
                    <a:pt x="2400" y="7970"/>
                    <a:pt x="4800" y="10515"/>
                    <a:pt x="6600" y="12752"/>
                  </a:cubicBezTo>
                  <a:cubicBezTo>
                    <a:pt x="8400" y="14990"/>
                    <a:pt x="9600" y="16918"/>
                    <a:pt x="12000" y="18268"/>
                  </a:cubicBezTo>
                  <a:cubicBezTo>
                    <a:pt x="14400" y="19618"/>
                    <a:pt x="18000" y="20390"/>
                    <a:pt x="21600" y="211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228624" y="3096985"/>
              <a:ext cx="1044884" cy="4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88" fill="norm" stroke="1" extrusionOk="0">
                  <a:moveTo>
                    <a:pt x="660" y="21288"/>
                  </a:moveTo>
                  <a:cubicBezTo>
                    <a:pt x="355" y="18202"/>
                    <a:pt x="49" y="15117"/>
                    <a:pt x="6" y="13059"/>
                  </a:cubicBezTo>
                  <a:cubicBezTo>
                    <a:pt x="-38" y="11002"/>
                    <a:pt x="180" y="9974"/>
                    <a:pt x="1031" y="7917"/>
                  </a:cubicBezTo>
                  <a:cubicBezTo>
                    <a:pt x="1882" y="5859"/>
                    <a:pt x="3366" y="2774"/>
                    <a:pt x="5024" y="1231"/>
                  </a:cubicBezTo>
                  <a:cubicBezTo>
                    <a:pt x="6682" y="-312"/>
                    <a:pt x="8515" y="-312"/>
                    <a:pt x="10173" y="717"/>
                  </a:cubicBezTo>
                  <a:cubicBezTo>
                    <a:pt x="11831" y="1745"/>
                    <a:pt x="13315" y="3802"/>
                    <a:pt x="14929" y="5859"/>
                  </a:cubicBezTo>
                  <a:cubicBezTo>
                    <a:pt x="16544" y="7917"/>
                    <a:pt x="18289" y="9974"/>
                    <a:pt x="19293" y="11002"/>
                  </a:cubicBezTo>
                  <a:cubicBezTo>
                    <a:pt x="20297" y="12031"/>
                    <a:pt x="20558" y="12031"/>
                    <a:pt x="20864" y="12031"/>
                  </a:cubicBezTo>
                  <a:cubicBezTo>
                    <a:pt x="21169" y="12031"/>
                    <a:pt x="21518" y="12031"/>
                    <a:pt x="21540" y="13059"/>
                  </a:cubicBezTo>
                  <a:cubicBezTo>
                    <a:pt x="21562" y="14088"/>
                    <a:pt x="21257" y="16145"/>
                    <a:pt x="20951" y="18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-1" y="6823794"/>
              <a:ext cx="24931" cy="4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9" fill="norm" stroke="1" extrusionOk="0">
                  <a:moveTo>
                    <a:pt x="10400" y="0"/>
                  </a:moveTo>
                  <a:cubicBezTo>
                    <a:pt x="6800" y="2268"/>
                    <a:pt x="3200" y="4536"/>
                    <a:pt x="2300" y="7506"/>
                  </a:cubicBezTo>
                  <a:cubicBezTo>
                    <a:pt x="1400" y="10476"/>
                    <a:pt x="3200" y="14148"/>
                    <a:pt x="3200" y="16362"/>
                  </a:cubicBezTo>
                  <a:cubicBezTo>
                    <a:pt x="3200" y="18576"/>
                    <a:pt x="1400" y="19332"/>
                    <a:pt x="500" y="20034"/>
                  </a:cubicBezTo>
                  <a:cubicBezTo>
                    <a:pt x="-400" y="20736"/>
                    <a:pt x="-400" y="21384"/>
                    <a:pt x="3200" y="21492"/>
                  </a:cubicBezTo>
                  <a:cubicBezTo>
                    <a:pt x="6800" y="21600"/>
                    <a:pt x="14000" y="21168"/>
                    <a:pt x="212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29452" y="6919044"/>
              <a:ext cx="16057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0439" y="0"/>
                  </a:moveTo>
                  <a:cubicBezTo>
                    <a:pt x="15671" y="2250"/>
                    <a:pt x="10902" y="4500"/>
                    <a:pt x="7536" y="6000"/>
                  </a:cubicBezTo>
                  <a:cubicBezTo>
                    <a:pt x="4169" y="7500"/>
                    <a:pt x="2206" y="8250"/>
                    <a:pt x="1084" y="9000"/>
                  </a:cubicBezTo>
                  <a:cubicBezTo>
                    <a:pt x="-38" y="9750"/>
                    <a:pt x="-319" y="10500"/>
                    <a:pt x="382" y="11475"/>
                  </a:cubicBezTo>
                  <a:cubicBezTo>
                    <a:pt x="1084" y="12450"/>
                    <a:pt x="2767" y="13650"/>
                    <a:pt x="6413" y="15375"/>
                  </a:cubicBezTo>
                  <a:cubicBezTo>
                    <a:pt x="10060" y="17100"/>
                    <a:pt x="15671" y="19350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272579" y="709684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000"/>
                    <a:pt x="10971" y="14400"/>
                    <a:pt x="14571" y="10800"/>
                  </a:cubicBezTo>
                  <a:cubicBezTo>
                    <a:pt x="18171" y="7200"/>
                    <a:pt x="198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12415" y="6838535"/>
              <a:ext cx="147515" cy="39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265" fill="norm" stroke="1" extrusionOk="0">
                  <a:moveTo>
                    <a:pt x="20907" y="2266"/>
                  </a:moveTo>
                  <a:cubicBezTo>
                    <a:pt x="20907" y="1701"/>
                    <a:pt x="20907" y="1135"/>
                    <a:pt x="18807" y="626"/>
                  </a:cubicBezTo>
                  <a:cubicBezTo>
                    <a:pt x="16707" y="117"/>
                    <a:pt x="12507" y="-335"/>
                    <a:pt x="8757" y="344"/>
                  </a:cubicBezTo>
                  <a:cubicBezTo>
                    <a:pt x="5007" y="1022"/>
                    <a:pt x="1707" y="2831"/>
                    <a:pt x="507" y="4358"/>
                  </a:cubicBezTo>
                  <a:cubicBezTo>
                    <a:pt x="-693" y="5885"/>
                    <a:pt x="207" y="7129"/>
                    <a:pt x="3507" y="8486"/>
                  </a:cubicBezTo>
                  <a:cubicBezTo>
                    <a:pt x="6807" y="9843"/>
                    <a:pt x="12507" y="11313"/>
                    <a:pt x="15957" y="12670"/>
                  </a:cubicBezTo>
                  <a:cubicBezTo>
                    <a:pt x="19407" y="14027"/>
                    <a:pt x="20607" y="15271"/>
                    <a:pt x="20307" y="16402"/>
                  </a:cubicBezTo>
                  <a:cubicBezTo>
                    <a:pt x="20007" y="17533"/>
                    <a:pt x="18207" y="18551"/>
                    <a:pt x="15057" y="19342"/>
                  </a:cubicBezTo>
                  <a:cubicBezTo>
                    <a:pt x="11907" y="20134"/>
                    <a:pt x="7407" y="20700"/>
                    <a:pt x="2907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948766" y="6945967"/>
              <a:ext cx="115683" cy="24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91" fill="norm" stroke="1" extrusionOk="0">
                  <a:moveTo>
                    <a:pt x="14480" y="2065"/>
                  </a:moveTo>
                  <a:cubicBezTo>
                    <a:pt x="13323" y="1332"/>
                    <a:pt x="12166" y="600"/>
                    <a:pt x="10430" y="234"/>
                  </a:cubicBezTo>
                  <a:cubicBezTo>
                    <a:pt x="8694" y="-132"/>
                    <a:pt x="6380" y="-132"/>
                    <a:pt x="4259" y="692"/>
                  </a:cubicBezTo>
                  <a:cubicBezTo>
                    <a:pt x="2137" y="1515"/>
                    <a:pt x="209" y="3163"/>
                    <a:pt x="16" y="4902"/>
                  </a:cubicBezTo>
                  <a:cubicBezTo>
                    <a:pt x="-177" y="6641"/>
                    <a:pt x="1366" y="8471"/>
                    <a:pt x="5223" y="10485"/>
                  </a:cubicBezTo>
                  <a:cubicBezTo>
                    <a:pt x="9080" y="12499"/>
                    <a:pt x="15252" y="14695"/>
                    <a:pt x="18337" y="16343"/>
                  </a:cubicBezTo>
                  <a:cubicBezTo>
                    <a:pt x="21423" y="17990"/>
                    <a:pt x="21423" y="19088"/>
                    <a:pt x="20652" y="19912"/>
                  </a:cubicBezTo>
                  <a:cubicBezTo>
                    <a:pt x="19880" y="20736"/>
                    <a:pt x="18337" y="21285"/>
                    <a:pt x="15830" y="21376"/>
                  </a:cubicBezTo>
                  <a:cubicBezTo>
                    <a:pt x="13323" y="21468"/>
                    <a:pt x="9852" y="21102"/>
                    <a:pt x="8116" y="20461"/>
                  </a:cubicBezTo>
                  <a:cubicBezTo>
                    <a:pt x="6380" y="19821"/>
                    <a:pt x="6380" y="18905"/>
                    <a:pt x="6380" y="17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160871" y="6836494"/>
              <a:ext cx="95959" cy="32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39" fill="norm" stroke="1" extrusionOk="0">
                  <a:moveTo>
                    <a:pt x="11184" y="0"/>
                  </a:moveTo>
                  <a:cubicBezTo>
                    <a:pt x="7507" y="3366"/>
                    <a:pt x="3831" y="6732"/>
                    <a:pt x="1763" y="9538"/>
                  </a:cubicBezTo>
                  <a:cubicBezTo>
                    <a:pt x="-305" y="12343"/>
                    <a:pt x="-765" y="14587"/>
                    <a:pt x="1533" y="16551"/>
                  </a:cubicBezTo>
                  <a:cubicBezTo>
                    <a:pt x="3831" y="18514"/>
                    <a:pt x="8886" y="20197"/>
                    <a:pt x="12563" y="20899"/>
                  </a:cubicBezTo>
                  <a:cubicBezTo>
                    <a:pt x="16239" y="21600"/>
                    <a:pt x="18537" y="21319"/>
                    <a:pt x="2083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128698" y="6786222"/>
              <a:ext cx="439282" cy="36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96" fill="norm" stroke="1" extrusionOk="0">
                  <a:moveTo>
                    <a:pt x="990" y="15892"/>
                  </a:moveTo>
                  <a:cubicBezTo>
                    <a:pt x="471" y="15768"/>
                    <a:pt x="-48" y="15645"/>
                    <a:pt x="4" y="15460"/>
                  </a:cubicBezTo>
                  <a:cubicBezTo>
                    <a:pt x="56" y="15275"/>
                    <a:pt x="679" y="15028"/>
                    <a:pt x="2600" y="14904"/>
                  </a:cubicBezTo>
                  <a:cubicBezTo>
                    <a:pt x="4521" y="14781"/>
                    <a:pt x="7740" y="14781"/>
                    <a:pt x="9662" y="14719"/>
                  </a:cubicBezTo>
                  <a:cubicBezTo>
                    <a:pt x="11583" y="14657"/>
                    <a:pt x="12206" y="14534"/>
                    <a:pt x="12829" y="14225"/>
                  </a:cubicBezTo>
                  <a:cubicBezTo>
                    <a:pt x="13452" y="13917"/>
                    <a:pt x="14075" y="13423"/>
                    <a:pt x="14127" y="13053"/>
                  </a:cubicBezTo>
                  <a:cubicBezTo>
                    <a:pt x="14179" y="12683"/>
                    <a:pt x="13660" y="12436"/>
                    <a:pt x="12673" y="12497"/>
                  </a:cubicBezTo>
                  <a:cubicBezTo>
                    <a:pt x="11687" y="12559"/>
                    <a:pt x="10233" y="12929"/>
                    <a:pt x="9142" y="13608"/>
                  </a:cubicBezTo>
                  <a:cubicBezTo>
                    <a:pt x="8052" y="14287"/>
                    <a:pt x="7325" y="15275"/>
                    <a:pt x="6910" y="16262"/>
                  </a:cubicBezTo>
                  <a:cubicBezTo>
                    <a:pt x="6494" y="17249"/>
                    <a:pt x="6390" y="18237"/>
                    <a:pt x="6598" y="18854"/>
                  </a:cubicBezTo>
                  <a:cubicBezTo>
                    <a:pt x="6806" y="19471"/>
                    <a:pt x="7325" y="19718"/>
                    <a:pt x="8364" y="19533"/>
                  </a:cubicBezTo>
                  <a:cubicBezTo>
                    <a:pt x="9402" y="19348"/>
                    <a:pt x="10960" y="18731"/>
                    <a:pt x="11894" y="18175"/>
                  </a:cubicBezTo>
                  <a:cubicBezTo>
                    <a:pt x="12829" y="17620"/>
                    <a:pt x="13140" y="17126"/>
                    <a:pt x="13296" y="17188"/>
                  </a:cubicBezTo>
                  <a:cubicBezTo>
                    <a:pt x="13452" y="17249"/>
                    <a:pt x="13452" y="17867"/>
                    <a:pt x="13608" y="18669"/>
                  </a:cubicBezTo>
                  <a:cubicBezTo>
                    <a:pt x="13764" y="19471"/>
                    <a:pt x="14075" y="20459"/>
                    <a:pt x="14542" y="20952"/>
                  </a:cubicBezTo>
                  <a:cubicBezTo>
                    <a:pt x="15010" y="21446"/>
                    <a:pt x="15633" y="21446"/>
                    <a:pt x="16412" y="20705"/>
                  </a:cubicBezTo>
                  <a:cubicBezTo>
                    <a:pt x="17190" y="19965"/>
                    <a:pt x="18125" y="18484"/>
                    <a:pt x="18956" y="15707"/>
                  </a:cubicBezTo>
                  <a:cubicBezTo>
                    <a:pt x="19787" y="12929"/>
                    <a:pt x="20514" y="8856"/>
                    <a:pt x="20929" y="6388"/>
                  </a:cubicBezTo>
                  <a:cubicBezTo>
                    <a:pt x="21344" y="3919"/>
                    <a:pt x="21448" y="3055"/>
                    <a:pt x="21500" y="2129"/>
                  </a:cubicBezTo>
                  <a:cubicBezTo>
                    <a:pt x="21552" y="1204"/>
                    <a:pt x="21552" y="216"/>
                    <a:pt x="21344" y="31"/>
                  </a:cubicBezTo>
                  <a:cubicBezTo>
                    <a:pt x="21137" y="-154"/>
                    <a:pt x="20721" y="463"/>
                    <a:pt x="20254" y="2685"/>
                  </a:cubicBezTo>
                  <a:cubicBezTo>
                    <a:pt x="19787" y="4907"/>
                    <a:pt x="19267" y="8733"/>
                    <a:pt x="18956" y="11633"/>
                  </a:cubicBezTo>
                  <a:cubicBezTo>
                    <a:pt x="18644" y="14534"/>
                    <a:pt x="18540" y="16509"/>
                    <a:pt x="18540" y="17805"/>
                  </a:cubicBezTo>
                  <a:cubicBezTo>
                    <a:pt x="18540" y="19101"/>
                    <a:pt x="18644" y="19718"/>
                    <a:pt x="19164" y="20027"/>
                  </a:cubicBezTo>
                  <a:cubicBezTo>
                    <a:pt x="19683" y="20335"/>
                    <a:pt x="20617" y="20335"/>
                    <a:pt x="21552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485429" y="6991837"/>
              <a:ext cx="184151" cy="8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428"/>
                  </a:moveTo>
                  <a:cubicBezTo>
                    <a:pt x="5710" y="1374"/>
                    <a:pt x="11421" y="321"/>
                    <a:pt x="14897" y="57"/>
                  </a:cubicBezTo>
                  <a:cubicBezTo>
                    <a:pt x="18372" y="-206"/>
                    <a:pt x="19614" y="321"/>
                    <a:pt x="20359" y="4009"/>
                  </a:cubicBezTo>
                  <a:cubicBezTo>
                    <a:pt x="21103" y="7696"/>
                    <a:pt x="21352" y="14545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644179" y="6895345"/>
              <a:ext cx="57151" cy="1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1600" y="15193"/>
                    <a:pt x="3200" y="8986"/>
                    <a:pt x="5200" y="5262"/>
                  </a:cubicBezTo>
                  <a:cubicBezTo>
                    <a:pt x="7200" y="1538"/>
                    <a:pt x="9600" y="297"/>
                    <a:pt x="12400" y="48"/>
                  </a:cubicBezTo>
                  <a:cubicBezTo>
                    <a:pt x="15200" y="-200"/>
                    <a:pt x="18400" y="545"/>
                    <a:pt x="21600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744913" y="6945726"/>
              <a:ext cx="134217" cy="19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55" fill="norm" stroke="1" extrusionOk="0">
                  <a:moveTo>
                    <a:pt x="21071" y="4129"/>
                  </a:moveTo>
                  <a:cubicBezTo>
                    <a:pt x="18413" y="2704"/>
                    <a:pt x="15754" y="1280"/>
                    <a:pt x="12763" y="568"/>
                  </a:cubicBezTo>
                  <a:cubicBezTo>
                    <a:pt x="9773" y="-144"/>
                    <a:pt x="6449" y="-144"/>
                    <a:pt x="4289" y="331"/>
                  </a:cubicBezTo>
                  <a:cubicBezTo>
                    <a:pt x="2129" y="805"/>
                    <a:pt x="1133" y="1755"/>
                    <a:pt x="468" y="2823"/>
                  </a:cubicBezTo>
                  <a:cubicBezTo>
                    <a:pt x="-197" y="3891"/>
                    <a:pt x="-529" y="5078"/>
                    <a:pt x="2129" y="6977"/>
                  </a:cubicBezTo>
                  <a:cubicBezTo>
                    <a:pt x="4788" y="8876"/>
                    <a:pt x="10437" y="11487"/>
                    <a:pt x="13926" y="13267"/>
                  </a:cubicBezTo>
                  <a:cubicBezTo>
                    <a:pt x="17416" y="15047"/>
                    <a:pt x="18745" y="15997"/>
                    <a:pt x="19409" y="17065"/>
                  </a:cubicBezTo>
                  <a:cubicBezTo>
                    <a:pt x="20074" y="18133"/>
                    <a:pt x="20074" y="19320"/>
                    <a:pt x="18413" y="20151"/>
                  </a:cubicBezTo>
                  <a:cubicBezTo>
                    <a:pt x="16751" y="20981"/>
                    <a:pt x="13428" y="21456"/>
                    <a:pt x="10936" y="21337"/>
                  </a:cubicBezTo>
                  <a:cubicBezTo>
                    <a:pt x="8443" y="21219"/>
                    <a:pt x="6782" y="20507"/>
                    <a:pt x="5951" y="19201"/>
                  </a:cubicBezTo>
                  <a:cubicBezTo>
                    <a:pt x="5120" y="17896"/>
                    <a:pt x="5120" y="15997"/>
                    <a:pt x="5120" y="14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970146" y="6747594"/>
              <a:ext cx="61384" cy="39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7131" y="1371"/>
                  </a:moveTo>
                  <a:cubicBezTo>
                    <a:pt x="18621" y="686"/>
                    <a:pt x="20110" y="0"/>
                    <a:pt x="20110" y="0"/>
                  </a:cubicBezTo>
                  <a:cubicBezTo>
                    <a:pt x="20110" y="0"/>
                    <a:pt x="18621" y="686"/>
                    <a:pt x="15269" y="2971"/>
                  </a:cubicBezTo>
                  <a:cubicBezTo>
                    <a:pt x="11917" y="5257"/>
                    <a:pt x="6703" y="9143"/>
                    <a:pt x="3724" y="12171"/>
                  </a:cubicBezTo>
                  <a:cubicBezTo>
                    <a:pt x="745" y="15200"/>
                    <a:pt x="0" y="17371"/>
                    <a:pt x="0" y="18800"/>
                  </a:cubicBezTo>
                  <a:cubicBezTo>
                    <a:pt x="0" y="20229"/>
                    <a:pt x="745" y="20914"/>
                    <a:pt x="2979" y="21257"/>
                  </a:cubicBezTo>
                  <a:cubicBezTo>
                    <a:pt x="5214" y="21600"/>
                    <a:pt x="8938" y="21600"/>
                    <a:pt x="12290" y="20971"/>
                  </a:cubicBezTo>
                  <a:cubicBezTo>
                    <a:pt x="15641" y="20343"/>
                    <a:pt x="18621" y="19086"/>
                    <a:pt x="21600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938396" y="6919044"/>
              <a:ext cx="150284" cy="1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2434" y="12150"/>
                  </a:moveTo>
                  <a:cubicBezTo>
                    <a:pt x="1217" y="11137"/>
                    <a:pt x="0" y="10125"/>
                    <a:pt x="0" y="9112"/>
                  </a:cubicBezTo>
                  <a:cubicBezTo>
                    <a:pt x="0" y="8100"/>
                    <a:pt x="1217" y="7087"/>
                    <a:pt x="2738" y="6750"/>
                  </a:cubicBezTo>
                  <a:cubicBezTo>
                    <a:pt x="4259" y="6412"/>
                    <a:pt x="6085" y="6750"/>
                    <a:pt x="8214" y="8437"/>
                  </a:cubicBezTo>
                  <a:cubicBezTo>
                    <a:pt x="10344" y="10125"/>
                    <a:pt x="12777" y="13162"/>
                    <a:pt x="14146" y="15862"/>
                  </a:cubicBezTo>
                  <a:cubicBezTo>
                    <a:pt x="15515" y="18563"/>
                    <a:pt x="15820" y="20925"/>
                    <a:pt x="15972" y="21262"/>
                  </a:cubicBezTo>
                  <a:cubicBezTo>
                    <a:pt x="16124" y="21600"/>
                    <a:pt x="16124" y="19912"/>
                    <a:pt x="17037" y="16031"/>
                  </a:cubicBezTo>
                  <a:cubicBezTo>
                    <a:pt x="17949" y="12150"/>
                    <a:pt x="19775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106521" y="6953018"/>
              <a:ext cx="223459" cy="16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20" fill="norm" stroke="1" extrusionOk="0">
                  <a:moveTo>
                    <a:pt x="13566" y="3720"/>
                  </a:moveTo>
                  <a:cubicBezTo>
                    <a:pt x="13566" y="2387"/>
                    <a:pt x="13566" y="1053"/>
                    <a:pt x="13056" y="387"/>
                  </a:cubicBezTo>
                  <a:cubicBezTo>
                    <a:pt x="12547" y="-280"/>
                    <a:pt x="11528" y="-280"/>
                    <a:pt x="9388" y="1987"/>
                  </a:cubicBezTo>
                  <a:cubicBezTo>
                    <a:pt x="7249" y="4253"/>
                    <a:pt x="3988" y="8787"/>
                    <a:pt x="2155" y="11720"/>
                  </a:cubicBezTo>
                  <a:cubicBezTo>
                    <a:pt x="321" y="14653"/>
                    <a:pt x="-87" y="15987"/>
                    <a:pt x="15" y="17187"/>
                  </a:cubicBezTo>
                  <a:cubicBezTo>
                    <a:pt x="117" y="18387"/>
                    <a:pt x="728" y="19453"/>
                    <a:pt x="4396" y="20120"/>
                  </a:cubicBezTo>
                  <a:cubicBezTo>
                    <a:pt x="8064" y="20787"/>
                    <a:pt x="14788" y="21053"/>
                    <a:pt x="21513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3396" y="7338144"/>
              <a:ext cx="1788584" cy="5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358" y="16800"/>
                  </a:moveTo>
                  <a:cubicBezTo>
                    <a:pt x="179" y="18400"/>
                    <a:pt x="0" y="20000"/>
                    <a:pt x="0" y="20800"/>
                  </a:cubicBezTo>
                  <a:cubicBezTo>
                    <a:pt x="0" y="21600"/>
                    <a:pt x="179" y="21600"/>
                    <a:pt x="716" y="20000"/>
                  </a:cubicBezTo>
                  <a:cubicBezTo>
                    <a:pt x="1253" y="18400"/>
                    <a:pt x="2147" y="15200"/>
                    <a:pt x="3093" y="12000"/>
                  </a:cubicBezTo>
                  <a:cubicBezTo>
                    <a:pt x="4039" y="8800"/>
                    <a:pt x="5036" y="5600"/>
                    <a:pt x="5994" y="3600"/>
                  </a:cubicBezTo>
                  <a:cubicBezTo>
                    <a:pt x="6953" y="1600"/>
                    <a:pt x="7873" y="800"/>
                    <a:pt x="8781" y="400"/>
                  </a:cubicBezTo>
                  <a:cubicBezTo>
                    <a:pt x="9688" y="0"/>
                    <a:pt x="10583" y="0"/>
                    <a:pt x="11477" y="400"/>
                  </a:cubicBezTo>
                  <a:cubicBezTo>
                    <a:pt x="12372" y="800"/>
                    <a:pt x="13267" y="1600"/>
                    <a:pt x="14238" y="2000"/>
                  </a:cubicBezTo>
                  <a:cubicBezTo>
                    <a:pt x="15209" y="2400"/>
                    <a:pt x="16258" y="2400"/>
                    <a:pt x="17318" y="2400"/>
                  </a:cubicBezTo>
                  <a:cubicBezTo>
                    <a:pt x="18379" y="2400"/>
                    <a:pt x="19453" y="2400"/>
                    <a:pt x="20169" y="2000"/>
                  </a:cubicBezTo>
                  <a:cubicBezTo>
                    <a:pt x="20884" y="1600"/>
                    <a:pt x="2124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83729" y="7325444"/>
              <a:ext cx="127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6" y="19059"/>
                    <a:pt x="2293" y="16518"/>
                    <a:pt x="3582" y="14188"/>
                  </a:cubicBezTo>
                  <a:cubicBezTo>
                    <a:pt x="4872" y="11859"/>
                    <a:pt x="6304" y="9741"/>
                    <a:pt x="7719" y="8471"/>
                  </a:cubicBezTo>
                  <a:cubicBezTo>
                    <a:pt x="9134" y="7200"/>
                    <a:pt x="10531" y="6776"/>
                    <a:pt x="12143" y="6141"/>
                  </a:cubicBezTo>
                  <a:cubicBezTo>
                    <a:pt x="13755" y="5506"/>
                    <a:pt x="15582" y="4659"/>
                    <a:pt x="17194" y="3600"/>
                  </a:cubicBezTo>
                  <a:cubicBezTo>
                    <a:pt x="18806" y="2541"/>
                    <a:pt x="20203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571279" y="697619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564929" y="712224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111029" y="6950283"/>
              <a:ext cx="266701" cy="22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4248"/>
                  </a:moveTo>
                  <a:cubicBezTo>
                    <a:pt x="857" y="4648"/>
                    <a:pt x="1714" y="5048"/>
                    <a:pt x="2400" y="7548"/>
                  </a:cubicBezTo>
                  <a:cubicBezTo>
                    <a:pt x="3086" y="10048"/>
                    <a:pt x="3600" y="14648"/>
                    <a:pt x="3771" y="17448"/>
                  </a:cubicBezTo>
                  <a:cubicBezTo>
                    <a:pt x="3943" y="20248"/>
                    <a:pt x="3771" y="21248"/>
                    <a:pt x="3514" y="21248"/>
                  </a:cubicBezTo>
                  <a:cubicBezTo>
                    <a:pt x="3257" y="21248"/>
                    <a:pt x="2914" y="20248"/>
                    <a:pt x="2914" y="17548"/>
                  </a:cubicBezTo>
                  <a:cubicBezTo>
                    <a:pt x="2914" y="14848"/>
                    <a:pt x="3257" y="10448"/>
                    <a:pt x="3686" y="7748"/>
                  </a:cubicBezTo>
                  <a:cubicBezTo>
                    <a:pt x="4114" y="5048"/>
                    <a:pt x="4629" y="4048"/>
                    <a:pt x="5657" y="3748"/>
                  </a:cubicBezTo>
                  <a:cubicBezTo>
                    <a:pt x="6686" y="3448"/>
                    <a:pt x="8229" y="3848"/>
                    <a:pt x="9171" y="5648"/>
                  </a:cubicBezTo>
                  <a:cubicBezTo>
                    <a:pt x="10114" y="7448"/>
                    <a:pt x="10457" y="10648"/>
                    <a:pt x="10543" y="12748"/>
                  </a:cubicBezTo>
                  <a:cubicBezTo>
                    <a:pt x="10629" y="14848"/>
                    <a:pt x="10457" y="15848"/>
                    <a:pt x="10371" y="15648"/>
                  </a:cubicBezTo>
                  <a:cubicBezTo>
                    <a:pt x="10286" y="15448"/>
                    <a:pt x="10286" y="14048"/>
                    <a:pt x="10971" y="11548"/>
                  </a:cubicBezTo>
                  <a:cubicBezTo>
                    <a:pt x="11657" y="9048"/>
                    <a:pt x="13029" y="5448"/>
                    <a:pt x="14057" y="3348"/>
                  </a:cubicBezTo>
                  <a:cubicBezTo>
                    <a:pt x="15086" y="1248"/>
                    <a:pt x="15771" y="648"/>
                    <a:pt x="16629" y="248"/>
                  </a:cubicBezTo>
                  <a:cubicBezTo>
                    <a:pt x="17486" y="-152"/>
                    <a:pt x="18514" y="-352"/>
                    <a:pt x="19371" y="1948"/>
                  </a:cubicBezTo>
                  <a:cubicBezTo>
                    <a:pt x="20229" y="4248"/>
                    <a:pt x="20914" y="9048"/>
                    <a:pt x="21600" y="13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397787" y="6987539"/>
              <a:ext cx="164093" cy="12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02" fill="norm" stroke="1" extrusionOk="0">
                  <a:moveTo>
                    <a:pt x="8176" y="12316"/>
                  </a:moveTo>
                  <a:cubicBezTo>
                    <a:pt x="9283" y="10851"/>
                    <a:pt x="10391" y="9387"/>
                    <a:pt x="11222" y="7190"/>
                  </a:cubicBezTo>
                  <a:cubicBezTo>
                    <a:pt x="12053" y="4994"/>
                    <a:pt x="12606" y="2065"/>
                    <a:pt x="12191" y="783"/>
                  </a:cubicBezTo>
                  <a:cubicBezTo>
                    <a:pt x="11776" y="-498"/>
                    <a:pt x="10391" y="-132"/>
                    <a:pt x="8591" y="1333"/>
                  </a:cubicBezTo>
                  <a:cubicBezTo>
                    <a:pt x="6791" y="2797"/>
                    <a:pt x="4576" y="5360"/>
                    <a:pt x="3053" y="7739"/>
                  </a:cubicBezTo>
                  <a:cubicBezTo>
                    <a:pt x="1530" y="10119"/>
                    <a:pt x="699" y="12316"/>
                    <a:pt x="283" y="14329"/>
                  </a:cubicBezTo>
                  <a:cubicBezTo>
                    <a:pt x="-132" y="16343"/>
                    <a:pt x="-132" y="18173"/>
                    <a:pt x="560" y="19088"/>
                  </a:cubicBezTo>
                  <a:cubicBezTo>
                    <a:pt x="1253" y="20004"/>
                    <a:pt x="2637" y="20004"/>
                    <a:pt x="4437" y="18173"/>
                  </a:cubicBezTo>
                  <a:cubicBezTo>
                    <a:pt x="6237" y="16343"/>
                    <a:pt x="8453" y="12682"/>
                    <a:pt x="10114" y="9936"/>
                  </a:cubicBezTo>
                  <a:cubicBezTo>
                    <a:pt x="11776" y="7190"/>
                    <a:pt x="12883" y="5360"/>
                    <a:pt x="13576" y="5543"/>
                  </a:cubicBezTo>
                  <a:cubicBezTo>
                    <a:pt x="14268" y="5726"/>
                    <a:pt x="14545" y="7922"/>
                    <a:pt x="15791" y="10851"/>
                  </a:cubicBezTo>
                  <a:cubicBezTo>
                    <a:pt x="17037" y="13780"/>
                    <a:pt x="19253" y="17441"/>
                    <a:pt x="21468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612679" y="6982544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625379" y="6960232"/>
              <a:ext cx="127001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558"/>
                  </a:moveTo>
                  <a:cubicBezTo>
                    <a:pt x="20160" y="1344"/>
                    <a:pt x="18720" y="131"/>
                    <a:pt x="17280" y="9"/>
                  </a:cubicBezTo>
                  <a:cubicBezTo>
                    <a:pt x="15840" y="-112"/>
                    <a:pt x="14400" y="859"/>
                    <a:pt x="11520" y="4621"/>
                  </a:cubicBezTo>
                  <a:cubicBezTo>
                    <a:pt x="8640" y="8382"/>
                    <a:pt x="4320" y="14935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069879" y="6938094"/>
              <a:ext cx="133351" cy="18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440"/>
                  </a:moveTo>
                  <a:cubicBezTo>
                    <a:pt x="1371" y="5760"/>
                    <a:pt x="2743" y="10080"/>
                    <a:pt x="3771" y="13200"/>
                  </a:cubicBezTo>
                  <a:cubicBezTo>
                    <a:pt x="4800" y="16320"/>
                    <a:pt x="5486" y="18240"/>
                    <a:pt x="6514" y="19560"/>
                  </a:cubicBezTo>
                  <a:cubicBezTo>
                    <a:pt x="7543" y="20880"/>
                    <a:pt x="8914" y="21600"/>
                    <a:pt x="10114" y="21360"/>
                  </a:cubicBezTo>
                  <a:cubicBezTo>
                    <a:pt x="11314" y="21120"/>
                    <a:pt x="12343" y="19920"/>
                    <a:pt x="13543" y="16560"/>
                  </a:cubicBezTo>
                  <a:cubicBezTo>
                    <a:pt x="14743" y="13200"/>
                    <a:pt x="16114" y="7680"/>
                    <a:pt x="17486" y="4560"/>
                  </a:cubicBezTo>
                  <a:cubicBezTo>
                    <a:pt x="18857" y="1440"/>
                    <a:pt x="2022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215929" y="6933467"/>
              <a:ext cx="100047" cy="15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65" fill="norm" stroke="1" extrusionOk="0">
                  <a:moveTo>
                    <a:pt x="0" y="8405"/>
                  </a:moveTo>
                  <a:cubicBezTo>
                    <a:pt x="1800" y="9557"/>
                    <a:pt x="3600" y="10709"/>
                    <a:pt x="5625" y="10997"/>
                  </a:cubicBezTo>
                  <a:cubicBezTo>
                    <a:pt x="7650" y="11285"/>
                    <a:pt x="9900" y="10709"/>
                    <a:pt x="12600" y="9269"/>
                  </a:cubicBezTo>
                  <a:cubicBezTo>
                    <a:pt x="15300" y="7829"/>
                    <a:pt x="18450" y="5525"/>
                    <a:pt x="20025" y="3653"/>
                  </a:cubicBezTo>
                  <a:cubicBezTo>
                    <a:pt x="21600" y="1781"/>
                    <a:pt x="21600" y="341"/>
                    <a:pt x="20475" y="53"/>
                  </a:cubicBezTo>
                  <a:cubicBezTo>
                    <a:pt x="19350" y="-235"/>
                    <a:pt x="17100" y="629"/>
                    <a:pt x="14625" y="2933"/>
                  </a:cubicBezTo>
                  <a:cubicBezTo>
                    <a:pt x="12150" y="5237"/>
                    <a:pt x="9450" y="8981"/>
                    <a:pt x="9000" y="12149"/>
                  </a:cubicBezTo>
                  <a:cubicBezTo>
                    <a:pt x="8550" y="15317"/>
                    <a:pt x="10350" y="17909"/>
                    <a:pt x="12600" y="19349"/>
                  </a:cubicBezTo>
                  <a:cubicBezTo>
                    <a:pt x="14850" y="20789"/>
                    <a:pt x="17550" y="21077"/>
                    <a:pt x="2025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362342" y="6931744"/>
              <a:ext cx="113938" cy="14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42" fill="norm" stroke="1" extrusionOk="0">
                  <a:moveTo>
                    <a:pt x="1111" y="4563"/>
                  </a:moveTo>
                  <a:cubicBezTo>
                    <a:pt x="325" y="3042"/>
                    <a:pt x="-460" y="1521"/>
                    <a:pt x="325" y="913"/>
                  </a:cubicBezTo>
                  <a:cubicBezTo>
                    <a:pt x="1111" y="304"/>
                    <a:pt x="3467" y="608"/>
                    <a:pt x="6413" y="2130"/>
                  </a:cubicBezTo>
                  <a:cubicBezTo>
                    <a:pt x="9358" y="3651"/>
                    <a:pt x="12893" y="6389"/>
                    <a:pt x="14660" y="9431"/>
                  </a:cubicBezTo>
                  <a:cubicBezTo>
                    <a:pt x="16427" y="12473"/>
                    <a:pt x="16427" y="15820"/>
                    <a:pt x="15249" y="18101"/>
                  </a:cubicBezTo>
                  <a:cubicBezTo>
                    <a:pt x="14071" y="20383"/>
                    <a:pt x="11715" y="21600"/>
                    <a:pt x="10340" y="21296"/>
                  </a:cubicBezTo>
                  <a:cubicBezTo>
                    <a:pt x="8965" y="20992"/>
                    <a:pt x="8573" y="19166"/>
                    <a:pt x="10536" y="15363"/>
                  </a:cubicBezTo>
                  <a:cubicBezTo>
                    <a:pt x="12500" y="11561"/>
                    <a:pt x="16820" y="5780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549532" y="6772994"/>
              <a:ext cx="66448" cy="3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1" fill="norm" stroke="1" extrusionOk="0">
                  <a:moveTo>
                    <a:pt x="7015" y="0"/>
                  </a:moveTo>
                  <a:cubicBezTo>
                    <a:pt x="4990" y="3529"/>
                    <a:pt x="2965" y="7059"/>
                    <a:pt x="1615" y="10306"/>
                  </a:cubicBezTo>
                  <a:cubicBezTo>
                    <a:pt x="265" y="13553"/>
                    <a:pt x="-410" y="16518"/>
                    <a:pt x="265" y="18353"/>
                  </a:cubicBezTo>
                  <a:cubicBezTo>
                    <a:pt x="940" y="20188"/>
                    <a:pt x="2965" y="20894"/>
                    <a:pt x="5665" y="21247"/>
                  </a:cubicBezTo>
                  <a:cubicBezTo>
                    <a:pt x="8365" y="21600"/>
                    <a:pt x="11740" y="21600"/>
                    <a:pt x="14440" y="21318"/>
                  </a:cubicBezTo>
                  <a:cubicBezTo>
                    <a:pt x="17140" y="21035"/>
                    <a:pt x="19165" y="20471"/>
                    <a:pt x="2119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530164" y="6893644"/>
              <a:ext cx="174716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2" fill="norm" stroke="1" extrusionOk="0">
                  <a:moveTo>
                    <a:pt x="1963" y="10652"/>
                  </a:moveTo>
                  <a:cubicBezTo>
                    <a:pt x="922" y="9764"/>
                    <a:pt x="-119" y="8877"/>
                    <a:pt x="11" y="7989"/>
                  </a:cubicBezTo>
                  <a:cubicBezTo>
                    <a:pt x="141" y="7101"/>
                    <a:pt x="1442" y="6214"/>
                    <a:pt x="3654" y="6214"/>
                  </a:cubicBezTo>
                  <a:cubicBezTo>
                    <a:pt x="5867" y="6214"/>
                    <a:pt x="8989" y="7101"/>
                    <a:pt x="11201" y="9321"/>
                  </a:cubicBezTo>
                  <a:cubicBezTo>
                    <a:pt x="13414" y="11540"/>
                    <a:pt x="14715" y="15090"/>
                    <a:pt x="15235" y="17605"/>
                  </a:cubicBezTo>
                  <a:cubicBezTo>
                    <a:pt x="15756" y="20121"/>
                    <a:pt x="15495" y="21600"/>
                    <a:pt x="15365" y="21452"/>
                  </a:cubicBezTo>
                  <a:cubicBezTo>
                    <a:pt x="15235" y="21304"/>
                    <a:pt x="15235" y="19529"/>
                    <a:pt x="16276" y="15682"/>
                  </a:cubicBezTo>
                  <a:cubicBezTo>
                    <a:pt x="17317" y="11836"/>
                    <a:pt x="19399" y="5918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717030" y="6723844"/>
              <a:ext cx="355356" cy="33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4" fill="norm" stroke="1" extrusionOk="0">
                  <a:moveTo>
                    <a:pt x="3845" y="12528"/>
                  </a:moveTo>
                  <a:cubicBezTo>
                    <a:pt x="3337" y="12120"/>
                    <a:pt x="2828" y="11713"/>
                    <a:pt x="2193" y="12052"/>
                  </a:cubicBezTo>
                  <a:cubicBezTo>
                    <a:pt x="1558" y="12392"/>
                    <a:pt x="795" y="13479"/>
                    <a:pt x="351" y="14837"/>
                  </a:cubicBezTo>
                  <a:cubicBezTo>
                    <a:pt x="-94" y="16196"/>
                    <a:pt x="-221" y="17826"/>
                    <a:pt x="605" y="18913"/>
                  </a:cubicBezTo>
                  <a:cubicBezTo>
                    <a:pt x="1431" y="20000"/>
                    <a:pt x="3210" y="20543"/>
                    <a:pt x="5179" y="20203"/>
                  </a:cubicBezTo>
                  <a:cubicBezTo>
                    <a:pt x="7148" y="19864"/>
                    <a:pt x="9308" y="18641"/>
                    <a:pt x="10579" y="17690"/>
                  </a:cubicBezTo>
                  <a:cubicBezTo>
                    <a:pt x="11850" y="16739"/>
                    <a:pt x="12231" y="16060"/>
                    <a:pt x="12485" y="15313"/>
                  </a:cubicBezTo>
                  <a:cubicBezTo>
                    <a:pt x="12739" y="14566"/>
                    <a:pt x="12866" y="13751"/>
                    <a:pt x="12612" y="13275"/>
                  </a:cubicBezTo>
                  <a:cubicBezTo>
                    <a:pt x="12358" y="12800"/>
                    <a:pt x="11723" y="12664"/>
                    <a:pt x="10897" y="13139"/>
                  </a:cubicBezTo>
                  <a:cubicBezTo>
                    <a:pt x="10071" y="13615"/>
                    <a:pt x="9054" y="14702"/>
                    <a:pt x="8483" y="15585"/>
                  </a:cubicBezTo>
                  <a:cubicBezTo>
                    <a:pt x="7911" y="16468"/>
                    <a:pt x="7784" y="17147"/>
                    <a:pt x="7974" y="17690"/>
                  </a:cubicBezTo>
                  <a:cubicBezTo>
                    <a:pt x="8165" y="18234"/>
                    <a:pt x="8673" y="18641"/>
                    <a:pt x="9181" y="18641"/>
                  </a:cubicBezTo>
                  <a:cubicBezTo>
                    <a:pt x="9690" y="18641"/>
                    <a:pt x="10198" y="18234"/>
                    <a:pt x="10770" y="17826"/>
                  </a:cubicBezTo>
                  <a:cubicBezTo>
                    <a:pt x="11341" y="17419"/>
                    <a:pt x="11977" y="17011"/>
                    <a:pt x="12231" y="17147"/>
                  </a:cubicBezTo>
                  <a:cubicBezTo>
                    <a:pt x="12485" y="17283"/>
                    <a:pt x="12358" y="17962"/>
                    <a:pt x="12485" y="18573"/>
                  </a:cubicBezTo>
                  <a:cubicBezTo>
                    <a:pt x="12612" y="19185"/>
                    <a:pt x="12993" y="19728"/>
                    <a:pt x="13565" y="19796"/>
                  </a:cubicBezTo>
                  <a:cubicBezTo>
                    <a:pt x="14137" y="19864"/>
                    <a:pt x="14899" y="19456"/>
                    <a:pt x="16106" y="17554"/>
                  </a:cubicBezTo>
                  <a:cubicBezTo>
                    <a:pt x="17313" y="15652"/>
                    <a:pt x="18965" y="12256"/>
                    <a:pt x="19918" y="9607"/>
                  </a:cubicBezTo>
                  <a:cubicBezTo>
                    <a:pt x="20871" y="6958"/>
                    <a:pt x="21125" y="5056"/>
                    <a:pt x="21252" y="3562"/>
                  </a:cubicBezTo>
                  <a:cubicBezTo>
                    <a:pt x="21379" y="2068"/>
                    <a:pt x="21379" y="981"/>
                    <a:pt x="21061" y="437"/>
                  </a:cubicBezTo>
                  <a:cubicBezTo>
                    <a:pt x="20744" y="-106"/>
                    <a:pt x="20108" y="-106"/>
                    <a:pt x="19600" y="234"/>
                  </a:cubicBezTo>
                  <a:cubicBezTo>
                    <a:pt x="19092" y="573"/>
                    <a:pt x="18711" y="1252"/>
                    <a:pt x="18330" y="3766"/>
                  </a:cubicBezTo>
                  <a:cubicBezTo>
                    <a:pt x="17948" y="6279"/>
                    <a:pt x="17567" y="10626"/>
                    <a:pt x="17694" y="13886"/>
                  </a:cubicBezTo>
                  <a:cubicBezTo>
                    <a:pt x="17821" y="17147"/>
                    <a:pt x="18457" y="19320"/>
                    <a:pt x="1909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404559" y="6665991"/>
              <a:ext cx="227421" cy="37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03" fill="norm" stroke="1" extrusionOk="0">
                  <a:moveTo>
                    <a:pt x="10689" y="13340"/>
                  </a:moveTo>
                  <a:cubicBezTo>
                    <a:pt x="9689" y="13099"/>
                    <a:pt x="8689" y="12858"/>
                    <a:pt x="7289" y="13220"/>
                  </a:cubicBezTo>
                  <a:cubicBezTo>
                    <a:pt x="5889" y="13582"/>
                    <a:pt x="4089" y="14547"/>
                    <a:pt x="2789" y="15693"/>
                  </a:cubicBezTo>
                  <a:cubicBezTo>
                    <a:pt x="1489" y="16840"/>
                    <a:pt x="689" y="18167"/>
                    <a:pt x="289" y="19133"/>
                  </a:cubicBezTo>
                  <a:cubicBezTo>
                    <a:pt x="-111" y="20098"/>
                    <a:pt x="-111" y="20701"/>
                    <a:pt x="389" y="21063"/>
                  </a:cubicBezTo>
                  <a:cubicBezTo>
                    <a:pt x="889" y="21425"/>
                    <a:pt x="1889" y="21546"/>
                    <a:pt x="3289" y="21184"/>
                  </a:cubicBezTo>
                  <a:cubicBezTo>
                    <a:pt x="4689" y="20822"/>
                    <a:pt x="6489" y="19977"/>
                    <a:pt x="8389" y="17504"/>
                  </a:cubicBezTo>
                  <a:cubicBezTo>
                    <a:pt x="10289" y="15030"/>
                    <a:pt x="12289" y="10927"/>
                    <a:pt x="13389" y="7850"/>
                  </a:cubicBezTo>
                  <a:cubicBezTo>
                    <a:pt x="14489" y="4773"/>
                    <a:pt x="14689" y="2721"/>
                    <a:pt x="14389" y="1515"/>
                  </a:cubicBezTo>
                  <a:cubicBezTo>
                    <a:pt x="14089" y="308"/>
                    <a:pt x="13289" y="-54"/>
                    <a:pt x="12589" y="6"/>
                  </a:cubicBezTo>
                  <a:cubicBezTo>
                    <a:pt x="11889" y="67"/>
                    <a:pt x="11289" y="549"/>
                    <a:pt x="10589" y="2239"/>
                  </a:cubicBezTo>
                  <a:cubicBezTo>
                    <a:pt x="9889" y="3928"/>
                    <a:pt x="9089" y="6824"/>
                    <a:pt x="9189" y="8996"/>
                  </a:cubicBezTo>
                  <a:cubicBezTo>
                    <a:pt x="9289" y="11168"/>
                    <a:pt x="10289" y="12616"/>
                    <a:pt x="11089" y="13642"/>
                  </a:cubicBezTo>
                  <a:cubicBezTo>
                    <a:pt x="11889" y="14668"/>
                    <a:pt x="12489" y="15271"/>
                    <a:pt x="13289" y="15633"/>
                  </a:cubicBezTo>
                  <a:cubicBezTo>
                    <a:pt x="14089" y="15995"/>
                    <a:pt x="15089" y="16116"/>
                    <a:pt x="15889" y="15874"/>
                  </a:cubicBezTo>
                  <a:cubicBezTo>
                    <a:pt x="16689" y="15633"/>
                    <a:pt x="17289" y="15030"/>
                    <a:pt x="17689" y="14426"/>
                  </a:cubicBezTo>
                  <a:cubicBezTo>
                    <a:pt x="18089" y="13823"/>
                    <a:pt x="18289" y="13220"/>
                    <a:pt x="18189" y="13220"/>
                  </a:cubicBezTo>
                  <a:cubicBezTo>
                    <a:pt x="18089" y="13220"/>
                    <a:pt x="17689" y="13823"/>
                    <a:pt x="17289" y="14788"/>
                  </a:cubicBezTo>
                  <a:cubicBezTo>
                    <a:pt x="16889" y="15754"/>
                    <a:pt x="16489" y="17081"/>
                    <a:pt x="16289" y="18047"/>
                  </a:cubicBezTo>
                  <a:cubicBezTo>
                    <a:pt x="16089" y="19012"/>
                    <a:pt x="16089" y="19615"/>
                    <a:pt x="16389" y="19495"/>
                  </a:cubicBezTo>
                  <a:cubicBezTo>
                    <a:pt x="16689" y="19374"/>
                    <a:pt x="17289" y="18529"/>
                    <a:pt x="18189" y="16116"/>
                  </a:cubicBezTo>
                  <a:cubicBezTo>
                    <a:pt x="19089" y="13702"/>
                    <a:pt x="20289" y="9720"/>
                    <a:pt x="21489" y="5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695963" y="6656206"/>
              <a:ext cx="101117" cy="34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91" fill="norm" stroke="1" extrusionOk="0">
                  <a:moveTo>
                    <a:pt x="21058" y="2525"/>
                  </a:moveTo>
                  <a:cubicBezTo>
                    <a:pt x="19736" y="1735"/>
                    <a:pt x="18413" y="945"/>
                    <a:pt x="16429" y="484"/>
                  </a:cubicBezTo>
                  <a:cubicBezTo>
                    <a:pt x="14446" y="23"/>
                    <a:pt x="11801" y="-109"/>
                    <a:pt x="9597" y="89"/>
                  </a:cubicBezTo>
                  <a:cubicBezTo>
                    <a:pt x="7393" y="286"/>
                    <a:pt x="5629" y="813"/>
                    <a:pt x="3646" y="2854"/>
                  </a:cubicBezTo>
                  <a:cubicBezTo>
                    <a:pt x="1662" y="4896"/>
                    <a:pt x="-542" y="8452"/>
                    <a:pt x="119" y="11811"/>
                  </a:cubicBezTo>
                  <a:cubicBezTo>
                    <a:pt x="780" y="15169"/>
                    <a:pt x="4307" y="18330"/>
                    <a:pt x="783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647976" y="6849194"/>
              <a:ext cx="13005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4537" y="21600"/>
                  </a:moveTo>
                  <a:cubicBezTo>
                    <a:pt x="3187" y="20229"/>
                    <a:pt x="1837" y="18857"/>
                    <a:pt x="824" y="17143"/>
                  </a:cubicBezTo>
                  <a:cubicBezTo>
                    <a:pt x="-188" y="15429"/>
                    <a:pt x="-863" y="13371"/>
                    <a:pt x="2512" y="10457"/>
                  </a:cubicBezTo>
                  <a:cubicBezTo>
                    <a:pt x="5887" y="7543"/>
                    <a:pt x="13312" y="3771"/>
                    <a:pt x="207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828829" y="6665988"/>
              <a:ext cx="82551" cy="34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3941"/>
                  </a:moveTo>
                  <a:cubicBezTo>
                    <a:pt x="20492" y="2874"/>
                    <a:pt x="19385" y="1808"/>
                    <a:pt x="17723" y="1074"/>
                  </a:cubicBezTo>
                  <a:cubicBezTo>
                    <a:pt x="16062" y="341"/>
                    <a:pt x="13846" y="-59"/>
                    <a:pt x="11908" y="8"/>
                  </a:cubicBezTo>
                  <a:cubicBezTo>
                    <a:pt x="9969" y="74"/>
                    <a:pt x="8308" y="608"/>
                    <a:pt x="6369" y="2741"/>
                  </a:cubicBezTo>
                  <a:cubicBezTo>
                    <a:pt x="4431" y="4874"/>
                    <a:pt x="2215" y="8608"/>
                    <a:pt x="1108" y="12008"/>
                  </a:cubicBezTo>
                  <a:cubicBezTo>
                    <a:pt x="0" y="15408"/>
                    <a:pt x="0" y="18474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744162" y="6886075"/>
              <a:ext cx="154518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2959" y="21183"/>
                  </a:moveTo>
                  <a:cubicBezTo>
                    <a:pt x="1479" y="15292"/>
                    <a:pt x="0" y="9401"/>
                    <a:pt x="0" y="5474"/>
                  </a:cubicBezTo>
                  <a:cubicBezTo>
                    <a:pt x="0" y="1547"/>
                    <a:pt x="1479" y="-417"/>
                    <a:pt x="5326" y="74"/>
                  </a:cubicBezTo>
                  <a:cubicBezTo>
                    <a:pt x="9173" y="565"/>
                    <a:pt x="15386" y="3510"/>
                    <a:pt x="21600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5955829" y="689364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427553" y="6684094"/>
              <a:ext cx="115332" cy="33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62" fill="norm" stroke="1" extrusionOk="0">
                  <a:moveTo>
                    <a:pt x="14711" y="0"/>
                  </a:moveTo>
                  <a:cubicBezTo>
                    <a:pt x="12782" y="136"/>
                    <a:pt x="10854" y="272"/>
                    <a:pt x="8347" y="1902"/>
                  </a:cubicBezTo>
                  <a:cubicBezTo>
                    <a:pt x="5839" y="3532"/>
                    <a:pt x="2754" y="6657"/>
                    <a:pt x="1211" y="9577"/>
                  </a:cubicBezTo>
                  <a:cubicBezTo>
                    <a:pt x="-332" y="12498"/>
                    <a:pt x="-332" y="15215"/>
                    <a:pt x="825" y="17185"/>
                  </a:cubicBezTo>
                  <a:cubicBezTo>
                    <a:pt x="1982" y="19155"/>
                    <a:pt x="4297" y="20377"/>
                    <a:pt x="6418" y="20989"/>
                  </a:cubicBezTo>
                  <a:cubicBezTo>
                    <a:pt x="8539" y="21600"/>
                    <a:pt x="10468" y="21600"/>
                    <a:pt x="12397" y="21532"/>
                  </a:cubicBezTo>
                  <a:cubicBezTo>
                    <a:pt x="14325" y="21464"/>
                    <a:pt x="16254" y="21328"/>
                    <a:pt x="17797" y="20853"/>
                  </a:cubicBezTo>
                  <a:cubicBezTo>
                    <a:pt x="19339" y="20377"/>
                    <a:pt x="20497" y="19562"/>
                    <a:pt x="20882" y="18475"/>
                  </a:cubicBezTo>
                  <a:cubicBezTo>
                    <a:pt x="21268" y="17389"/>
                    <a:pt x="20882" y="16030"/>
                    <a:pt x="18954" y="15079"/>
                  </a:cubicBezTo>
                  <a:cubicBezTo>
                    <a:pt x="17025" y="14128"/>
                    <a:pt x="13554" y="13585"/>
                    <a:pt x="10082" y="1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571779" y="6626567"/>
              <a:ext cx="298451" cy="35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16696"/>
                  </a:moveTo>
                  <a:cubicBezTo>
                    <a:pt x="2298" y="15686"/>
                    <a:pt x="4596" y="14675"/>
                    <a:pt x="6128" y="13854"/>
                  </a:cubicBezTo>
                  <a:cubicBezTo>
                    <a:pt x="7660" y="13033"/>
                    <a:pt x="8426" y="12402"/>
                    <a:pt x="8809" y="11770"/>
                  </a:cubicBezTo>
                  <a:cubicBezTo>
                    <a:pt x="9191" y="11138"/>
                    <a:pt x="9191" y="10507"/>
                    <a:pt x="8809" y="10254"/>
                  </a:cubicBezTo>
                  <a:cubicBezTo>
                    <a:pt x="8426" y="10002"/>
                    <a:pt x="7660" y="10128"/>
                    <a:pt x="6511" y="11138"/>
                  </a:cubicBezTo>
                  <a:cubicBezTo>
                    <a:pt x="5362" y="12149"/>
                    <a:pt x="3830" y="14044"/>
                    <a:pt x="2987" y="15812"/>
                  </a:cubicBezTo>
                  <a:cubicBezTo>
                    <a:pt x="2145" y="17581"/>
                    <a:pt x="1991" y="19223"/>
                    <a:pt x="2374" y="20170"/>
                  </a:cubicBezTo>
                  <a:cubicBezTo>
                    <a:pt x="2757" y="21117"/>
                    <a:pt x="3677" y="21370"/>
                    <a:pt x="5209" y="20991"/>
                  </a:cubicBezTo>
                  <a:cubicBezTo>
                    <a:pt x="6740" y="20612"/>
                    <a:pt x="8885" y="19602"/>
                    <a:pt x="11106" y="17328"/>
                  </a:cubicBezTo>
                  <a:cubicBezTo>
                    <a:pt x="13328" y="15054"/>
                    <a:pt x="15626" y="11517"/>
                    <a:pt x="17004" y="8865"/>
                  </a:cubicBezTo>
                  <a:cubicBezTo>
                    <a:pt x="18383" y="6212"/>
                    <a:pt x="18843" y="4444"/>
                    <a:pt x="19149" y="2991"/>
                  </a:cubicBezTo>
                  <a:cubicBezTo>
                    <a:pt x="19455" y="1538"/>
                    <a:pt x="19609" y="402"/>
                    <a:pt x="19302" y="86"/>
                  </a:cubicBezTo>
                  <a:cubicBezTo>
                    <a:pt x="18996" y="-230"/>
                    <a:pt x="18230" y="275"/>
                    <a:pt x="17157" y="2486"/>
                  </a:cubicBezTo>
                  <a:cubicBezTo>
                    <a:pt x="16085" y="4696"/>
                    <a:pt x="14706" y="8612"/>
                    <a:pt x="13940" y="11707"/>
                  </a:cubicBezTo>
                  <a:cubicBezTo>
                    <a:pt x="13174" y="14802"/>
                    <a:pt x="13021" y="17075"/>
                    <a:pt x="13711" y="18591"/>
                  </a:cubicBezTo>
                  <a:cubicBezTo>
                    <a:pt x="14400" y="20107"/>
                    <a:pt x="15932" y="20865"/>
                    <a:pt x="17387" y="20928"/>
                  </a:cubicBezTo>
                  <a:cubicBezTo>
                    <a:pt x="18843" y="20991"/>
                    <a:pt x="20221" y="20359"/>
                    <a:pt x="21600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732646" y="6823794"/>
              <a:ext cx="11218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06" y="21600"/>
                  </a:moveTo>
                  <a:cubicBezTo>
                    <a:pt x="2853" y="21600"/>
                    <a:pt x="0" y="21600"/>
                    <a:pt x="0" y="19800"/>
                  </a:cubicBezTo>
                  <a:cubicBezTo>
                    <a:pt x="0" y="18000"/>
                    <a:pt x="2853" y="14400"/>
                    <a:pt x="6928" y="10800"/>
                  </a:cubicBezTo>
                  <a:cubicBezTo>
                    <a:pt x="11004" y="7200"/>
                    <a:pt x="1630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890178" y="6798394"/>
              <a:ext cx="189602" cy="15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38" fill="norm" stroke="1" extrusionOk="0">
                  <a:moveTo>
                    <a:pt x="5658" y="0"/>
                  </a:moveTo>
                  <a:cubicBezTo>
                    <a:pt x="4218" y="2304"/>
                    <a:pt x="2778" y="4608"/>
                    <a:pt x="1818" y="7056"/>
                  </a:cubicBezTo>
                  <a:cubicBezTo>
                    <a:pt x="858" y="9504"/>
                    <a:pt x="378" y="12096"/>
                    <a:pt x="138" y="14400"/>
                  </a:cubicBezTo>
                  <a:cubicBezTo>
                    <a:pt x="-102" y="16704"/>
                    <a:pt x="-102" y="18720"/>
                    <a:pt x="738" y="19584"/>
                  </a:cubicBezTo>
                  <a:cubicBezTo>
                    <a:pt x="1578" y="20448"/>
                    <a:pt x="3258" y="20160"/>
                    <a:pt x="4578" y="19296"/>
                  </a:cubicBezTo>
                  <a:cubicBezTo>
                    <a:pt x="5898" y="18432"/>
                    <a:pt x="6858" y="16992"/>
                    <a:pt x="7698" y="15696"/>
                  </a:cubicBezTo>
                  <a:cubicBezTo>
                    <a:pt x="8538" y="14400"/>
                    <a:pt x="9258" y="13248"/>
                    <a:pt x="9378" y="13392"/>
                  </a:cubicBezTo>
                  <a:cubicBezTo>
                    <a:pt x="9498" y="13536"/>
                    <a:pt x="9018" y="14976"/>
                    <a:pt x="8658" y="16560"/>
                  </a:cubicBezTo>
                  <a:cubicBezTo>
                    <a:pt x="8298" y="18144"/>
                    <a:pt x="8058" y="19872"/>
                    <a:pt x="8538" y="20736"/>
                  </a:cubicBezTo>
                  <a:cubicBezTo>
                    <a:pt x="9018" y="21600"/>
                    <a:pt x="10218" y="21600"/>
                    <a:pt x="11898" y="20304"/>
                  </a:cubicBezTo>
                  <a:cubicBezTo>
                    <a:pt x="13578" y="19008"/>
                    <a:pt x="15738" y="16416"/>
                    <a:pt x="17418" y="13248"/>
                  </a:cubicBezTo>
                  <a:cubicBezTo>
                    <a:pt x="19098" y="10080"/>
                    <a:pt x="20298" y="6336"/>
                    <a:pt x="21498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105179" y="6763793"/>
              <a:ext cx="342901" cy="19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15153"/>
                  </a:moveTo>
                  <a:cubicBezTo>
                    <a:pt x="1200" y="13578"/>
                    <a:pt x="2400" y="12003"/>
                    <a:pt x="3333" y="10540"/>
                  </a:cubicBezTo>
                  <a:cubicBezTo>
                    <a:pt x="4267" y="9078"/>
                    <a:pt x="4933" y="7728"/>
                    <a:pt x="5333" y="6490"/>
                  </a:cubicBezTo>
                  <a:cubicBezTo>
                    <a:pt x="5733" y="5253"/>
                    <a:pt x="5867" y="4128"/>
                    <a:pt x="5600" y="3565"/>
                  </a:cubicBezTo>
                  <a:cubicBezTo>
                    <a:pt x="5333" y="3003"/>
                    <a:pt x="4667" y="3003"/>
                    <a:pt x="3867" y="3790"/>
                  </a:cubicBezTo>
                  <a:cubicBezTo>
                    <a:pt x="3067" y="4578"/>
                    <a:pt x="2133" y="6153"/>
                    <a:pt x="1533" y="8403"/>
                  </a:cubicBezTo>
                  <a:cubicBezTo>
                    <a:pt x="933" y="10653"/>
                    <a:pt x="667" y="13578"/>
                    <a:pt x="667" y="15603"/>
                  </a:cubicBezTo>
                  <a:cubicBezTo>
                    <a:pt x="667" y="17628"/>
                    <a:pt x="933" y="18753"/>
                    <a:pt x="2133" y="18415"/>
                  </a:cubicBezTo>
                  <a:cubicBezTo>
                    <a:pt x="3333" y="18078"/>
                    <a:pt x="5467" y="16278"/>
                    <a:pt x="6733" y="14816"/>
                  </a:cubicBezTo>
                  <a:cubicBezTo>
                    <a:pt x="8000" y="13353"/>
                    <a:pt x="8400" y="12228"/>
                    <a:pt x="8733" y="11103"/>
                  </a:cubicBezTo>
                  <a:cubicBezTo>
                    <a:pt x="9067" y="9978"/>
                    <a:pt x="9333" y="8853"/>
                    <a:pt x="9200" y="8740"/>
                  </a:cubicBezTo>
                  <a:cubicBezTo>
                    <a:pt x="9067" y="8628"/>
                    <a:pt x="8533" y="9528"/>
                    <a:pt x="8067" y="11103"/>
                  </a:cubicBezTo>
                  <a:cubicBezTo>
                    <a:pt x="7600" y="12678"/>
                    <a:pt x="7200" y="14928"/>
                    <a:pt x="6933" y="16615"/>
                  </a:cubicBezTo>
                  <a:cubicBezTo>
                    <a:pt x="6667" y="18303"/>
                    <a:pt x="6533" y="19428"/>
                    <a:pt x="6733" y="19541"/>
                  </a:cubicBezTo>
                  <a:cubicBezTo>
                    <a:pt x="6933" y="19653"/>
                    <a:pt x="7467" y="18753"/>
                    <a:pt x="7800" y="17178"/>
                  </a:cubicBezTo>
                  <a:cubicBezTo>
                    <a:pt x="8133" y="15603"/>
                    <a:pt x="8267" y="13353"/>
                    <a:pt x="8467" y="11103"/>
                  </a:cubicBezTo>
                  <a:cubicBezTo>
                    <a:pt x="8667" y="8853"/>
                    <a:pt x="8933" y="6603"/>
                    <a:pt x="9067" y="4578"/>
                  </a:cubicBezTo>
                  <a:cubicBezTo>
                    <a:pt x="9200" y="2553"/>
                    <a:pt x="9200" y="753"/>
                    <a:pt x="8933" y="190"/>
                  </a:cubicBezTo>
                  <a:cubicBezTo>
                    <a:pt x="8667" y="-372"/>
                    <a:pt x="8133" y="303"/>
                    <a:pt x="7600" y="2328"/>
                  </a:cubicBezTo>
                  <a:cubicBezTo>
                    <a:pt x="7067" y="4353"/>
                    <a:pt x="6533" y="7728"/>
                    <a:pt x="6267" y="10540"/>
                  </a:cubicBezTo>
                  <a:cubicBezTo>
                    <a:pt x="6000" y="13353"/>
                    <a:pt x="6000" y="15603"/>
                    <a:pt x="6267" y="17178"/>
                  </a:cubicBezTo>
                  <a:cubicBezTo>
                    <a:pt x="6533" y="18753"/>
                    <a:pt x="7067" y="19653"/>
                    <a:pt x="8133" y="19765"/>
                  </a:cubicBezTo>
                  <a:cubicBezTo>
                    <a:pt x="9200" y="19878"/>
                    <a:pt x="10800" y="19203"/>
                    <a:pt x="12200" y="17065"/>
                  </a:cubicBezTo>
                  <a:cubicBezTo>
                    <a:pt x="13600" y="14928"/>
                    <a:pt x="14800" y="11328"/>
                    <a:pt x="15467" y="8628"/>
                  </a:cubicBezTo>
                  <a:cubicBezTo>
                    <a:pt x="16133" y="5928"/>
                    <a:pt x="16267" y="4128"/>
                    <a:pt x="16133" y="3678"/>
                  </a:cubicBezTo>
                  <a:cubicBezTo>
                    <a:pt x="16000" y="3228"/>
                    <a:pt x="15600" y="4128"/>
                    <a:pt x="15267" y="6153"/>
                  </a:cubicBezTo>
                  <a:cubicBezTo>
                    <a:pt x="14933" y="8178"/>
                    <a:pt x="14667" y="11328"/>
                    <a:pt x="14467" y="13466"/>
                  </a:cubicBezTo>
                  <a:cubicBezTo>
                    <a:pt x="14267" y="15603"/>
                    <a:pt x="14133" y="16728"/>
                    <a:pt x="14133" y="16615"/>
                  </a:cubicBezTo>
                  <a:cubicBezTo>
                    <a:pt x="14133" y="16503"/>
                    <a:pt x="14267" y="15153"/>
                    <a:pt x="14733" y="13015"/>
                  </a:cubicBezTo>
                  <a:cubicBezTo>
                    <a:pt x="15200" y="10878"/>
                    <a:pt x="16000" y="7953"/>
                    <a:pt x="16867" y="5928"/>
                  </a:cubicBezTo>
                  <a:cubicBezTo>
                    <a:pt x="17733" y="3903"/>
                    <a:pt x="18667" y="2778"/>
                    <a:pt x="19267" y="3003"/>
                  </a:cubicBezTo>
                  <a:cubicBezTo>
                    <a:pt x="19867" y="3228"/>
                    <a:pt x="20133" y="4803"/>
                    <a:pt x="20467" y="8065"/>
                  </a:cubicBezTo>
                  <a:cubicBezTo>
                    <a:pt x="20800" y="11328"/>
                    <a:pt x="21200" y="16278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906222" y="6531694"/>
              <a:ext cx="107008" cy="44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9" fill="norm" stroke="1" extrusionOk="0">
                  <a:moveTo>
                    <a:pt x="9976" y="0"/>
                  </a:moveTo>
                  <a:cubicBezTo>
                    <a:pt x="7435" y="2955"/>
                    <a:pt x="4893" y="5909"/>
                    <a:pt x="2987" y="9068"/>
                  </a:cubicBezTo>
                  <a:cubicBezTo>
                    <a:pt x="1082" y="12226"/>
                    <a:pt x="-189" y="15589"/>
                    <a:pt x="23" y="17779"/>
                  </a:cubicBezTo>
                  <a:cubicBezTo>
                    <a:pt x="235" y="19970"/>
                    <a:pt x="1929" y="20989"/>
                    <a:pt x="5317" y="21294"/>
                  </a:cubicBezTo>
                  <a:cubicBezTo>
                    <a:pt x="8705" y="21600"/>
                    <a:pt x="13787" y="21192"/>
                    <a:pt x="16752" y="20632"/>
                  </a:cubicBezTo>
                  <a:cubicBezTo>
                    <a:pt x="19717" y="20072"/>
                    <a:pt x="20564" y="19358"/>
                    <a:pt x="21411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846013" y="6785694"/>
              <a:ext cx="2053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0"/>
                  </a:moveTo>
                  <a:cubicBezTo>
                    <a:pt x="1113" y="0"/>
                    <a:pt x="0" y="0"/>
                    <a:pt x="0" y="0"/>
                  </a:cubicBezTo>
                  <a:cubicBezTo>
                    <a:pt x="0" y="0"/>
                    <a:pt x="1113" y="0"/>
                    <a:pt x="4899" y="3600"/>
                  </a:cubicBezTo>
                  <a:cubicBezTo>
                    <a:pt x="8685" y="7200"/>
                    <a:pt x="1514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7996296" y="6768297"/>
              <a:ext cx="182034" cy="16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16326" y="607"/>
                  </a:moveTo>
                  <a:cubicBezTo>
                    <a:pt x="13060" y="60"/>
                    <a:pt x="9795" y="-487"/>
                    <a:pt x="7158" y="743"/>
                  </a:cubicBezTo>
                  <a:cubicBezTo>
                    <a:pt x="4521" y="1974"/>
                    <a:pt x="2512" y="4981"/>
                    <a:pt x="1381" y="7169"/>
                  </a:cubicBezTo>
                  <a:cubicBezTo>
                    <a:pt x="251" y="9356"/>
                    <a:pt x="0" y="10723"/>
                    <a:pt x="0" y="12227"/>
                  </a:cubicBezTo>
                  <a:cubicBezTo>
                    <a:pt x="0" y="13731"/>
                    <a:pt x="251" y="15371"/>
                    <a:pt x="2260" y="15371"/>
                  </a:cubicBezTo>
                  <a:cubicBezTo>
                    <a:pt x="4270" y="15371"/>
                    <a:pt x="8037" y="13731"/>
                    <a:pt x="10423" y="12364"/>
                  </a:cubicBezTo>
                  <a:cubicBezTo>
                    <a:pt x="12809" y="10997"/>
                    <a:pt x="13814" y="9903"/>
                    <a:pt x="14316" y="10040"/>
                  </a:cubicBezTo>
                  <a:cubicBezTo>
                    <a:pt x="14819" y="10176"/>
                    <a:pt x="14819" y="11543"/>
                    <a:pt x="15949" y="13594"/>
                  </a:cubicBezTo>
                  <a:cubicBezTo>
                    <a:pt x="17079" y="15645"/>
                    <a:pt x="19340" y="18379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8210079" y="6798394"/>
              <a:ext cx="158751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34"/>
                  </a:moveTo>
                  <a:cubicBezTo>
                    <a:pt x="3168" y="7448"/>
                    <a:pt x="6336" y="12662"/>
                    <a:pt x="8064" y="16200"/>
                  </a:cubicBezTo>
                  <a:cubicBezTo>
                    <a:pt x="9792" y="19738"/>
                    <a:pt x="10080" y="21600"/>
                    <a:pt x="10224" y="21600"/>
                  </a:cubicBezTo>
                  <a:cubicBezTo>
                    <a:pt x="10368" y="21600"/>
                    <a:pt x="10368" y="19738"/>
                    <a:pt x="11520" y="16200"/>
                  </a:cubicBezTo>
                  <a:cubicBezTo>
                    <a:pt x="12672" y="12662"/>
                    <a:pt x="14976" y="7448"/>
                    <a:pt x="16848" y="4469"/>
                  </a:cubicBezTo>
                  <a:cubicBezTo>
                    <a:pt x="18720" y="1490"/>
                    <a:pt x="2016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377825" y="6798343"/>
              <a:ext cx="124356" cy="34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75" fill="norm" stroke="1" extrusionOk="0">
                  <a:moveTo>
                    <a:pt x="21150" y="393"/>
                  </a:moveTo>
                  <a:cubicBezTo>
                    <a:pt x="17550" y="133"/>
                    <a:pt x="13950" y="-127"/>
                    <a:pt x="10350" y="68"/>
                  </a:cubicBezTo>
                  <a:cubicBezTo>
                    <a:pt x="6750" y="263"/>
                    <a:pt x="3150" y="914"/>
                    <a:pt x="1350" y="1760"/>
                  </a:cubicBezTo>
                  <a:cubicBezTo>
                    <a:pt x="-450" y="2606"/>
                    <a:pt x="-450" y="3646"/>
                    <a:pt x="1350" y="4297"/>
                  </a:cubicBezTo>
                  <a:cubicBezTo>
                    <a:pt x="3150" y="4948"/>
                    <a:pt x="6750" y="5208"/>
                    <a:pt x="9450" y="5143"/>
                  </a:cubicBezTo>
                  <a:cubicBezTo>
                    <a:pt x="12150" y="5078"/>
                    <a:pt x="13950" y="4687"/>
                    <a:pt x="15570" y="4037"/>
                  </a:cubicBezTo>
                  <a:cubicBezTo>
                    <a:pt x="17190" y="3386"/>
                    <a:pt x="18630" y="2475"/>
                    <a:pt x="19350" y="2410"/>
                  </a:cubicBezTo>
                  <a:cubicBezTo>
                    <a:pt x="20070" y="2345"/>
                    <a:pt x="20070" y="3126"/>
                    <a:pt x="20070" y="5793"/>
                  </a:cubicBezTo>
                  <a:cubicBezTo>
                    <a:pt x="20070" y="8461"/>
                    <a:pt x="20070" y="13015"/>
                    <a:pt x="20070" y="15683"/>
                  </a:cubicBezTo>
                  <a:cubicBezTo>
                    <a:pt x="20070" y="18350"/>
                    <a:pt x="20070" y="19131"/>
                    <a:pt x="19350" y="19781"/>
                  </a:cubicBezTo>
                  <a:cubicBezTo>
                    <a:pt x="18630" y="20432"/>
                    <a:pt x="17190" y="20953"/>
                    <a:pt x="15210" y="21213"/>
                  </a:cubicBezTo>
                  <a:cubicBezTo>
                    <a:pt x="13230" y="21473"/>
                    <a:pt x="10710" y="21473"/>
                    <a:pt x="8730" y="20822"/>
                  </a:cubicBezTo>
                  <a:cubicBezTo>
                    <a:pt x="6750" y="20172"/>
                    <a:pt x="5310" y="18871"/>
                    <a:pt x="5490" y="17439"/>
                  </a:cubicBezTo>
                  <a:cubicBezTo>
                    <a:pt x="5670" y="16008"/>
                    <a:pt x="7470" y="14446"/>
                    <a:pt x="9270" y="12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8533929" y="6806060"/>
              <a:ext cx="171451" cy="12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9" fill="norm" stroke="1" extrusionOk="0">
                  <a:moveTo>
                    <a:pt x="0" y="17345"/>
                  </a:moveTo>
                  <a:cubicBezTo>
                    <a:pt x="3200" y="15514"/>
                    <a:pt x="6400" y="13684"/>
                    <a:pt x="8400" y="12037"/>
                  </a:cubicBezTo>
                  <a:cubicBezTo>
                    <a:pt x="10400" y="10389"/>
                    <a:pt x="11200" y="8925"/>
                    <a:pt x="11600" y="6728"/>
                  </a:cubicBezTo>
                  <a:cubicBezTo>
                    <a:pt x="12000" y="4531"/>
                    <a:pt x="12000" y="1603"/>
                    <a:pt x="10800" y="504"/>
                  </a:cubicBezTo>
                  <a:cubicBezTo>
                    <a:pt x="9600" y="-594"/>
                    <a:pt x="7200" y="138"/>
                    <a:pt x="5333" y="2335"/>
                  </a:cubicBezTo>
                  <a:cubicBezTo>
                    <a:pt x="3467" y="4531"/>
                    <a:pt x="2133" y="8192"/>
                    <a:pt x="2133" y="12220"/>
                  </a:cubicBezTo>
                  <a:cubicBezTo>
                    <a:pt x="2133" y="16247"/>
                    <a:pt x="3467" y="20640"/>
                    <a:pt x="6667" y="20823"/>
                  </a:cubicBezTo>
                  <a:cubicBezTo>
                    <a:pt x="9867" y="21006"/>
                    <a:pt x="14933" y="16979"/>
                    <a:pt x="17733" y="14416"/>
                  </a:cubicBezTo>
                  <a:cubicBezTo>
                    <a:pt x="20533" y="11853"/>
                    <a:pt x="21067" y="10755"/>
                    <a:pt x="21600" y="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719500" y="6620325"/>
              <a:ext cx="74054" cy="30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344" fill="norm" stroke="1" extrusionOk="0">
                  <a:moveTo>
                    <a:pt x="17121" y="6190"/>
                  </a:moveTo>
                  <a:cubicBezTo>
                    <a:pt x="18289" y="4574"/>
                    <a:pt x="19456" y="2958"/>
                    <a:pt x="20040" y="1782"/>
                  </a:cubicBezTo>
                  <a:cubicBezTo>
                    <a:pt x="20624" y="607"/>
                    <a:pt x="20624" y="-128"/>
                    <a:pt x="19456" y="19"/>
                  </a:cubicBezTo>
                  <a:cubicBezTo>
                    <a:pt x="18289" y="166"/>
                    <a:pt x="15954" y="1194"/>
                    <a:pt x="12159" y="4133"/>
                  </a:cubicBezTo>
                  <a:cubicBezTo>
                    <a:pt x="8365" y="7072"/>
                    <a:pt x="3110" y="11921"/>
                    <a:pt x="1067" y="15080"/>
                  </a:cubicBezTo>
                  <a:cubicBezTo>
                    <a:pt x="-976" y="18239"/>
                    <a:pt x="192" y="19709"/>
                    <a:pt x="2235" y="20517"/>
                  </a:cubicBezTo>
                  <a:cubicBezTo>
                    <a:pt x="4278" y="21325"/>
                    <a:pt x="7197" y="21472"/>
                    <a:pt x="10116" y="21252"/>
                  </a:cubicBezTo>
                  <a:cubicBezTo>
                    <a:pt x="13035" y="21031"/>
                    <a:pt x="15954" y="20443"/>
                    <a:pt x="18873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8699029" y="677934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9177882" y="6610213"/>
              <a:ext cx="124448" cy="26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12" fill="norm" stroke="1" extrusionOk="0">
                  <a:moveTo>
                    <a:pt x="19749" y="2898"/>
                  </a:moveTo>
                  <a:cubicBezTo>
                    <a:pt x="20457" y="1869"/>
                    <a:pt x="21165" y="841"/>
                    <a:pt x="20634" y="326"/>
                  </a:cubicBezTo>
                  <a:cubicBezTo>
                    <a:pt x="20103" y="-188"/>
                    <a:pt x="18332" y="-188"/>
                    <a:pt x="15676" y="1012"/>
                  </a:cubicBezTo>
                  <a:cubicBezTo>
                    <a:pt x="13021" y="2212"/>
                    <a:pt x="9480" y="4612"/>
                    <a:pt x="6647" y="7612"/>
                  </a:cubicBezTo>
                  <a:cubicBezTo>
                    <a:pt x="3814" y="10612"/>
                    <a:pt x="1690" y="14212"/>
                    <a:pt x="627" y="16441"/>
                  </a:cubicBezTo>
                  <a:cubicBezTo>
                    <a:pt x="-435" y="18669"/>
                    <a:pt x="-435" y="19526"/>
                    <a:pt x="2929" y="20126"/>
                  </a:cubicBezTo>
                  <a:cubicBezTo>
                    <a:pt x="6293" y="20726"/>
                    <a:pt x="13021" y="21069"/>
                    <a:pt x="19749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391179" y="6603906"/>
              <a:ext cx="115550" cy="27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79" fill="norm" stroke="1" extrusionOk="0">
                  <a:moveTo>
                    <a:pt x="11571" y="3745"/>
                  </a:moveTo>
                  <a:cubicBezTo>
                    <a:pt x="8100" y="7345"/>
                    <a:pt x="4629" y="10945"/>
                    <a:pt x="2700" y="13645"/>
                  </a:cubicBezTo>
                  <a:cubicBezTo>
                    <a:pt x="771" y="16345"/>
                    <a:pt x="386" y="18145"/>
                    <a:pt x="771" y="19372"/>
                  </a:cubicBezTo>
                  <a:cubicBezTo>
                    <a:pt x="1157" y="20599"/>
                    <a:pt x="2314" y="21254"/>
                    <a:pt x="3279" y="21172"/>
                  </a:cubicBezTo>
                  <a:cubicBezTo>
                    <a:pt x="4243" y="21090"/>
                    <a:pt x="5014" y="20272"/>
                    <a:pt x="5786" y="17654"/>
                  </a:cubicBezTo>
                  <a:cubicBezTo>
                    <a:pt x="6557" y="15036"/>
                    <a:pt x="7329" y="10618"/>
                    <a:pt x="8100" y="7590"/>
                  </a:cubicBezTo>
                  <a:cubicBezTo>
                    <a:pt x="8871" y="4563"/>
                    <a:pt x="9643" y="2927"/>
                    <a:pt x="10607" y="1699"/>
                  </a:cubicBezTo>
                  <a:cubicBezTo>
                    <a:pt x="11571" y="472"/>
                    <a:pt x="12729" y="-346"/>
                    <a:pt x="14464" y="145"/>
                  </a:cubicBezTo>
                  <a:cubicBezTo>
                    <a:pt x="16200" y="636"/>
                    <a:pt x="18514" y="2436"/>
                    <a:pt x="19864" y="5381"/>
                  </a:cubicBezTo>
                  <a:cubicBezTo>
                    <a:pt x="21214" y="8327"/>
                    <a:pt x="21600" y="12418"/>
                    <a:pt x="20057" y="15199"/>
                  </a:cubicBezTo>
                  <a:cubicBezTo>
                    <a:pt x="18514" y="17981"/>
                    <a:pt x="15043" y="19454"/>
                    <a:pt x="11764" y="20272"/>
                  </a:cubicBezTo>
                  <a:cubicBezTo>
                    <a:pt x="8486" y="21090"/>
                    <a:pt x="5400" y="21254"/>
                    <a:pt x="3471" y="20845"/>
                  </a:cubicBezTo>
                  <a:cubicBezTo>
                    <a:pt x="1543" y="20436"/>
                    <a:pt x="771" y="19454"/>
                    <a:pt x="0" y="18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9626634" y="6658694"/>
              <a:ext cx="3124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5966"/>
                    <a:pt x="6856" y="11931"/>
                    <a:pt x="3256" y="15531"/>
                  </a:cubicBezTo>
                  <a:cubicBezTo>
                    <a:pt x="-344" y="19131"/>
                    <a:pt x="-344" y="20366"/>
                    <a:pt x="376" y="20983"/>
                  </a:cubicBezTo>
                  <a:cubicBezTo>
                    <a:pt x="1096" y="21600"/>
                    <a:pt x="2536" y="21600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9645179" y="659519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6457"/>
                    <a:pt x="576" y="11314"/>
                    <a:pt x="2592" y="7200"/>
                  </a:cubicBezTo>
                  <a:cubicBezTo>
                    <a:pt x="4608" y="3086"/>
                    <a:pt x="8352" y="0"/>
                    <a:pt x="11808" y="0"/>
                  </a:cubicBezTo>
                  <a:cubicBezTo>
                    <a:pt x="15264" y="0"/>
                    <a:pt x="18432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9626129" y="674124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0291749" y="6580243"/>
              <a:ext cx="185281" cy="29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43" fill="norm" stroke="1" extrusionOk="0">
                  <a:moveTo>
                    <a:pt x="21486" y="15901"/>
                  </a:moveTo>
                  <a:cubicBezTo>
                    <a:pt x="19031" y="15592"/>
                    <a:pt x="16577" y="15284"/>
                    <a:pt x="13631" y="14127"/>
                  </a:cubicBezTo>
                  <a:cubicBezTo>
                    <a:pt x="10686" y="12970"/>
                    <a:pt x="7250" y="10964"/>
                    <a:pt x="5777" y="8727"/>
                  </a:cubicBezTo>
                  <a:cubicBezTo>
                    <a:pt x="4304" y="6490"/>
                    <a:pt x="4795" y="4021"/>
                    <a:pt x="6881" y="2324"/>
                  </a:cubicBezTo>
                  <a:cubicBezTo>
                    <a:pt x="8968" y="627"/>
                    <a:pt x="12650" y="-299"/>
                    <a:pt x="15595" y="87"/>
                  </a:cubicBezTo>
                  <a:cubicBezTo>
                    <a:pt x="18541" y="472"/>
                    <a:pt x="20750" y="2170"/>
                    <a:pt x="20259" y="4870"/>
                  </a:cubicBezTo>
                  <a:cubicBezTo>
                    <a:pt x="19768" y="7570"/>
                    <a:pt x="16577" y="11272"/>
                    <a:pt x="13141" y="13818"/>
                  </a:cubicBezTo>
                  <a:cubicBezTo>
                    <a:pt x="9704" y="16364"/>
                    <a:pt x="6022" y="17752"/>
                    <a:pt x="3568" y="18755"/>
                  </a:cubicBezTo>
                  <a:cubicBezTo>
                    <a:pt x="1113" y="19758"/>
                    <a:pt x="-114" y="20375"/>
                    <a:pt x="9" y="20761"/>
                  </a:cubicBezTo>
                  <a:cubicBezTo>
                    <a:pt x="131" y="21147"/>
                    <a:pt x="1604" y="21301"/>
                    <a:pt x="4672" y="21224"/>
                  </a:cubicBezTo>
                  <a:cubicBezTo>
                    <a:pt x="7741" y="21147"/>
                    <a:pt x="12404" y="20838"/>
                    <a:pt x="17068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0781240" y="6669750"/>
              <a:ext cx="140290" cy="15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0877" fill="norm" stroke="1" extrusionOk="0">
                  <a:moveTo>
                    <a:pt x="3844" y="10317"/>
                  </a:moveTo>
                  <a:cubicBezTo>
                    <a:pt x="5409" y="10597"/>
                    <a:pt x="6974" y="10878"/>
                    <a:pt x="9009" y="10036"/>
                  </a:cubicBezTo>
                  <a:cubicBezTo>
                    <a:pt x="11044" y="9195"/>
                    <a:pt x="13548" y="7231"/>
                    <a:pt x="14800" y="5408"/>
                  </a:cubicBezTo>
                  <a:cubicBezTo>
                    <a:pt x="16052" y="3584"/>
                    <a:pt x="16052" y="1901"/>
                    <a:pt x="15270" y="919"/>
                  </a:cubicBezTo>
                  <a:cubicBezTo>
                    <a:pt x="14487" y="-62"/>
                    <a:pt x="12922" y="-343"/>
                    <a:pt x="10731" y="499"/>
                  </a:cubicBezTo>
                  <a:cubicBezTo>
                    <a:pt x="8539" y="1340"/>
                    <a:pt x="5722" y="3304"/>
                    <a:pt x="3374" y="6109"/>
                  </a:cubicBezTo>
                  <a:cubicBezTo>
                    <a:pt x="1026" y="8914"/>
                    <a:pt x="-852" y="12561"/>
                    <a:pt x="400" y="15366"/>
                  </a:cubicBezTo>
                  <a:cubicBezTo>
                    <a:pt x="1652" y="18171"/>
                    <a:pt x="6035" y="20135"/>
                    <a:pt x="9948" y="20696"/>
                  </a:cubicBezTo>
                  <a:cubicBezTo>
                    <a:pt x="13861" y="21257"/>
                    <a:pt x="17305" y="20415"/>
                    <a:pt x="20748" y="1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1022858" y="6592164"/>
              <a:ext cx="133623" cy="23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95" fill="norm" stroke="1" extrusionOk="0">
                  <a:moveTo>
                    <a:pt x="21306" y="863"/>
                  </a:moveTo>
                  <a:cubicBezTo>
                    <a:pt x="17594" y="279"/>
                    <a:pt x="13881" y="-305"/>
                    <a:pt x="10844" y="181"/>
                  </a:cubicBezTo>
                  <a:cubicBezTo>
                    <a:pt x="7806" y="668"/>
                    <a:pt x="5444" y="2225"/>
                    <a:pt x="3418" y="4852"/>
                  </a:cubicBezTo>
                  <a:cubicBezTo>
                    <a:pt x="1393" y="7479"/>
                    <a:pt x="-294" y="11176"/>
                    <a:pt x="43" y="13998"/>
                  </a:cubicBezTo>
                  <a:cubicBezTo>
                    <a:pt x="381" y="16819"/>
                    <a:pt x="2743" y="18765"/>
                    <a:pt x="5106" y="19836"/>
                  </a:cubicBezTo>
                  <a:cubicBezTo>
                    <a:pt x="7469" y="20906"/>
                    <a:pt x="9831" y="21100"/>
                    <a:pt x="12194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1156479" y="6566180"/>
              <a:ext cx="163672" cy="25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201" fill="norm" stroke="1" extrusionOk="0">
                  <a:moveTo>
                    <a:pt x="10400" y="2911"/>
                  </a:moveTo>
                  <a:cubicBezTo>
                    <a:pt x="8800" y="7788"/>
                    <a:pt x="7200" y="12666"/>
                    <a:pt x="6800" y="12753"/>
                  </a:cubicBezTo>
                  <a:cubicBezTo>
                    <a:pt x="6400" y="12840"/>
                    <a:pt x="7200" y="8136"/>
                    <a:pt x="8000" y="5262"/>
                  </a:cubicBezTo>
                  <a:cubicBezTo>
                    <a:pt x="8800" y="2388"/>
                    <a:pt x="9600" y="1343"/>
                    <a:pt x="10667" y="646"/>
                  </a:cubicBezTo>
                  <a:cubicBezTo>
                    <a:pt x="11733" y="-51"/>
                    <a:pt x="13067" y="-399"/>
                    <a:pt x="14667" y="733"/>
                  </a:cubicBezTo>
                  <a:cubicBezTo>
                    <a:pt x="16267" y="1866"/>
                    <a:pt x="18133" y="4478"/>
                    <a:pt x="19467" y="7266"/>
                  </a:cubicBezTo>
                  <a:cubicBezTo>
                    <a:pt x="20800" y="10053"/>
                    <a:pt x="21600" y="13014"/>
                    <a:pt x="18267" y="15366"/>
                  </a:cubicBezTo>
                  <a:cubicBezTo>
                    <a:pt x="14933" y="17717"/>
                    <a:pt x="7467" y="19459"/>
                    <a:pt x="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1435879" y="6544394"/>
              <a:ext cx="63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13"/>
                    <a:pt x="14400" y="7826"/>
                    <a:pt x="10800" y="11426"/>
                  </a:cubicBezTo>
                  <a:cubicBezTo>
                    <a:pt x="7200" y="15026"/>
                    <a:pt x="3600" y="18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1486679" y="6550744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1200929" y="6696794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1461279" y="670949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426603" y="7405791"/>
              <a:ext cx="224177" cy="40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3" fill="norm" stroke="1" extrusionOk="0">
                  <a:moveTo>
                    <a:pt x="12296" y="12140"/>
                  </a:moveTo>
                  <a:cubicBezTo>
                    <a:pt x="11892" y="11584"/>
                    <a:pt x="11488" y="11027"/>
                    <a:pt x="10782" y="10749"/>
                  </a:cubicBezTo>
                  <a:cubicBezTo>
                    <a:pt x="10075" y="10470"/>
                    <a:pt x="9066" y="10470"/>
                    <a:pt x="7249" y="11194"/>
                  </a:cubicBezTo>
                  <a:cubicBezTo>
                    <a:pt x="5432" y="11918"/>
                    <a:pt x="2808" y="13365"/>
                    <a:pt x="1395" y="14701"/>
                  </a:cubicBezTo>
                  <a:cubicBezTo>
                    <a:pt x="-18" y="16037"/>
                    <a:pt x="-220" y="17262"/>
                    <a:pt x="184" y="18320"/>
                  </a:cubicBezTo>
                  <a:cubicBezTo>
                    <a:pt x="587" y="19378"/>
                    <a:pt x="1597" y="20268"/>
                    <a:pt x="3313" y="20547"/>
                  </a:cubicBezTo>
                  <a:cubicBezTo>
                    <a:pt x="5029" y="20825"/>
                    <a:pt x="7451" y="20491"/>
                    <a:pt x="9773" y="19044"/>
                  </a:cubicBezTo>
                  <a:cubicBezTo>
                    <a:pt x="12094" y="17596"/>
                    <a:pt x="14315" y="15035"/>
                    <a:pt x="15728" y="11973"/>
                  </a:cubicBezTo>
                  <a:cubicBezTo>
                    <a:pt x="17141" y="8912"/>
                    <a:pt x="17746" y="5349"/>
                    <a:pt x="17847" y="3289"/>
                  </a:cubicBezTo>
                  <a:cubicBezTo>
                    <a:pt x="17948" y="1229"/>
                    <a:pt x="17544" y="672"/>
                    <a:pt x="16737" y="338"/>
                  </a:cubicBezTo>
                  <a:cubicBezTo>
                    <a:pt x="15930" y="4"/>
                    <a:pt x="14718" y="-107"/>
                    <a:pt x="13911" y="116"/>
                  </a:cubicBezTo>
                  <a:cubicBezTo>
                    <a:pt x="13103" y="338"/>
                    <a:pt x="12700" y="895"/>
                    <a:pt x="12094" y="2899"/>
                  </a:cubicBezTo>
                  <a:cubicBezTo>
                    <a:pt x="11488" y="4903"/>
                    <a:pt x="10681" y="8355"/>
                    <a:pt x="10782" y="11361"/>
                  </a:cubicBezTo>
                  <a:cubicBezTo>
                    <a:pt x="10883" y="14367"/>
                    <a:pt x="11892" y="16928"/>
                    <a:pt x="13810" y="18542"/>
                  </a:cubicBezTo>
                  <a:cubicBezTo>
                    <a:pt x="15728" y="20157"/>
                    <a:pt x="18554" y="20825"/>
                    <a:pt x="2138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810813" y="7357194"/>
              <a:ext cx="151117" cy="4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55" fill="norm" stroke="1" extrusionOk="0">
                  <a:moveTo>
                    <a:pt x="14024" y="0"/>
                  </a:moveTo>
                  <a:cubicBezTo>
                    <a:pt x="12248" y="109"/>
                    <a:pt x="10473" y="217"/>
                    <a:pt x="8254" y="1140"/>
                  </a:cubicBezTo>
                  <a:cubicBezTo>
                    <a:pt x="6035" y="2062"/>
                    <a:pt x="3372" y="3799"/>
                    <a:pt x="1744" y="6350"/>
                  </a:cubicBezTo>
                  <a:cubicBezTo>
                    <a:pt x="117" y="8901"/>
                    <a:pt x="-475" y="12265"/>
                    <a:pt x="413" y="14979"/>
                  </a:cubicBezTo>
                  <a:cubicBezTo>
                    <a:pt x="1300" y="17692"/>
                    <a:pt x="3667" y="19755"/>
                    <a:pt x="7366" y="20677"/>
                  </a:cubicBezTo>
                  <a:cubicBezTo>
                    <a:pt x="11065" y="21600"/>
                    <a:pt x="16095" y="21383"/>
                    <a:pt x="21125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045955" y="7439738"/>
              <a:ext cx="26318" cy="21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110"/>
                    <a:pt x="15429" y="4221"/>
                    <a:pt x="13371" y="7200"/>
                  </a:cubicBezTo>
                  <a:cubicBezTo>
                    <a:pt x="11314" y="10179"/>
                    <a:pt x="10286" y="14028"/>
                    <a:pt x="8229" y="16572"/>
                  </a:cubicBezTo>
                  <a:cubicBezTo>
                    <a:pt x="6171" y="19117"/>
                    <a:pt x="3086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060993" y="7428674"/>
              <a:ext cx="157907" cy="5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21011"/>
                  </a:moveTo>
                  <a:cubicBezTo>
                    <a:pt x="2229" y="16490"/>
                    <a:pt x="4457" y="11969"/>
                    <a:pt x="7629" y="8202"/>
                  </a:cubicBezTo>
                  <a:cubicBezTo>
                    <a:pt x="10800" y="4434"/>
                    <a:pt x="14914" y="1420"/>
                    <a:pt x="17400" y="416"/>
                  </a:cubicBezTo>
                  <a:cubicBezTo>
                    <a:pt x="19886" y="-589"/>
                    <a:pt x="20743" y="416"/>
                    <a:pt x="21600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053474" y="7526210"/>
              <a:ext cx="161666" cy="3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6800"/>
                    <a:pt x="7367" y="12000"/>
                    <a:pt x="10967" y="8400"/>
                  </a:cubicBezTo>
                  <a:cubicBezTo>
                    <a:pt x="14567" y="4800"/>
                    <a:pt x="180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4173783" y="7612683"/>
              <a:ext cx="90233" cy="10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188822" y="7620202"/>
              <a:ext cx="75194" cy="8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91"/>
                    <a:pt x="14400" y="4383"/>
                    <a:pt x="10800" y="7983"/>
                  </a:cubicBezTo>
                  <a:cubicBezTo>
                    <a:pt x="7200" y="11583"/>
                    <a:pt x="3600" y="16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395603" y="7672837"/>
              <a:ext cx="53799" cy="11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18720" y="0"/>
                  </a:moveTo>
                  <a:cubicBezTo>
                    <a:pt x="20160" y="960"/>
                    <a:pt x="21600" y="1920"/>
                    <a:pt x="19680" y="4920"/>
                  </a:cubicBezTo>
                  <a:cubicBezTo>
                    <a:pt x="17760" y="7920"/>
                    <a:pt x="12480" y="12960"/>
                    <a:pt x="8640" y="16080"/>
                  </a:cubicBezTo>
                  <a:cubicBezTo>
                    <a:pt x="4800" y="19200"/>
                    <a:pt x="24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737732" y="7417181"/>
              <a:ext cx="11280" cy="29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19"/>
                    <a:pt x="21600" y="7838"/>
                    <a:pt x="18000" y="11438"/>
                  </a:cubicBezTo>
                  <a:cubicBezTo>
                    <a:pt x="14400" y="15038"/>
                    <a:pt x="7200" y="18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741492" y="7435979"/>
              <a:ext cx="199263" cy="4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426" y="13292"/>
                  </a:cubicBezTo>
                  <a:cubicBezTo>
                    <a:pt x="2853" y="10523"/>
                    <a:pt x="5706" y="7754"/>
                    <a:pt x="9306" y="5539"/>
                  </a:cubicBezTo>
                  <a:cubicBezTo>
                    <a:pt x="12906" y="3323"/>
                    <a:pt x="1725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760290" y="7522451"/>
              <a:ext cx="135349" cy="4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055"/>
                    <a:pt x="11600" y="8509"/>
                    <a:pt x="15200" y="4909"/>
                  </a:cubicBezTo>
                  <a:cubicBezTo>
                    <a:pt x="18800" y="1309"/>
                    <a:pt x="202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910677" y="7650279"/>
              <a:ext cx="3760" cy="11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4899397" y="7627558"/>
              <a:ext cx="102159" cy="14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61" fill="norm" stroke="1" extrusionOk="0">
                  <a:moveTo>
                    <a:pt x="5532" y="5469"/>
                  </a:moveTo>
                  <a:cubicBezTo>
                    <a:pt x="5532" y="4562"/>
                    <a:pt x="5532" y="3654"/>
                    <a:pt x="5663" y="2747"/>
                  </a:cubicBezTo>
                  <a:cubicBezTo>
                    <a:pt x="5795" y="1839"/>
                    <a:pt x="6059" y="932"/>
                    <a:pt x="7639" y="387"/>
                  </a:cubicBezTo>
                  <a:cubicBezTo>
                    <a:pt x="9220" y="-157"/>
                    <a:pt x="12117" y="-339"/>
                    <a:pt x="15146" y="1295"/>
                  </a:cubicBezTo>
                  <a:cubicBezTo>
                    <a:pt x="18176" y="2928"/>
                    <a:pt x="21337" y="6377"/>
                    <a:pt x="21468" y="9644"/>
                  </a:cubicBezTo>
                  <a:cubicBezTo>
                    <a:pt x="21600" y="12911"/>
                    <a:pt x="18702" y="15997"/>
                    <a:pt x="14619" y="17903"/>
                  </a:cubicBezTo>
                  <a:cubicBezTo>
                    <a:pt x="10537" y="19809"/>
                    <a:pt x="5268" y="20535"/>
                    <a:pt x="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839243" y="7287420"/>
              <a:ext cx="97752" cy="1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10425"/>
                  </a:moveTo>
                  <a:cubicBezTo>
                    <a:pt x="277" y="13253"/>
                    <a:pt x="554" y="16082"/>
                    <a:pt x="554" y="18139"/>
                  </a:cubicBezTo>
                  <a:cubicBezTo>
                    <a:pt x="554" y="20196"/>
                    <a:pt x="277" y="21482"/>
                    <a:pt x="692" y="20711"/>
                  </a:cubicBezTo>
                  <a:cubicBezTo>
                    <a:pt x="1108" y="19939"/>
                    <a:pt x="2215" y="17111"/>
                    <a:pt x="4015" y="13639"/>
                  </a:cubicBezTo>
                  <a:cubicBezTo>
                    <a:pt x="5815" y="10168"/>
                    <a:pt x="8308" y="6053"/>
                    <a:pt x="10523" y="3482"/>
                  </a:cubicBezTo>
                  <a:cubicBezTo>
                    <a:pt x="12738" y="911"/>
                    <a:pt x="14677" y="-118"/>
                    <a:pt x="16062" y="11"/>
                  </a:cubicBezTo>
                  <a:cubicBezTo>
                    <a:pt x="17446" y="139"/>
                    <a:pt x="18277" y="1425"/>
                    <a:pt x="19108" y="4639"/>
                  </a:cubicBezTo>
                  <a:cubicBezTo>
                    <a:pt x="19938" y="7854"/>
                    <a:pt x="20769" y="12996"/>
                    <a:pt x="21600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072342" y="7394622"/>
              <a:ext cx="108865" cy="37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3120" y="720"/>
                    <a:pt x="6240" y="1440"/>
                    <a:pt x="9600" y="2628"/>
                  </a:cubicBezTo>
                  <a:cubicBezTo>
                    <a:pt x="12960" y="3816"/>
                    <a:pt x="16560" y="5472"/>
                    <a:pt x="18720" y="7524"/>
                  </a:cubicBezTo>
                  <a:cubicBezTo>
                    <a:pt x="20880" y="9576"/>
                    <a:pt x="21600" y="12024"/>
                    <a:pt x="19920" y="14148"/>
                  </a:cubicBezTo>
                  <a:cubicBezTo>
                    <a:pt x="18240" y="16272"/>
                    <a:pt x="14160" y="18072"/>
                    <a:pt x="10920" y="19260"/>
                  </a:cubicBezTo>
                  <a:cubicBezTo>
                    <a:pt x="7680" y="20448"/>
                    <a:pt x="5280" y="21024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335518" y="7559714"/>
              <a:ext cx="127829" cy="1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1" y="11375"/>
                    <a:pt x="9741" y="2735"/>
                    <a:pt x="13341" y="575"/>
                  </a:cubicBezTo>
                  <a:cubicBezTo>
                    <a:pt x="16941" y="-1585"/>
                    <a:pt x="19271" y="2735"/>
                    <a:pt x="21600" y="7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5343037" y="7657798"/>
              <a:ext cx="120310" cy="1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1"/>
                  </a:moveTo>
                  <a:cubicBezTo>
                    <a:pt x="2700" y="17280"/>
                    <a:pt x="5400" y="21600"/>
                    <a:pt x="9000" y="19440"/>
                  </a:cubicBezTo>
                  <a:cubicBezTo>
                    <a:pt x="12600" y="17280"/>
                    <a:pt x="171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5771639" y="7445891"/>
              <a:ext cx="169185" cy="11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3658"/>
                  </a:moveTo>
                  <a:cubicBezTo>
                    <a:pt x="960" y="7296"/>
                    <a:pt x="1920" y="10934"/>
                    <a:pt x="2560" y="13208"/>
                  </a:cubicBezTo>
                  <a:cubicBezTo>
                    <a:pt x="3200" y="15481"/>
                    <a:pt x="3520" y="16391"/>
                    <a:pt x="4240" y="14913"/>
                  </a:cubicBezTo>
                  <a:cubicBezTo>
                    <a:pt x="4960" y="13435"/>
                    <a:pt x="6080" y="9570"/>
                    <a:pt x="7120" y="7183"/>
                  </a:cubicBezTo>
                  <a:cubicBezTo>
                    <a:pt x="8160" y="4795"/>
                    <a:pt x="9120" y="3886"/>
                    <a:pt x="9840" y="3886"/>
                  </a:cubicBezTo>
                  <a:cubicBezTo>
                    <a:pt x="10560" y="3886"/>
                    <a:pt x="11040" y="4795"/>
                    <a:pt x="11360" y="6614"/>
                  </a:cubicBezTo>
                  <a:cubicBezTo>
                    <a:pt x="11680" y="8433"/>
                    <a:pt x="11840" y="11161"/>
                    <a:pt x="11760" y="13435"/>
                  </a:cubicBezTo>
                  <a:cubicBezTo>
                    <a:pt x="11680" y="15709"/>
                    <a:pt x="11360" y="17528"/>
                    <a:pt x="11200" y="17869"/>
                  </a:cubicBezTo>
                  <a:cubicBezTo>
                    <a:pt x="11040" y="18210"/>
                    <a:pt x="11040" y="17073"/>
                    <a:pt x="11600" y="14231"/>
                  </a:cubicBezTo>
                  <a:cubicBezTo>
                    <a:pt x="12160" y="11389"/>
                    <a:pt x="13280" y="6841"/>
                    <a:pt x="14160" y="4227"/>
                  </a:cubicBezTo>
                  <a:cubicBezTo>
                    <a:pt x="15040" y="1612"/>
                    <a:pt x="15680" y="930"/>
                    <a:pt x="16400" y="475"/>
                  </a:cubicBezTo>
                  <a:cubicBezTo>
                    <a:pt x="17120" y="20"/>
                    <a:pt x="17920" y="-207"/>
                    <a:pt x="18640" y="248"/>
                  </a:cubicBezTo>
                  <a:cubicBezTo>
                    <a:pt x="19360" y="702"/>
                    <a:pt x="20000" y="1839"/>
                    <a:pt x="20480" y="5477"/>
                  </a:cubicBezTo>
                  <a:cubicBezTo>
                    <a:pt x="20960" y="9115"/>
                    <a:pt x="21280" y="15254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975854" y="7457820"/>
              <a:ext cx="107837" cy="9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3" fill="norm" stroke="1" extrusionOk="0">
                  <a:moveTo>
                    <a:pt x="13170" y="5898"/>
                  </a:moveTo>
                  <a:cubicBezTo>
                    <a:pt x="13418" y="4531"/>
                    <a:pt x="13666" y="3164"/>
                    <a:pt x="13294" y="2070"/>
                  </a:cubicBezTo>
                  <a:cubicBezTo>
                    <a:pt x="12922" y="977"/>
                    <a:pt x="11928" y="156"/>
                    <a:pt x="10811" y="20"/>
                  </a:cubicBezTo>
                  <a:cubicBezTo>
                    <a:pt x="9694" y="-117"/>
                    <a:pt x="8453" y="430"/>
                    <a:pt x="6591" y="2617"/>
                  </a:cubicBezTo>
                  <a:cubicBezTo>
                    <a:pt x="4729" y="4805"/>
                    <a:pt x="2246" y="8632"/>
                    <a:pt x="1004" y="11230"/>
                  </a:cubicBezTo>
                  <a:cubicBezTo>
                    <a:pt x="-237" y="13827"/>
                    <a:pt x="-237" y="15194"/>
                    <a:pt x="508" y="15878"/>
                  </a:cubicBezTo>
                  <a:cubicBezTo>
                    <a:pt x="1253" y="16562"/>
                    <a:pt x="2742" y="16562"/>
                    <a:pt x="4604" y="15331"/>
                  </a:cubicBezTo>
                  <a:cubicBezTo>
                    <a:pt x="6466" y="14101"/>
                    <a:pt x="8701" y="11640"/>
                    <a:pt x="10439" y="9863"/>
                  </a:cubicBezTo>
                  <a:cubicBezTo>
                    <a:pt x="12177" y="8085"/>
                    <a:pt x="13418" y="6992"/>
                    <a:pt x="14287" y="7539"/>
                  </a:cubicBezTo>
                  <a:cubicBezTo>
                    <a:pt x="15156" y="8085"/>
                    <a:pt x="15653" y="10273"/>
                    <a:pt x="16770" y="12870"/>
                  </a:cubicBezTo>
                  <a:cubicBezTo>
                    <a:pt x="17887" y="15468"/>
                    <a:pt x="19625" y="18475"/>
                    <a:pt x="21363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6128806" y="7443498"/>
              <a:ext cx="71435" cy="11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520"/>
                    <a:pt x="12126" y="11040"/>
                    <a:pt x="15726" y="14640"/>
                  </a:cubicBezTo>
                  <a:cubicBezTo>
                    <a:pt x="19326" y="18240"/>
                    <a:pt x="20463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6094969" y="7451017"/>
              <a:ext cx="124070" cy="12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2965"/>
                    <a:pt x="14182" y="5929"/>
                    <a:pt x="10582" y="9000"/>
                  </a:cubicBezTo>
                  <a:cubicBezTo>
                    <a:pt x="6982" y="12070"/>
                    <a:pt x="3491" y="15247"/>
                    <a:pt x="1745" y="17365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5892488" y="7669078"/>
              <a:ext cx="164885" cy="10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7112" y="0"/>
                  </a:moveTo>
                  <a:cubicBezTo>
                    <a:pt x="16457" y="3343"/>
                    <a:pt x="15803" y="6686"/>
                    <a:pt x="14166" y="9771"/>
                  </a:cubicBezTo>
                  <a:cubicBezTo>
                    <a:pt x="12530" y="12857"/>
                    <a:pt x="9912" y="15686"/>
                    <a:pt x="7621" y="16971"/>
                  </a:cubicBezTo>
                  <a:cubicBezTo>
                    <a:pt x="5330" y="18257"/>
                    <a:pt x="3366" y="18000"/>
                    <a:pt x="2139" y="17357"/>
                  </a:cubicBezTo>
                  <a:cubicBezTo>
                    <a:pt x="912" y="16714"/>
                    <a:pt x="421" y="15686"/>
                    <a:pt x="175" y="14400"/>
                  </a:cubicBezTo>
                  <a:cubicBezTo>
                    <a:pt x="-70" y="13114"/>
                    <a:pt x="-70" y="11571"/>
                    <a:pt x="257" y="10414"/>
                  </a:cubicBezTo>
                  <a:cubicBezTo>
                    <a:pt x="585" y="9257"/>
                    <a:pt x="1239" y="8486"/>
                    <a:pt x="2466" y="7843"/>
                  </a:cubicBezTo>
                  <a:cubicBezTo>
                    <a:pt x="3694" y="7200"/>
                    <a:pt x="5494" y="6686"/>
                    <a:pt x="7212" y="7071"/>
                  </a:cubicBezTo>
                  <a:cubicBezTo>
                    <a:pt x="8930" y="7457"/>
                    <a:pt x="10566" y="8743"/>
                    <a:pt x="12939" y="11314"/>
                  </a:cubicBezTo>
                  <a:cubicBezTo>
                    <a:pt x="15312" y="13886"/>
                    <a:pt x="18421" y="17743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403261" y="7296871"/>
              <a:ext cx="41357" cy="49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1979"/>
                    <a:pt x="20291" y="3957"/>
                    <a:pt x="19636" y="6046"/>
                  </a:cubicBezTo>
                  <a:cubicBezTo>
                    <a:pt x="18982" y="8134"/>
                    <a:pt x="18327" y="10333"/>
                    <a:pt x="17346" y="12284"/>
                  </a:cubicBezTo>
                  <a:cubicBezTo>
                    <a:pt x="16364" y="14235"/>
                    <a:pt x="15055" y="15939"/>
                    <a:pt x="12764" y="17286"/>
                  </a:cubicBezTo>
                  <a:cubicBezTo>
                    <a:pt x="10473" y="18632"/>
                    <a:pt x="7200" y="19621"/>
                    <a:pt x="4909" y="20281"/>
                  </a:cubicBezTo>
                  <a:cubicBezTo>
                    <a:pt x="2618" y="20940"/>
                    <a:pt x="1309" y="212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572446" y="7417181"/>
              <a:ext cx="30078" cy="22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31"/>
                    <a:pt x="14400" y="8262"/>
                    <a:pt x="10800" y="11862"/>
                  </a:cubicBezTo>
                  <a:cubicBezTo>
                    <a:pt x="7200" y="15462"/>
                    <a:pt x="3600" y="18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576763" y="7375824"/>
              <a:ext cx="164869" cy="8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909" y="21600"/>
                  </a:moveTo>
                  <a:cubicBezTo>
                    <a:pt x="418" y="20291"/>
                    <a:pt x="-73" y="18982"/>
                    <a:pt x="9" y="17509"/>
                  </a:cubicBezTo>
                  <a:cubicBezTo>
                    <a:pt x="91" y="16036"/>
                    <a:pt x="745" y="14400"/>
                    <a:pt x="3282" y="11618"/>
                  </a:cubicBezTo>
                  <a:cubicBezTo>
                    <a:pt x="5818" y="8836"/>
                    <a:pt x="10236" y="4909"/>
                    <a:pt x="13591" y="2782"/>
                  </a:cubicBezTo>
                  <a:cubicBezTo>
                    <a:pt x="16945" y="655"/>
                    <a:pt x="19236" y="327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579965" y="7484854"/>
              <a:ext cx="120310" cy="2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600"/>
                    <a:pt x="12150" y="9600"/>
                    <a:pt x="15750" y="6000"/>
                  </a:cubicBezTo>
                  <a:cubicBezTo>
                    <a:pt x="19350" y="2400"/>
                    <a:pt x="204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6662677" y="7586365"/>
              <a:ext cx="97753" cy="7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6685236" y="7578846"/>
              <a:ext cx="82713" cy="10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000"/>
                    <a:pt x="9818" y="8000"/>
                    <a:pt x="6218" y="11600"/>
                  </a:cubicBezTo>
                  <a:cubicBezTo>
                    <a:pt x="2618" y="15200"/>
                    <a:pt x="1309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6868790" y="7405045"/>
              <a:ext cx="83383" cy="22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4" fill="norm" stroke="1" extrusionOk="0">
                  <a:moveTo>
                    <a:pt x="21450" y="1862"/>
                  </a:moveTo>
                  <a:cubicBezTo>
                    <a:pt x="21450" y="1149"/>
                    <a:pt x="21450" y="437"/>
                    <a:pt x="20644" y="141"/>
                  </a:cubicBezTo>
                  <a:cubicBezTo>
                    <a:pt x="19838" y="-156"/>
                    <a:pt x="18226" y="-37"/>
                    <a:pt x="15325" y="1031"/>
                  </a:cubicBezTo>
                  <a:cubicBezTo>
                    <a:pt x="12423" y="2099"/>
                    <a:pt x="8232" y="4117"/>
                    <a:pt x="5169" y="6668"/>
                  </a:cubicBezTo>
                  <a:cubicBezTo>
                    <a:pt x="2107" y="9220"/>
                    <a:pt x="172" y="12306"/>
                    <a:pt x="11" y="14798"/>
                  </a:cubicBezTo>
                  <a:cubicBezTo>
                    <a:pt x="-150" y="17290"/>
                    <a:pt x="1462" y="19189"/>
                    <a:pt x="3880" y="20198"/>
                  </a:cubicBezTo>
                  <a:cubicBezTo>
                    <a:pt x="6298" y="21207"/>
                    <a:pt x="9522" y="21325"/>
                    <a:pt x="12746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6964149" y="7451017"/>
              <a:ext cx="115852" cy="13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20542" y="4200"/>
                    <a:pt x="19613" y="8400"/>
                    <a:pt x="17871" y="11800"/>
                  </a:cubicBezTo>
                  <a:cubicBezTo>
                    <a:pt x="16129" y="15200"/>
                    <a:pt x="13574" y="17800"/>
                    <a:pt x="11019" y="19400"/>
                  </a:cubicBezTo>
                  <a:cubicBezTo>
                    <a:pt x="8465" y="21000"/>
                    <a:pt x="5910" y="21600"/>
                    <a:pt x="4052" y="21400"/>
                  </a:cubicBezTo>
                  <a:cubicBezTo>
                    <a:pt x="2194" y="21200"/>
                    <a:pt x="1032" y="20200"/>
                    <a:pt x="452" y="19100"/>
                  </a:cubicBezTo>
                  <a:cubicBezTo>
                    <a:pt x="-129" y="18000"/>
                    <a:pt x="-129" y="16800"/>
                    <a:pt x="336" y="15800"/>
                  </a:cubicBezTo>
                  <a:cubicBezTo>
                    <a:pt x="800" y="14800"/>
                    <a:pt x="1729" y="14000"/>
                    <a:pt x="2774" y="13600"/>
                  </a:cubicBezTo>
                  <a:cubicBezTo>
                    <a:pt x="3819" y="13200"/>
                    <a:pt x="4981" y="13200"/>
                    <a:pt x="7652" y="14600"/>
                  </a:cubicBezTo>
                  <a:cubicBezTo>
                    <a:pt x="10323" y="16000"/>
                    <a:pt x="14503" y="18800"/>
                    <a:pt x="18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7162712" y="7372065"/>
              <a:ext cx="56965" cy="27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7" h="21600" fill="norm" stroke="1" extrusionOk="0">
                  <a:moveTo>
                    <a:pt x="0" y="0"/>
                  </a:moveTo>
                  <a:cubicBezTo>
                    <a:pt x="5731" y="3211"/>
                    <a:pt x="11461" y="6422"/>
                    <a:pt x="15429" y="9389"/>
                  </a:cubicBezTo>
                  <a:cubicBezTo>
                    <a:pt x="19396" y="12357"/>
                    <a:pt x="21600" y="15081"/>
                    <a:pt x="18735" y="17076"/>
                  </a:cubicBezTo>
                  <a:cubicBezTo>
                    <a:pt x="15869" y="19070"/>
                    <a:pt x="7935" y="203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7407090" y="7503319"/>
              <a:ext cx="176705" cy="1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64" y="11375"/>
                    <a:pt x="6128" y="2735"/>
                    <a:pt x="9728" y="575"/>
                  </a:cubicBezTo>
                  <a:cubicBezTo>
                    <a:pt x="13328" y="-1585"/>
                    <a:pt x="17464" y="2735"/>
                    <a:pt x="21600" y="7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7700343" y="7394622"/>
              <a:ext cx="5808" cy="20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59" y="0"/>
                  </a:moveTo>
                  <a:cubicBezTo>
                    <a:pt x="17279" y="3467"/>
                    <a:pt x="21600" y="6933"/>
                    <a:pt x="19440" y="10533"/>
                  </a:cubicBezTo>
                  <a:cubicBezTo>
                    <a:pt x="17280" y="14133"/>
                    <a:pt x="8640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7708452" y="7379250"/>
              <a:ext cx="164837" cy="4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71" fill="norm" stroke="1" extrusionOk="0">
                  <a:moveTo>
                    <a:pt x="411" y="21171"/>
                  </a:moveTo>
                  <a:cubicBezTo>
                    <a:pt x="86" y="18252"/>
                    <a:pt x="-239" y="15333"/>
                    <a:pt x="248" y="12706"/>
                  </a:cubicBezTo>
                  <a:cubicBezTo>
                    <a:pt x="735" y="10079"/>
                    <a:pt x="2035" y="7744"/>
                    <a:pt x="5202" y="5409"/>
                  </a:cubicBezTo>
                  <a:cubicBezTo>
                    <a:pt x="8368" y="3074"/>
                    <a:pt x="13403" y="739"/>
                    <a:pt x="16408" y="155"/>
                  </a:cubicBezTo>
                  <a:cubicBezTo>
                    <a:pt x="19412" y="-429"/>
                    <a:pt x="20387" y="739"/>
                    <a:pt x="21361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730421" y="7458536"/>
              <a:ext cx="120310" cy="3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7783027" y="7224768"/>
              <a:ext cx="78983" cy="7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35" fill="norm" stroke="1" extrusionOk="0">
                  <a:moveTo>
                    <a:pt x="8109" y="6563"/>
                  </a:moveTo>
                  <a:cubicBezTo>
                    <a:pt x="6421" y="7625"/>
                    <a:pt x="4734" y="8687"/>
                    <a:pt x="3552" y="10104"/>
                  </a:cubicBezTo>
                  <a:cubicBezTo>
                    <a:pt x="2371" y="11520"/>
                    <a:pt x="1696" y="13291"/>
                    <a:pt x="1021" y="15415"/>
                  </a:cubicBezTo>
                  <a:cubicBezTo>
                    <a:pt x="346" y="17540"/>
                    <a:pt x="-329" y="20019"/>
                    <a:pt x="177" y="20373"/>
                  </a:cubicBezTo>
                  <a:cubicBezTo>
                    <a:pt x="684" y="20727"/>
                    <a:pt x="2371" y="18956"/>
                    <a:pt x="4396" y="15946"/>
                  </a:cubicBezTo>
                  <a:cubicBezTo>
                    <a:pt x="6421" y="12937"/>
                    <a:pt x="8784" y="8688"/>
                    <a:pt x="10809" y="5501"/>
                  </a:cubicBezTo>
                  <a:cubicBezTo>
                    <a:pt x="12834" y="2314"/>
                    <a:pt x="14521" y="189"/>
                    <a:pt x="15702" y="12"/>
                  </a:cubicBezTo>
                  <a:cubicBezTo>
                    <a:pt x="16884" y="-165"/>
                    <a:pt x="17558" y="1605"/>
                    <a:pt x="18402" y="5501"/>
                  </a:cubicBezTo>
                  <a:cubicBezTo>
                    <a:pt x="19246" y="9396"/>
                    <a:pt x="20258" y="15415"/>
                    <a:pt x="2127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828172" y="7578846"/>
              <a:ext cx="7520" cy="12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7827503" y="7558997"/>
              <a:ext cx="79438" cy="14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191" fill="norm" stroke="1" extrusionOk="0">
                  <a:moveTo>
                    <a:pt x="4102" y="2412"/>
                  </a:moveTo>
                  <a:cubicBezTo>
                    <a:pt x="4429" y="1472"/>
                    <a:pt x="4756" y="533"/>
                    <a:pt x="5738" y="158"/>
                  </a:cubicBezTo>
                  <a:cubicBezTo>
                    <a:pt x="6720" y="-218"/>
                    <a:pt x="8356" y="-30"/>
                    <a:pt x="11138" y="1942"/>
                  </a:cubicBezTo>
                  <a:cubicBezTo>
                    <a:pt x="13920" y="3914"/>
                    <a:pt x="17847" y="7671"/>
                    <a:pt x="19647" y="10676"/>
                  </a:cubicBezTo>
                  <a:cubicBezTo>
                    <a:pt x="21447" y="13681"/>
                    <a:pt x="21120" y="15935"/>
                    <a:pt x="18011" y="17626"/>
                  </a:cubicBezTo>
                  <a:cubicBezTo>
                    <a:pt x="14902" y="19316"/>
                    <a:pt x="9011" y="20443"/>
                    <a:pt x="5247" y="20912"/>
                  </a:cubicBezTo>
                  <a:cubicBezTo>
                    <a:pt x="1483" y="21382"/>
                    <a:pt x="-153" y="21194"/>
                    <a:pt x="11" y="20819"/>
                  </a:cubicBezTo>
                  <a:cubicBezTo>
                    <a:pt x="174" y="20443"/>
                    <a:pt x="2138" y="19879"/>
                    <a:pt x="4102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999626" y="7387103"/>
              <a:ext cx="72925" cy="20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95" fill="norm" stroke="1" extrusionOk="0">
                  <a:moveTo>
                    <a:pt x="20205" y="0"/>
                  </a:moveTo>
                  <a:cubicBezTo>
                    <a:pt x="18374" y="0"/>
                    <a:pt x="16544" y="0"/>
                    <a:pt x="13798" y="1423"/>
                  </a:cubicBezTo>
                  <a:cubicBezTo>
                    <a:pt x="11052" y="2845"/>
                    <a:pt x="7391" y="5691"/>
                    <a:pt x="4828" y="8925"/>
                  </a:cubicBezTo>
                  <a:cubicBezTo>
                    <a:pt x="2266" y="12158"/>
                    <a:pt x="801" y="15780"/>
                    <a:pt x="252" y="17914"/>
                  </a:cubicBezTo>
                  <a:cubicBezTo>
                    <a:pt x="-297" y="20048"/>
                    <a:pt x="69" y="20695"/>
                    <a:pt x="1167" y="21083"/>
                  </a:cubicBezTo>
                  <a:cubicBezTo>
                    <a:pt x="2266" y="21471"/>
                    <a:pt x="4096" y="21600"/>
                    <a:pt x="7574" y="21406"/>
                  </a:cubicBezTo>
                  <a:cubicBezTo>
                    <a:pt x="11052" y="21212"/>
                    <a:pt x="16178" y="20695"/>
                    <a:pt x="21303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8091778" y="7420940"/>
              <a:ext cx="101082" cy="15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9908" y="0"/>
                  </a:moveTo>
                  <a:cubicBezTo>
                    <a:pt x="18575" y="3771"/>
                    <a:pt x="17241" y="7543"/>
                    <a:pt x="14841" y="10629"/>
                  </a:cubicBezTo>
                  <a:cubicBezTo>
                    <a:pt x="12441" y="13714"/>
                    <a:pt x="8975" y="16114"/>
                    <a:pt x="6575" y="17486"/>
                  </a:cubicBezTo>
                  <a:cubicBezTo>
                    <a:pt x="4175" y="18857"/>
                    <a:pt x="2841" y="19200"/>
                    <a:pt x="1908" y="18943"/>
                  </a:cubicBezTo>
                  <a:cubicBezTo>
                    <a:pt x="975" y="18686"/>
                    <a:pt x="441" y="17829"/>
                    <a:pt x="175" y="16543"/>
                  </a:cubicBezTo>
                  <a:cubicBezTo>
                    <a:pt x="-92" y="15257"/>
                    <a:pt x="-92" y="13543"/>
                    <a:pt x="441" y="12171"/>
                  </a:cubicBezTo>
                  <a:cubicBezTo>
                    <a:pt x="975" y="10800"/>
                    <a:pt x="2041" y="9771"/>
                    <a:pt x="3375" y="9257"/>
                  </a:cubicBezTo>
                  <a:cubicBezTo>
                    <a:pt x="4708" y="8743"/>
                    <a:pt x="6308" y="8743"/>
                    <a:pt x="7908" y="9514"/>
                  </a:cubicBezTo>
                  <a:cubicBezTo>
                    <a:pt x="9508" y="10286"/>
                    <a:pt x="11108" y="11829"/>
                    <a:pt x="13375" y="13971"/>
                  </a:cubicBezTo>
                  <a:cubicBezTo>
                    <a:pt x="15641" y="16114"/>
                    <a:pt x="18575" y="18857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215417" y="7387103"/>
              <a:ext cx="81598" cy="21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0" fill="norm" stroke="1" extrusionOk="0">
                  <a:moveTo>
                    <a:pt x="12764" y="0"/>
                  </a:moveTo>
                  <a:cubicBezTo>
                    <a:pt x="14400" y="128"/>
                    <a:pt x="16036" y="256"/>
                    <a:pt x="17836" y="1789"/>
                  </a:cubicBezTo>
                  <a:cubicBezTo>
                    <a:pt x="19636" y="3323"/>
                    <a:pt x="21600" y="6263"/>
                    <a:pt x="21273" y="9394"/>
                  </a:cubicBezTo>
                  <a:cubicBezTo>
                    <a:pt x="20945" y="12525"/>
                    <a:pt x="18327" y="15849"/>
                    <a:pt x="15873" y="17957"/>
                  </a:cubicBezTo>
                  <a:cubicBezTo>
                    <a:pt x="13418" y="20066"/>
                    <a:pt x="11127" y="20961"/>
                    <a:pt x="8509" y="21280"/>
                  </a:cubicBezTo>
                  <a:cubicBezTo>
                    <a:pt x="5891" y="21600"/>
                    <a:pt x="2946" y="21344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8362043" y="7329260"/>
              <a:ext cx="48662" cy="46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1" fill="norm" stroke="1" extrusionOk="0">
                  <a:moveTo>
                    <a:pt x="9969" y="417"/>
                  </a:moveTo>
                  <a:cubicBezTo>
                    <a:pt x="13292" y="184"/>
                    <a:pt x="16615" y="-49"/>
                    <a:pt x="18554" y="9"/>
                  </a:cubicBezTo>
                  <a:cubicBezTo>
                    <a:pt x="20492" y="67"/>
                    <a:pt x="21046" y="417"/>
                    <a:pt x="21323" y="1814"/>
                  </a:cubicBezTo>
                  <a:cubicBezTo>
                    <a:pt x="21600" y="3211"/>
                    <a:pt x="21600" y="5657"/>
                    <a:pt x="21046" y="7927"/>
                  </a:cubicBezTo>
                  <a:cubicBezTo>
                    <a:pt x="20492" y="10198"/>
                    <a:pt x="19385" y="12294"/>
                    <a:pt x="17446" y="14302"/>
                  </a:cubicBezTo>
                  <a:cubicBezTo>
                    <a:pt x="15508" y="16311"/>
                    <a:pt x="12738" y="18232"/>
                    <a:pt x="9692" y="19426"/>
                  </a:cubicBezTo>
                  <a:cubicBezTo>
                    <a:pt x="6646" y="20619"/>
                    <a:pt x="3323" y="21085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994774" y="7826030"/>
              <a:ext cx="316897" cy="6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8675"/>
                  </a:moveTo>
                  <a:cubicBezTo>
                    <a:pt x="4877" y="14175"/>
                    <a:pt x="9755" y="9675"/>
                    <a:pt x="13065" y="6525"/>
                  </a:cubicBezTo>
                  <a:cubicBezTo>
                    <a:pt x="16374" y="3375"/>
                    <a:pt x="18116" y="1575"/>
                    <a:pt x="19423" y="675"/>
                  </a:cubicBezTo>
                  <a:cubicBezTo>
                    <a:pt x="20729" y="-225"/>
                    <a:pt x="21600" y="-225"/>
                    <a:pt x="21600" y="675"/>
                  </a:cubicBezTo>
                  <a:cubicBezTo>
                    <a:pt x="21600" y="1575"/>
                    <a:pt x="20729" y="3375"/>
                    <a:pt x="18290" y="6075"/>
                  </a:cubicBezTo>
                  <a:cubicBezTo>
                    <a:pt x="15852" y="8775"/>
                    <a:pt x="11845" y="12375"/>
                    <a:pt x="9232" y="14625"/>
                  </a:cubicBezTo>
                  <a:cubicBezTo>
                    <a:pt x="6619" y="16875"/>
                    <a:pt x="5400" y="17775"/>
                    <a:pt x="5226" y="17775"/>
                  </a:cubicBezTo>
                  <a:cubicBezTo>
                    <a:pt x="5052" y="17775"/>
                    <a:pt x="5923" y="16875"/>
                    <a:pt x="7839" y="14625"/>
                  </a:cubicBezTo>
                  <a:cubicBezTo>
                    <a:pt x="9755" y="12375"/>
                    <a:pt x="12716" y="8775"/>
                    <a:pt x="14806" y="6975"/>
                  </a:cubicBezTo>
                  <a:cubicBezTo>
                    <a:pt x="16897" y="5175"/>
                    <a:pt x="18116" y="5175"/>
                    <a:pt x="18116" y="6525"/>
                  </a:cubicBezTo>
                  <a:cubicBezTo>
                    <a:pt x="18116" y="7875"/>
                    <a:pt x="16897" y="10575"/>
                    <a:pt x="15852" y="12375"/>
                  </a:cubicBezTo>
                  <a:cubicBezTo>
                    <a:pt x="14806" y="14175"/>
                    <a:pt x="13935" y="15075"/>
                    <a:pt x="13065" y="15975"/>
                  </a:cubicBezTo>
                  <a:cubicBezTo>
                    <a:pt x="12194" y="16875"/>
                    <a:pt x="11323" y="17775"/>
                    <a:pt x="11584" y="18225"/>
                  </a:cubicBezTo>
                  <a:cubicBezTo>
                    <a:pt x="11845" y="18675"/>
                    <a:pt x="13239" y="18675"/>
                    <a:pt x="14458" y="19125"/>
                  </a:cubicBezTo>
                  <a:cubicBezTo>
                    <a:pt x="15677" y="19575"/>
                    <a:pt x="16723" y="20475"/>
                    <a:pt x="17768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" name="Drawing"/>
          <p:cNvGrpSpPr/>
          <p:nvPr/>
        </p:nvGrpSpPr>
        <p:grpSpPr>
          <a:xfrm>
            <a:off x="1736473" y="1250950"/>
            <a:ext cx="9318877" cy="7128934"/>
            <a:chOff x="0" y="0"/>
            <a:chExt cx="9318876" cy="7128933"/>
          </a:xfrm>
        </p:grpSpPr>
        <p:sp>
          <p:nvSpPr>
            <p:cNvPr id="311" name="Line"/>
            <p:cNvSpPr/>
            <p:nvPr/>
          </p:nvSpPr>
          <p:spPr>
            <a:xfrm>
              <a:off x="324832" y="175597"/>
              <a:ext cx="373671" cy="39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71" fill="norm" stroke="1" extrusionOk="0">
                  <a:moveTo>
                    <a:pt x="139" y="6598"/>
                  </a:moveTo>
                  <a:cubicBezTo>
                    <a:pt x="19" y="6030"/>
                    <a:pt x="-102" y="5462"/>
                    <a:pt x="139" y="5064"/>
                  </a:cubicBezTo>
                  <a:cubicBezTo>
                    <a:pt x="381" y="4666"/>
                    <a:pt x="984" y="4438"/>
                    <a:pt x="2915" y="3927"/>
                  </a:cubicBezTo>
                  <a:cubicBezTo>
                    <a:pt x="4845" y="3415"/>
                    <a:pt x="8104" y="2619"/>
                    <a:pt x="10698" y="1937"/>
                  </a:cubicBezTo>
                  <a:cubicBezTo>
                    <a:pt x="13292" y="1255"/>
                    <a:pt x="15223" y="687"/>
                    <a:pt x="16913" y="346"/>
                  </a:cubicBezTo>
                  <a:cubicBezTo>
                    <a:pt x="18602" y="5"/>
                    <a:pt x="20050" y="-109"/>
                    <a:pt x="20774" y="118"/>
                  </a:cubicBezTo>
                  <a:cubicBezTo>
                    <a:pt x="21498" y="346"/>
                    <a:pt x="21498" y="914"/>
                    <a:pt x="20653" y="2108"/>
                  </a:cubicBezTo>
                  <a:cubicBezTo>
                    <a:pt x="19809" y="3302"/>
                    <a:pt x="18119" y="5120"/>
                    <a:pt x="15826" y="7280"/>
                  </a:cubicBezTo>
                  <a:cubicBezTo>
                    <a:pt x="13534" y="9440"/>
                    <a:pt x="10638" y="11942"/>
                    <a:pt x="8164" y="14102"/>
                  </a:cubicBezTo>
                  <a:cubicBezTo>
                    <a:pt x="5690" y="16262"/>
                    <a:pt x="3639" y="18080"/>
                    <a:pt x="2432" y="19217"/>
                  </a:cubicBezTo>
                  <a:cubicBezTo>
                    <a:pt x="1225" y="20354"/>
                    <a:pt x="863" y="20809"/>
                    <a:pt x="984" y="21093"/>
                  </a:cubicBezTo>
                  <a:cubicBezTo>
                    <a:pt x="1105" y="21377"/>
                    <a:pt x="1708" y="21491"/>
                    <a:pt x="3518" y="21207"/>
                  </a:cubicBezTo>
                  <a:cubicBezTo>
                    <a:pt x="5328" y="20923"/>
                    <a:pt x="8345" y="20240"/>
                    <a:pt x="11120" y="19729"/>
                  </a:cubicBezTo>
                  <a:cubicBezTo>
                    <a:pt x="13896" y="19217"/>
                    <a:pt x="16430" y="18876"/>
                    <a:pt x="18964" y="18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03526" y="4000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287499" y="88900"/>
              <a:ext cx="100228" cy="39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13" fill="norm" stroke="1" extrusionOk="0">
                  <a:moveTo>
                    <a:pt x="2408" y="0"/>
                  </a:moveTo>
                  <a:cubicBezTo>
                    <a:pt x="3308" y="3019"/>
                    <a:pt x="4208" y="6039"/>
                    <a:pt x="3758" y="9232"/>
                  </a:cubicBezTo>
                  <a:cubicBezTo>
                    <a:pt x="3308" y="12426"/>
                    <a:pt x="1508" y="15794"/>
                    <a:pt x="608" y="17942"/>
                  </a:cubicBezTo>
                  <a:cubicBezTo>
                    <a:pt x="-292" y="20090"/>
                    <a:pt x="-292" y="21019"/>
                    <a:pt x="1283" y="21310"/>
                  </a:cubicBezTo>
                  <a:cubicBezTo>
                    <a:pt x="2858" y="21600"/>
                    <a:pt x="6008" y="21252"/>
                    <a:pt x="9608" y="20613"/>
                  </a:cubicBezTo>
                  <a:cubicBezTo>
                    <a:pt x="13208" y="19974"/>
                    <a:pt x="17258" y="19045"/>
                    <a:pt x="21308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209926" y="26670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457"/>
                    <a:pt x="9755" y="11314"/>
                    <a:pt x="13355" y="7714"/>
                  </a:cubicBezTo>
                  <a:cubicBezTo>
                    <a:pt x="16955" y="4114"/>
                    <a:pt x="1927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401376" y="236837"/>
              <a:ext cx="176851" cy="20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54" fill="norm" stroke="1" extrusionOk="0">
                  <a:moveTo>
                    <a:pt x="5285" y="10383"/>
                  </a:moveTo>
                  <a:cubicBezTo>
                    <a:pt x="7856" y="7958"/>
                    <a:pt x="10428" y="5534"/>
                    <a:pt x="11714" y="3770"/>
                  </a:cubicBezTo>
                  <a:cubicBezTo>
                    <a:pt x="12999" y="2007"/>
                    <a:pt x="12999" y="905"/>
                    <a:pt x="12356" y="354"/>
                  </a:cubicBezTo>
                  <a:cubicBezTo>
                    <a:pt x="11714" y="-197"/>
                    <a:pt x="10428" y="-197"/>
                    <a:pt x="8628" y="1015"/>
                  </a:cubicBezTo>
                  <a:cubicBezTo>
                    <a:pt x="6828" y="2227"/>
                    <a:pt x="4514" y="4652"/>
                    <a:pt x="2842" y="7958"/>
                  </a:cubicBezTo>
                  <a:cubicBezTo>
                    <a:pt x="1171" y="11264"/>
                    <a:pt x="142" y="15452"/>
                    <a:pt x="14" y="17987"/>
                  </a:cubicBezTo>
                  <a:cubicBezTo>
                    <a:pt x="-115" y="20521"/>
                    <a:pt x="656" y="21403"/>
                    <a:pt x="4385" y="20521"/>
                  </a:cubicBezTo>
                  <a:cubicBezTo>
                    <a:pt x="8114" y="19640"/>
                    <a:pt x="14799" y="16995"/>
                    <a:pt x="21485" y="14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599528" y="220444"/>
              <a:ext cx="112049" cy="22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00" fill="norm" stroke="1" extrusionOk="0">
                  <a:moveTo>
                    <a:pt x="21175" y="169"/>
                  </a:moveTo>
                  <a:cubicBezTo>
                    <a:pt x="16375" y="-29"/>
                    <a:pt x="11575" y="-227"/>
                    <a:pt x="7975" y="665"/>
                  </a:cubicBezTo>
                  <a:cubicBezTo>
                    <a:pt x="4375" y="1556"/>
                    <a:pt x="1975" y="3538"/>
                    <a:pt x="775" y="5024"/>
                  </a:cubicBezTo>
                  <a:cubicBezTo>
                    <a:pt x="-425" y="6511"/>
                    <a:pt x="-425" y="7501"/>
                    <a:pt x="2175" y="8988"/>
                  </a:cubicBezTo>
                  <a:cubicBezTo>
                    <a:pt x="4775" y="10474"/>
                    <a:pt x="9975" y="12456"/>
                    <a:pt x="13375" y="14239"/>
                  </a:cubicBezTo>
                  <a:cubicBezTo>
                    <a:pt x="16775" y="16023"/>
                    <a:pt x="18375" y="17608"/>
                    <a:pt x="18375" y="18797"/>
                  </a:cubicBezTo>
                  <a:cubicBezTo>
                    <a:pt x="18375" y="19986"/>
                    <a:pt x="16775" y="20779"/>
                    <a:pt x="14975" y="21076"/>
                  </a:cubicBezTo>
                  <a:cubicBezTo>
                    <a:pt x="13175" y="21373"/>
                    <a:pt x="11175" y="21175"/>
                    <a:pt x="10175" y="20085"/>
                  </a:cubicBezTo>
                  <a:cubicBezTo>
                    <a:pt x="9175" y="18995"/>
                    <a:pt x="9175" y="17013"/>
                    <a:pt x="9175" y="15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832651" y="0"/>
              <a:ext cx="126576" cy="39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11" fill="norm" stroke="1" extrusionOk="0">
                  <a:moveTo>
                    <a:pt x="4248" y="0"/>
                  </a:moveTo>
                  <a:cubicBezTo>
                    <a:pt x="3888" y="2286"/>
                    <a:pt x="3528" y="4571"/>
                    <a:pt x="2808" y="7371"/>
                  </a:cubicBezTo>
                  <a:cubicBezTo>
                    <a:pt x="2088" y="10171"/>
                    <a:pt x="1008" y="13486"/>
                    <a:pt x="468" y="15657"/>
                  </a:cubicBezTo>
                  <a:cubicBezTo>
                    <a:pt x="-72" y="17829"/>
                    <a:pt x="-72" y="18857"/>
                    <a:pt x="108" y="19657"/>
                  </a:cubicBezTo>
                  <a:cubicBezTo>
                    <a:pt x="288" y="20457"/>
                    <a:pt x="648" y="21029"/>
                    <a:pt x="1908" y="21314"/>
                  </a:cubicBezTo>
                  <a:cubicBezTo>
                    <a:pt x="3168" y="21600"/>
                    <a:pt x="5328" y="21600"/>
                    <a:pt x="8748" y="21143"/>
                  </a:cubicBezTo>
                  <a:cubicBezTo>
                    <a:pt x="12168" y="20686"/>
                    <a:pt x="16848" y="19771"/>
                    <a:pt x="21528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794126" y="20955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4400"/>
                    <a:pt x="7406" y="7200"/>
                    <a:pt x="11006" y="3600"/>
                  </a:cubicBezTo>
                  <a:cubicBezTo>
                    <a:pt x="14606" y="0"/>
                    <a:pt x="18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62697" y="552450"/>
              <a:ext cx="146163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391" y="21600"/>
                  </a:moveTo>
                  <a:cubicBezTo>
                    <a:pt x="204" y="21382"/>
                    <a:pt x="16" y="21164"/>
                    <a:pt x="1" y="20836"/>
                  </a:cubicBezTo>
                  <a:cubicBezTo>
                    <a:pt x="-15" y="20509"/>
                    <a:pt x="141" y="20073"/>
                    <a:pt x="657" y="19527"/>
                  </a:cubicBezTo>
                  <a:cubicBezTo>
                    <a:pt x="1173" y="18982"/>
                    <a:pt x="2048" y="18327"/>
                    <a:pt x="3033" y="17345"/>
                  </a:cubicBezTo>
                  <a:cubicBezTo>
                    <a:pt x="4017" y="16364"/>
                    <a:pt x="5111" y="15055"/>
                    <a:pt x="6206" y="13745"/>
                  </a:cubicBezTo>
                  <a:cubicBezTo>
                    <a:pt x="7300" y="12436"/>
                    <a:pt x="8394" y="11127"/>
                    <a:pt x="9566" y="9709"/>
                  </a:cubicBezTo>
                  <a:cubicBezTo>
                    <a:pt x="10738" y="8291"/>
                    <a:pt x="11988" y="6764"/>
                    <a:pt x="13176" y="5564"/>
                  </a:cubicBezTo>
                  <a:cubicBezTo>
                    <a:pt x="14364" y="4364"/>
                    <a:pt x="15489" y="3491"/>
                    <a:pt x="16693" y="2727"/>
                  </a:cubicBezTo>
                  <a:cubicBezTo>
                    <a:pt x="17896" y="1964"/>
                    <a:pt x="19178" y="1309"/>
                    <a:pt x="20006" y="873"/>
                  </a:cubicBezTo>
                  <a:cubicBezTo>
                    <a:pt x="20835" y="436"/>
                    <a:pt x="21210" y="218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27326" y="628650"/>
              <a:ext cx="137562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0" y="21600"/>
                  </a:moveTo>
                  <a:cubicBezTo>
                    <a:pt x="1060" y="20308"/>
                    <a:pt x="2120" y="19015"/>
                    <a:pt x="3263" y="17815"/>
                  </a:cubicBezTo>
                  <a:cubicBezTo>
                    <a:pt x="4406" y="16615"/>
                    <a:pt x="5632" y="15508"/>
                    <a:pt x="6775" y="14492"/>
                  </a:cubicBezTo>
                  <a:cubicBezTo>
                    <a:pt x="7918" y="13477"/>
                    <a:pt x="8978" y="12554"/>
                    <a:pt x="10088" y="11631"/>
                  </a:cubicBezTo>
                  <a:cubicBezTo>
                    <a:pt x="11198" y="10708"/>
                    <a:pt x="12357" y="9785"/>
                    <a:pt x="13633" y="8769"/>
                  </a:cubicBezTo>
                  <a:cubicBezTo>
                    <a:pt x="14908" y="7754"/>
                    <a:pt x="16299" y="6646"/>
                    <a:pt x="17492" y="5538"/>
                  </a:cubicBezTo>
                  <a:cubicBezTo>
                    <a:pt x="18685" y="4431"/>
                    <a:pt x="19679" y="3323"/>
                    <a:pt x="20275" y="2677"/>
                  </a:cubicBezTo>
                  <a:cubicBezTo>
                    <a:pt x="20871" y="2031"/>
                    <a:pt x="21070" y="1846"/>
                    <a:pt x="21252" y="1477"/>
                  </a:cubicBezTo>
                  <a:cubicBezTo>
                    <a:pt x="21434" y="1108"/>
                    <a:pt x="21600" y="554"/>
                    <a:pt x="21501" y="277"/>
                  </a:cubicBezTo>
                  <a:cubicBezTo>
                    <a:pt x="21401" y="0"/>
                    <a:pt x="21037" y="0"/>
                    <a:pt x="206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836624" y="254000"/>
              <a:ext cx="3395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16569" y="0"/>
                  </a:moveTo>
                  <a:cubicBezTo>
                    <a:pt x="10216" y="4383"/>
                    <a:pt x="3863" y="8765"/>
                    <a:pt x="1322" y="12287"/>
                  </a:cubicBezTo>
                  <a:cubicBezTo>
                    <a:pt x="-1219" y="15809"/>
                    <a:pt x="52" y="18470"/>
                    <a:pt x="3863" y="19878"/>
                  </a:cubicBezTo>
                  <a:cubicBezTo>
                    <a:pt x="7675" y="21287"/>
                    <a:pt x="14028" y="21443"/>
                    <a:pt x="20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826126" y="169936"/>
              <a:ext cx="218067" cy="40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2" fill="norm" stroke="1" extrusionOk="0">
                  <a:moveTo>
                    <a:pt x="0" y="2752"/>
                  </a:moveTo>
                  <a:cubicBezTo>
                    <a:pt x="0" y="1861"/>
                    <a:pt x="0" y="970"/>
                    <a:pt x="514" y="469"/>
                  </a:cubicBezTo>
                  <a:cubicBezTo>
                    <a:pt x="1029" y="-32"/>
                    <a:pt x="2057" y="-143"/>
                    <a:pt x="4217" y="191"/>
                  </a:cubicBezTo>
                  <a:cubicBezTo>
                    <a:pt x="6377" y="525"/>
                    <a:pt x="9669" y="1304"/>
                    <a:pt x="12754" y="2975"/>
                  </a:cubicBezTo>
                  <a:cubicBezTo>
                    <a:pt x="15840" y="4645"/>
                    <a:pt x="18720" y="7205"/>
                    <a:pt x="20160" y="9599"/>
                  </a:cubicBezTo>
                  <a:cubicBezTo>
                    <a:pt x="21600" y="11993"/>
                    <a:pt x="21600" y="14220"/>
                    <a:pt x="19749" y="16168"/>
                  </a:cubicBezTo>
                  <a:cubicBezTo>
                    <a:pt x="17897" y="18117"/>
                    <a:pt x="14194" y="19787"/>
                    <a:pt x="11417" y="20622"/>
                  </a:cubicBezTo>
                  <a:cubicBezTo>
                    <a:pt x="8640" y="21457"/>
                    <a:pt x="6789" y="21457"/>
                    <a:pt x="5349" y="21401"/>
                  </a:cubicBezTo>
                  <a:cubicBezTo>
                    <a:pt x="3909" y="21346"/>
                    <a:pt x="2880" y="21234"/>
                    <a:pt x="2160" y="20900"/>
                  </a:cubicBezTo>
                  <a:cubicBezTo>
                    <a:pt x="1440" y="20566"/>
                    <a:pt x="1029" y="20010"/>
                    <a:pt x="1234" y="19564"/>
                  </a:cubicBezTo>
                  <a:cubicBezTo>
                    <a:pt x="1440" y="19119"/>
                    <a:pt x="2263" y="18785"/>
                    <a:pt x="3086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276976" y="3492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296026" y="4318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8514"/>
                    <a:pt x="6857" y="15429"/>
                    <a:pt x="10457" y="11829"/>
                  </a:cubicBezTo>
                  <a:cubicBezTo>
                    <a:pt x="14057" y="8229"/>
                    <a:pt x="1782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598391" y="109773"/>
              <a:ext cx="192936" cy="44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1" fill="norm" stroke="1" extrusionOk="0">
                  <a:moveTo>
                    <a:pt x="21400" y="1762"/>
                  </a:moveTo>
                  <a:cubicBezTo>
                    <a:pt x="19287" y="1145"/>
                    <a:pt x="17174" y="528"/>
                    <a:pt x="14943" y="220"/>
                  </a:cubicBezTo>
                  <a:cubicBezTo>
                    <a:pt x="12713" y="-89"/>
                    <a:pt x="10365" y="-89"/>
                    <a:pt x="8370" y="322"/>
                  </a:cubicBezTo>
                  <a:cubicBezTo>
                    <a:pt x="6374" y="734"/>
                    <a:pt x="4730" y="1557"/>
                    <a:pt x="3909" y="2225"/>
                  </a:cubicBezTo>
                  <a:cubicBezTo>
                    <a:pt x="3087" y="2894"/>
                    <a:pt x="3087" y="3408"/>
                    <a:pt x="4378" y="3974"/>
                  </a:cubicBezTo>
                  <a:cubicBezTo>
                    <a:pt x="5670" y="4540"/>
                    <a:pt x="8252" y="5157"/>
                    <a:pt x="10248" y="5671"/>
                  </a:cubicBezTo>
                  <a:cubicBezTo>
                    <a:pt x="12243" y="6185"/>
                    <a:pt x="13652" y="6597"/>
                    <a:pt x="14474" y="7060"/>
                  </a:cubicBezTo>
                  <a:cubicBezTo>
                    <a:pt x="15296" y="7522"/>
                    <a:pt x="15530" y="8037"/>
                    <a:pt x="14826" y="8757"/>
                  </a:cubicBezTo>
                  <a:cubicBezTo>
                    <a:pt x="14122" y="9477"/>
                    <a:pt x="12478" y="10402"/>
                    <a:pt x="10248" y="11328"/>
                  </a:cubicBezTo>
                  <a:cubicBezTo>
                    <a:pt x="8017" y="12254"/>
                    <a:pt x="5200" y="13180"/>
                    <a:pt x="3322" y="13848"/>
                  </a:cubicBezTo>
                  <a:cubicBezTo>
                    <a:pt x="1443" y="14517"/>
                    <a:pt x="504" y="14928"/>
                    <a:pt x="152" y="15442"/>
                  </a:cubicBezTo>
                  <a:cubicBezTo>
                    <a:pt x="-200" y="15957"/>
                    <a:pt x="35" y="16574"/>
                    <a:pt x="1091" y="17448"/>
                  </a:cubicBezTo>
                  <a:cubicBezTo>
                    <a:pt x="2148" y="18322"/>
                    <a:pt x="4026" y="19454"/>
                    <a:pt x="6022" y="20174"/>
                  </a:cubicBezTo>
                  <a:cubicBezTo>
                    <a:pt x="8017" y="20894"/>
                    <a:pt x="10130" y="21202"/>
                    <a:pt x="1224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830375" y="218989"/>
              <a:ext cx="234002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2" fill="norm" stroke="1" extrusionOk="0">
                  <a:moveTo>
                    <a:pt x="1664" y="1778"/>
                  </a:moveTo>
                  <a:cubicBezTo>
                    <a:pt x="886" y="934"/>
                    <a:pt x="108" y="91"/>
                    <a:pt x="10" y="6"/>
                  </a:cubicBezTo>
                  <a:cubicBezTo>
                    <a:pt x="-87" y="-78"/>
                    <a:pt x="497" y="597"/>
                    <a:pt x="3027" y="3297"/>
                  </a:cubicBezTo>
                  <a:cubicBezTo>
                    <a:pt x="5556" y="5997"/>
                    <a:pt x="10032" y="10722"/>
                    <a:pt x="13437" y="14097"/>
                  </a:cubicBezTo>
                  <a:cubicBezTo>
                    <a:pt x="16843" y="17472"/>
                    <a:pt x="19178" y="19497"/>
                    <a:pt x="2151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880226" y="206230"/>
              <a:ext cx="177801" cy="32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339"/>
                  </a:moveTo>
                  <a:cubicBezTo>
                    <a:pt x="21086" y="1351"/>
                    <a:pt x="20571" y="363"/>
                    <a:pt x="19800" y="80"/>
                  </a:cubicBezTo>
                  <a:cubicBezTo>
                    <a:pt x="19029" y="-202"/>
                    <a:pt x="18000" y="222"/>
                    <a:pt x="16200" y="1986"/>
                  </a:cubicBezTo>
                  <a:cubicBezTo>
                    <a:pt x="14400" y="3751"/>
                    <a:pt x="11829" y="6857"/>
                    <a:pt x="9000" y="10316"/>
                  </a:cubicBezTo>
                  <a:cubicBezTo>
                    <a:pt x="6171" y="13774"/>
                    <a:pt x="3086" y="17586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091893" y="400050"/>
              <a:ext cx="423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267576" y="47625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521576" y="4445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016876" y="196850"/>
              <a:ext cx="2222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3024"/>
                    <a:pt x="7817" y="6048"/>
                    <a:pt x="11417" y="9648"/>
                  </a:cubicBezTo>
                  <a:cubicBezTo>
                    <a:pt x="15017" y="13248"/>
                    <a:pt x="18309" y="17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054976" y="184150"/>
              <a:ext cx="2159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788" y="1047"/>
                  </a:cubicBezTo>
                  <a:cubicBezTo>
                    <a:pt x="16094" y="2095"/>
                    <a:pt x="13765" y="4189"/>
                    <a:pt x="11118" y="7069"/>
                  </a:cubicBezTo>
                  <a:cubicBezTo>
                    <a:pt x="8471" y="9949"/>
                    <a:pt x="5506" y="13615"/>
                    <a:pt x="3600" y="16167"/>
                  </a:cubicBezTo>
                  <a:cubicBezTo>
                    <a:pt x="1694" y="18720"/>
                    <a:pt x="84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274791" y="412750"/>
              <a:ext cx="11038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10250" y="0"/>
                  </a:moveTo>
                  <a:cubicBezTo>
                    <a:pt x="6990" y="3724"/>
                    <a:pt x="3729" y="7448"/>
                    <a:pt x="1896" y="10179"/>
                  </a:cubicBezTo>
                  <a:cubicBezTo>
                    <a:pt x="62" y="12910"/>
                    <a:pt x="-346" y="14648"/>
                    <a:pt x="265" y="14276"/>
                  </a:cubicBezTo>
                  <a:cubicBezTo>
                    <a:pt x="877" y="13903"/>
                    <a:pt x="2507" y="11421"/>
                    <a:pt x="3729" y="9434"/>
                  </a:cubicBezTo>
                  <a:cubicBezTo>
                    <a:pt x="4952" y="7448"/>
                    <a:pt x="5767" y="5959"/>
                    <a:pt x="6786" y="4717"/>
                  </a:cubicBezTo>
                  <a:cubicBezTo>
                    <a:pt x="7805" y="3476"/>
                    <a:pt x="9028" y="2483"/>
                    <a:pt x="10658" y="1986"/>
                  </a:cubicBezTo>
                  <a:cubicBezTo>
                    <a:pt x="12288" y="1490"/>
                    <a:pt x="14326" y="1490"/>
                    <a:pt x="16160" y="4841"/>
                  </a:cubicBezTo>
                  <a:cubicBezTo>
                    <a:pt x="17994" y="8193"/>
                    <a:pt x="19624" y="14897"/>
                    <a:pt x="21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480426" y="152733"/>
              <a:ext cx="109156" cy="50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295" fill="norm" stroke="1" extrusionOk="0">
                  <a:moveTo>
                    <a:pt x="2400" y="524"/>
                  </a:moveTo>
                  <a:cubicBezTo>
                    <a:pt x="4000" y="166"/>
                    <a:pt x="5600" y="-193"/>
                    <a:pt x="9000" y="121"/>
                  </a:cubicBezTo>
                  <a:cubicBezTo>
                    <a:pt x="12400" y="434"/>
                    <a:pt x="17600" y="1420"/>
                    <a:pt x="19600" y="2406"/>
                  </a:cubicBezTo>
                  <a:cubicBezTo>
                    <a:pt x="21600" y="3392"/>
                    <a:pt x="20400" y="4378"/>
                    <a:pt x="18400" y="5274"/>
                  </a:cubicBezTo>
                  <a:cubicBezTo>
                    <a:pt x="16400" y="6170"/>
                    <a:pt x="13600" y="6977"/>
                    <a:pt x="11600" y="7560"/>
                  </a:cubicBezTo>
                  <a:cubicBezTo>
                    <a:pt x="9600" y="8142"/>
                    <a:pt x="8400" y="8501"/>
                    <a:pt x="8400" y="9218"/>
                  </a:cubicBezTo>
                  <a:cubicBezTo>
                    <a:pt x="8400" y="9935"/>
                    <a:pt x="9600" y="11010"/>
                    <a:pt x="11400" y="12534"/>
                  </a:cubicBezTo>
                  <a:cubicBezTo>
                    <a:pt x="13200" y="14058"/>
                    <a:pt x="15600" y="16029"/>
                    <a:pt x="15000" y="17598"/>
                  </a:cubicBezTo>
                  <a:cubicBezTo>
                    <a:pt x="14400" y="19166"/>
                    <a:pt x="10800" y="20331"/>
                    <a:pt x="7800" y="20869"/>
                  </a:cubicBezTo>
                  <a:cubicBezTo>
                    <a:pt x="4800" y="21407"/>
                    <a:pt x="2400" y="21317"/>
                    <a:pt x="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887604" y="411446"/>
              <a:ext cx="329423" cy="10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587" fill="norm" stroke="1" extrusionOk="0">
                  <a:moveTo>
                    <a:pt x="2013" y="18591"/>
                  </a:moveTo>
                  <a:cubicBezTo>
                    <a:pt x="1463" y="19813"/>
                    <a:pt x="913" y="21036"/>
                    <a:pt x="500" y="20425"/>
                  </a:cubicBezTo>
                  <a:cubicBezTo>
                    <a:pt x="87" y="19813"/>
                    <a:pt x="-188" y="17368"/>
                    <a:pt x="156" y="13700"/>
                  </a:cubicBezTo>
                  <a:cubicBezTo>
                    <a:pt x="500" y="10032"/>
                    <a:pt x="1463" y="5142"/>
                    <a:pt x="2357" y="2493"/>
                  </a:cubicBezTo>
                  <a:cubicBezTo>
                    <a:pt x="3251" y="-156"/>
                    <a:pt x="4077" y="-564"/>
                    <a:pt x="5040" y="659"/>
                  </a:cubicBezTo>
                  <a:cubicBezTo>
                    <a:pt x="6003" y="1881"/>
                    <a:pt x="7104" y="4734"/>
                    <a:pt x="8273" y="7587"/>
                  </a:cubicBezTo>
                  <a:cubicBezTo>
                    <a:pt x="9443" y="10440"/>
                    <a:pt x="10681" y="13293"/>
                    <a:pt x="11644" y="14923"/>
                  </a:cubicBezTo>
                  <a:cubicBezTo>
                    <a:pt x="12607" y="16553"/>
                    <a:pt x="13295" y="16961"/>
                    <a:pt x="14808" y="14923"/>
                  </a:cubicBezTo>
                  <a:cubicBezTo>
                    <a:pt x="16322" y="12885"/>
                    <a:pt x="18660" y="8402"/>
                    <a:pt x="19899" y="5957"/>
                  </a:cubicBezTo>
                  <a:cubicBezTo>
                    <a:pt x="21137" y="3511"/>
                    <a:pt x="21274" y="3104"/>
                    <a:pt x="21412" y="2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020176" y="2857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007476" y="2032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128126" y="2667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147176" y="1778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174693" y="46194"/>
              <a:ext cx="148167" cy="30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13577" y="13891"/>
                  </a:moveTo>
                  <a:cubicBezTo>
                    <a:pt x="13577" y="13015"/>
                    <a:pt x="13577" y="12139"/>
                    <a:pt x="12651" y="11629"/>
                  </a:cubicBezTo>
                  <a:cubicBezTo>
                    <a:pt x="11726" y="11118"/>
                    <a:pt x="9874" y="10972"/>
                    <a:pt x="7714" y="11556"/>
                  </a:cubicBezTo>
                  <a:cubicBezTo>
                    <a:pt x="5554" y="12139"/>
                    <a:pt x="3086" y="13453"/>
                    <a:pt x="1697" y="14985"/>
                  </a:cubicBezTo>
                  <a:cubicBezTo>
                    <a:pt x="309" y="16518"/>
                    <a:pt x="0" y="18269"/>
                    <a:pt x="0" y="19510"/>
                  </a:cubicBezTo>
                  <a:cubicBezTo>
                    <a:pt x="0" y="20750"/>
                    <a:pt x="309" y="21480"/>
                    <a:pt x="2777" y="21334"/>
                  </a:cubicBezTo>
                  <a:cubicBezTo>
                    <a:pt x="5246" y="21188"/>
                    <a:pt x="9874" y="20166"/>
                    <a:pt x="13269" y="17466"/>
                  </a:cubicBezTo>
                  <a:cubicBezTo>
                    <a:pt x="16663" y="14766"/>
                    <a:pt x="18823" y="10388"/>
                    <a:pt x="20057" y="7469"/>
                  </a:cubicBezTo>
                  <a:cubicBezTo>
                    <a:pt x="21291" y="4550"/>
                    <a:pt x="21600" y="3091"/>
                    <a:pt x="21600" y="1996"/>
                  </a:cubicBezTo>
                  <a:cubicBezTo>
                    <a:pt x="21600" y="902"/>
                    <a:pt x="21291" y="172"/>
                    <a:pt x="20366" y="26"/>
                  </a:cubicBezTo>
                  <a:cubicBezTo>
                    <a:pt x="19440" y="-120"/>
                    <a:pt x="17897" y="318"/>
                    <a:pt x="16354" y="2361"/>
                  </a:cubicBezTo>
                  <a:cubicBezTo>
                    <a:pt x="14811" y="4404"/>
                    <a:pt x="13269" y="8053"/>
                    <a:pt x="13423" y="11045"/>
                  </a:cubicBezTo>
                  <a:cubicBezTo>
                    <a:pt x="13577" y="14037"/>
                    <a:pt x="15429" y="16372"/>
                    <a:pt x="17280" y="18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655176" y="273050"/>
              <a:ext cx="1714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467"/>
                    <a:pt x="7467" y="6933"/>
                    <a:pt x="11067" y="10533"/>
                  </a:cubicBezTo>
                  <a:cubicBezTo>
                    <a:pt x="14667" y="14133"/>
                    <a:pt x="18133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667876" y="266700"/>
              <a:ext cx="1905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2812"/>
                    <a:pt x="16320" y="5625"/>
                    <a:pt x="13200" y="8606"/>
                  </a:cubicBezTo>
                  <a:cubicBezTo>
                    <a:pt x="10080" y="11587"/>
                    <a:pt x="6480" y="14738"/>
                    <a:pt x="4200" y="16931"/>
                  </a:cubicBezTo>
                  <a:cubicBezTo>
                    <a:pt x="1920" y="19125"/>
                    <a:pt x="960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366482" y="1143000"/>
              <a:ext cx="208089" cy="41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05" fill="norm" stroke="1" extrusionOk="0">
                  <a:moveTo>
                    <a:pt x="20985" y="1636"/>
                  </a:moveTo>
                  <a:cubicBezTo>
                    <a:pt x="21201" y="1091"/>
                    <a:pt x="21417" y="545"/>
                    <a:pt x="20985" y="273"/>
                  </a:cubicBezTo>
                  <a:cubicBezTo>
                    <a:pt x="20553" y="0"/>
                    <a:pt x="19473" y="0"/>
                    <a:pt x="17205" y="0"/>
                  </a:cubicBezTo>
                  <a:cubicBezTo>
                    <a:pt x="14937" y="0"/>
                    <a:pt x="11481" y="0"/>
                    <a:pt x="9213" y="55"/>
                  </a:cubicBezTo>
                  <a:cubicBezTo>
                    <a:pt x="6945" y="109"/>
                    <a:pt x="5865" y="218"/>
                    <a:pt x="5001" y="491"/>
                  </a:cubicBezTo>
                  <a:cubicBezTo>
                    <a:pt x="4137" y="764"/>
                    <a:pt x="3489" y="1200"/>
                    <a:pt x="3057" y="2564"/>
                  </a:cubicBezTo>
                  <a:cubicBezTo>
                    <a:pt x="2625" y="3927"/>
                    <a:pt x="2409" y="6218"/>
                    <a:pt x="2085" y="8891"/>
                  </a:cubicBezTo>
                  <a:cubicBezTo>
                    <a:pt x="1761" y="11564"/>
                    <a:pt x="1329" y="14618"/>
                    <a:pt x="1005" y="16418"/>
                  </a:cubicBezTo>
                  <a:cubicBezTo>
                    <a:pt x="681" y="18218"/>
                    <a:pt x="465" y="18764"/>
                    <a:pt x="249" y="19418"/>
                  </a:cubicBezTo>
                  <a:cubicBezTo>
                    <a:pt x="33" y="20073"/>
                    <a:pt x="-183" y="20836"/>
                    <a:pt x="249" y="21218"/>
                  </a:cubicBezTo>
                  <a:cubicBezTo>
                    <a:pt x="681" y="21600"/>
                    <a:pt x="1761" y="21600"/>
                    <a:pt x="4569" y="21218"/>
                  </a:cubicBezTo>
                  <a:cubicBezTo>
                    <a:pt x="7377" y="20836"/>
                    <a:pt x="11913" y="20073"/>
                    <a:pt x="16449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368926" y="13652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614749" y="1126321"/>
              <a:ext cx="287578" cy="45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10" fill="norm" stroke="1" extrusionOk="0">
                  <a:moveTo>
                    <a:pt x="21421" y="1369"/>
                  </a:moveTo>
                  <a:cubicBezTo>
                    <a:pt x="18898" y="778"/>
                    <a:pt x="16376" y="186"/>
                    <a:pt x="14168" y="38"/>
                  </a:cubicBezTo>
                  <a:cubicBezTo>
                    <a:pt x="11961" y="-110"/>
                    <a:pt x="10069" y="186"/>
                    <a:pt x="8808" y="827"/>
                  </a:cubicBezTo>
                  <a:cubicBezTo>
                    <a:pt x="7547" y="1468"/>
                    <a:pt x="6916" y="2454"/>
                    <a:pt x="6128" y="4526"/>
                  </a:cubicBezTo>
                  <a:cubicBezTo>
                    <a:pt x="5339" y="6597"/>
                    <a:pt x="4393" y="9753"/>
                    <a:pt x="3368" y="12416"/>
                  </a:cubicBezTo>
                  <a:cubicBezTo>
                    <a:pt x="2344" y="15079"/>
                    <a:pt x="1240" y="17249"/>
                    <a:pt x="609" y="18679"/>
                  </a:cubicBezTo>
                  <a:cubicBezTo>
                    <a:pt x="-21" y="20109"/>
                    <a:pt x="-179" y="20800"/>
                    <a:pt x="215" y="21145"/>
                  </a:cubicBezTo>
                  <a:cubicBezTo>
                    <a:pt x="609" y="21490"/>
                    <a:pt x="1555" y="21490"/>
                    <a:pt x="3447" y="21194"/>
                  </a:cubicBezTo>
                  <a:cubicBezTo>
                    <a:pt x="5339" y="20898"/>
                    <a:pt x="8177" y="20306"/>
                    <a:pt x="11015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902326" y="1231900"/>
              <a:ext cx="2095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3757"/>
                    <a:pt x="6109" y="7513"/>
                    <a:pt x="9709" y="11113"/>
                  </a:cubicBezTo>
                  <a:cubicBezTo>
                    <a:pt x="13309" y="14713"/>
                    <a:pt x="17455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921380" y="1219200"/>
              <a:ext cx="190497" cy="34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3" fill="norm" stroke="1" extrusionOk="0">
                  <a:moveTo>
                    <a:pt x="21362" y="0"/>
                  </a:moveTo>
                  <a:cubicBezTo>
                    <a:pt x="19463" y="933"/>
                    <a:pt x="17564" y="1867"/>
                    <a:pt x="14835" y="4400"/>
                  </a:cubicBezTo>
                  <a:cubicBezTo>
                    <a:pt x="12105" y="6933"/>
                    <a:pt x="8544" y="11067"/>
                    <a:pt x="6052" y="13867"/>
                  </a:cubicBezTo>
                  <a:cubicBezTo>
                    <a:pt x="3560" y="16667"/>
                    <a:pt x="2136" y="18133"/>
                    <a:pt x="1186" y="19267"/>
                  </a:cubicBezTo>
                  <a:cubicBezTo>
                    <a:pt x="237" y="20400"/>
                    <a:pt x="-238" y="21200"/>
                    <a:pt x="118" y="21400"/>
                  </a:cubicBezTo>
                  <a:cubicBezTo>
                    <a:pt x="474" y="21600"/>
                    <a:pt x="1661" y="21200"/>
                    <a:pt x="2848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188076" y="1107016"/>
              <a:ext cx="199053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2360"/>
                  </a:moveTo>
                  <a:cubicBezTo>
                    <a:pt x="5002" y="1634"/>
                    <a:pt x="10004" y="908"/>
                    <a:pt x="13074" y="499"/>
                  </a:cubicBezTo>
                  <a:cubicBezTo>
                    <a:pt x="16143" y="91"/>
                    <a:pt x="17280" y="0"/>
                    <a:pt x="18417" y="0"/>
                  </a:cubicBezTo>
                  <a:cubicBezTo>
                    <a:pt x="19554" y="0"/>
                    <a:pt x="20691" y="91"/>
                    <a:pt x="21145" y="454"/>
                  </a:cubicBezTo>
                  <a:cubicBezTo>
                    <a:pt x="21600" y="817"/>
                    <a:pt x="21373" y="1452"/>
                    <a:pt x="20691" y="3449"/>
                  </a:cubicBezTo>
                  <a:cubicBezTo>
                    <a:pt x="20008" y="5445"/>
                    <a:pt x="18872" y="8803"/>
                    <a:pt x="18644" y="11571"/>
                  </a:cubicBezTo>
                  <a:cubicBezTo>
                    <a:pt x="18417" y="14339"/>
                    <a:pt x="19099" y="16518"/>
                    <a:pt x="19667" y="17834"/>
                  </a:cubicBezTo>
                  <a:cubicBezTo>
                    <a:pt x="20236" y="19150"/>
                    <a:pt x="20691" y="19603"/>
                    <a:pt x="20918" y="20057"/>
                  </a:cubicBezTo>
                  <a:cubicBezTo>
                    <a:pt x="21145" y="20511"/>
                    <a:pt x="21145" y="20965"/>
                    <a:pt x="20577" y="21237"/>
                  </a:cubicBezTo>
                  <a:cubicBezTo>
                    <a:pt x="20008" y="21509"/>
                    <a:pt x="18872" y="21600"/>
                    <a:pt x="17394" y="21600"/>
                  </a:cubicBezTo>
                  <a:cubicBezTo>
                    <a:pt x="15916" y="21600"/>
                    <a:pt x="14097" y="21509"/>
                    <a:pt x="12278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626226" y="133985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574843" y="1435100"/>
              <a:ext cx="241884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982" fill="norm" stroke="1" extrusionOk="0">
                  <a:moveTo>
                    <a:pt x="1169" y="10800"/>
                  </a:moveTo>
                  <a:cubicBezTo>
                    <a:pt x="424" y="14400"/>
                    <a:pt x="-321" y="18000"/>
                    <a:pt x="145" y="19800"/>
                  </a:cubicBezTo>
                  <a:cubicBezTo>
                    <a:pt x="610" y="21600"/>
                    <a:pt x="2286" y="21600"/>
                    <a:pt x="6010" y="18000"/>
                  </a:cubicBezTo>
                  <a:cubicBezTo>
                    <a:pt x="9734" y="14400"/>
                    <a:pt x="15507" y="7200"/>
                    <a:pt x="21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918326" y="1249819"/>
              <a:ext cx="463551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1578" y="19161"/>
                    <a:pt x="3156" y="16773"/>
                    <a:pt x="4537" y="14222"/>
                  </a:cubicBezTo>
                  <a:cubicBezTo>
                    <a:pt x="5918" y="11672"/>
                    <a:pt x="7101" y="8958"/>
                    <a:pt x="7989" y="6733"/>
                  </a:cubicBezTo>
                  <a:cubicBezTo>
                    <a:pt x="8877" y="4508"/>
                    <a:pt x="9468" y="2771"/>
                    <a:pt x="9764" y="1631"/>
                  </a:cubicBezTo>
                  <a:cubicBezTo>
                    <a:pt x="10060" y="492"/>
                    <a:pt x="10060" y="-51"/>
                    <a:pt x="9912" y="3"/>
                  </a:cubicBezTo>
                  <a:cubicBezTo>
                    <a:pt x="9764" y="58"/>
                    <a:pt x="9468" y="709"/>
                    <a:pt x="9074" y="2663"/>
                  </a:cubicBezTo>
                  <a:cubicBezTo>
                    <a:pt x="8679" y="4616"/>
                    <a:pt x="8186" y="7873"/>
                    <a:pt x="7940" y="9826"/>
                  </a:cubicBezTo>
                  <a:cubicBezTo>
                    <a:pt x="7693" y="11780"/>
                    <a:pt x="7693" y="12431"/>
                    <a:pt x="7792" y="13083"/>
                  </a:cubicBezTo>
                  <a:cubicBezTo>
                    <a:pt x="7890" y="13734"/>
                    <a:pt x="8088" y="14385"/>
                    <a:pt x="8433" y="14657"/>
                  </a:cubicBezTo>
                  <a:cubicBezTo>
                    <a:pt x="8778" y="14928"/>
                    <a:pt x="9271" y="14819"/>
                    <a:pt x="10356" y="13680"/>
                  </a:cubicBezTo>
                  <a:cubicBezTo>
                    <a:pt x="11441" y="12540"/>
                    <a:pt x="13118" y="10369"/>
                    <a:pt x="14351" y="8470"/>
                  </a:cubicBezTo>
                  <a:cubicBezTo>
                    <a:pt x="15584" y="6570"/>
                    <a:pt x="16373" y="4942"/>
                    <a:pt x="16816" y="3857"/>
                  </a:cubicBezTo>
                  <a:cubicBezTo>
                    <a:pt x="17260" y="2771"/>
                    <a:pt x="17359" y="2228"/>
                    <a:pt x="17359" y="2228"/>
                  </a:cubicBezTo>
                  <a:cubicBezTo>
                    <a:pt x="17359" y="2228"/>
                    <a:pt x="17260" y="2771"/>
                    <a:pt x="17211" y="3965"/>
                  </a:cubicBezTo>
                  <a:cubicBezTo>
                    <a:pt x="17162" y="5159"/>
                    <a:pt x="17162" y="7004"/>
                    <a:pt x="17556" y="8307"/>
                  </a:cubicBezTo>
                  <a:cubicBezTo>
                    <a:pt x="17951" y="9609"/>
                    <a:pt x="18740" y="10369"/>
                    <a:pt x="19479" y="10749"/>
                  </a:cubicBezTo>
                  <a:cubicBezTo>
                    <a:pt x="20219" y="11129"/>
                    <a:pt x="20910" y="11129"/>
                    <a:pt x="21600" y="1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429626" y="1193534"/>
              <a:ext cx="234951" cy="39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789"/>
                  </a:moveTo>
                  <a:cubicBezTo>
                    <a:pt x="973" y="4335"/>
                    <a:pt x="1946" y="3880"/>
                    <a:pt x="2432" y="3994"/>
                  </a:cubicBezTo>
                  <a:cubicBezTo>
                    <a:pt x="2919" y="4107"/>
                    <a:pt x="2919" y="4789"/>
                    <a:pt x="3503" y="6722"/>
                  </a:cubicBezTo>
                  <a:cubicBezTo>
                    <a:pt x="4086" y="8655"/>
                    <a:pt x="5254" y="11838"/>
                    <a:pt x="6422" y="14396"/>
                  </a:cubicBezTo>
                  <a:cubicBezTo>
                    <a:pt x="7589" y="16954"/>
                    <a:pt x="8757" y="18886"/>
                    <a:pt x="9730" y="20023"/>
                  </a:cubicBezTo>
                  <a:cubicBezTo>
                    <a:pt x="10703" y="21160"/>
                    <a:pt x="11481" y="21501"/>
                    <a:pt x="12065" y="21330"/>
                  </a:cubicBezTo>
                  <a:cubicBezTo>
                    <a:pt x="12649" y="21160"/>
                    <a:pt x="13038" y="20478"/>
                    <a:pt x="13816" y="18545"/>
                  </a:cubicBezTo>
                  <a:cubicBezTo>
                    <a:pt x="14595" y="16613"/>
                    <a:pt x="15762" y="13429"/>
                    <a:pt x="16735" y="10417"/>
                  </a:cubicBezTo>
                  <a:cubicBezTo>
                    <a:pt x="17708" y="7404"/>
                    <a:pt x="18486" y="4562"/>
                    <a:pt x="19168" y="2743"/>
                  </a:cubicBezTo>
                  <a:cubicBezTo>
                    <a:pt x="19849" y="924"/>
                    <a:pt x="20432" y="128"/>
                    <a:pt x="20724" y="15"/>
                  </a:cubicBezTo>
                  <a:cubicBezTo>
                    <a:pt x="21016" y="-99"/>
                    <a:pt x="21016" y="469"/>
                    <a:pt x="21114" y="1663"/>
                  </a:cubicBezTo>
                  <a:cubicBezTo>
                    <a:pt x="21211" y="2857"/>
                    <a:pt x="21405" y="4676"/>
                    <a:pt x="21600" y="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672249" y="1379656"/>
              <a:ext cx="157428" cy="15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07" fill="norm" stroke="1" extrusionOk="0">
                  <a:moveTo>
                    <a:pt x="11916" y="5816"/>
                  </a:moveTo>
                  <a:cubicBezTo>
                    <a:pt x="11916" y="4376"/>
                    <a:pt x="11916" y="2936"/>
                    <a:pt x="11340" y="1784"/>
                  </a:cubicBezTo>
                  <a:cubicBezTo>
                    <a:pt x="10764" y="632"/>
                    <a:pt x="9612" y="-232"/>
                    <a:pt x="8316" y="56"/>
                  </a:cubicBezTo>
                  <a:cubicBezTo>
                    <a:pt x="7020" y="344"/>
                    <a:pt x="5580" y="1784"/>
                    <a:pt x="4140" y="4808"/>
                  </a:cubicBezTo>
                  <a:cubicBezTo>
                    <a:pt x="2700" y="7832"/>
                    <a:pt x="1260" y="12440"/>
                    <a:pt x="540" y="15464"/>
                  </a:cubicBezTo>
                  <a:cubicBezTo>
                    <a:pt x="-180" y="18488"/>
                    <a:pt x="-180" y="19928"/>
                    <a:pt x="540" y="20648"/>
                  </a:cubicBezTo>
                  <a:cubicBezTo>
                    <a:pt x="1260" y="21368"/>
                    <a:pt x="2700" y="21368"/>
                    <a:pt x="3996" y="20792"/>
                  </a:cubicBezTo>
                  <a:cubicBezTo>
                    <a:pt x="5292" y="20216"/>
                    <a:pt x="6444" y="19064"/>
                    <a:pt x="7740" y="17912"/>
                  </a:cubicBezTo>
                  <a:cubicBezTo>
                    <a:pt x="9036" y="16760"/>
                    <a:pt x="10476" y="15608"/>
                    <a:pt x="12780" y="15752"/>
                  </a:cubicBezTo>
                  <a:cubicBezTo>
                    <a:pt x="15084" y="15896"/>
                    <a:pt x="18252" y="17336"/>
                    <a:pt x="21420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848726" y="1352550"/>
              <a:ext cx="171451" cy="17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8588"/>
                  </a:moveTo>
                  <a:cubicBezTo>
                    <a:pt x="0" y="7287"/>
                    <a:pt x="0" y="5986"/>
                    <a:pt x="667" y="5335"/>
                  </a:cubicBezTo>
                  <a:cubicBezTo>
                    <a:pt x="1333" y="4684"/>
                    <a:pt x="2667" y="4684"/>
                    <a:pt x="4400" y="6246"/>
                  </a:cubicBezTo>
                  <a:cubicBezTo>
                    <a:pt x="6133" y="7807"/>
                    <a:pt x="8267" y="10930"/>
                    <a:pt x="9600" y="13142"/>
                  </a:cubicBezTo>
                  <a:cubicBezTo>
                    <a:pt x="10933" y="15354"/>
                    <a:pt x="11467" y="16655"/>
                    <a:pt x="11733" y="18087"/>
                  </a:cubicBezTo>
                  <a:cubicBezTo>
                    <a:pt x="12000" y="19518"/>
                    <a:pt x="12000" y="21080"/>
                    <a:pt x="11600" y="21340"/>
                  </a:cubicBezTo>
                  <a:cubicBezTo>
                    <a:pt x="11200" y="21600"/>
                    <a:pt x="10400" y="20559"/>
                    <a:pt x="10400" y="17696"/>
                  </a:cubicBezTo>
                  <a:cubicBezTo>
                    <a:pt x="10400" y="14834"/>
                    <a:pt x="11200" y="10149"/>
                    <a:pt x="13200" y="6896"/>
                  </a:cubicBezTo>
                  <a:cubicBezTo>
                    <a:pt x="15200" y="3643"/>
                    <a:pt x="18400" y="1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106665" y="1253174"/>
              <a:ext cx="116712" cy="32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54" fill="norm" stroke="1" extrusionOk="0">
                  <a:moveTo>
                    <a:pt x="21268" y="1931"/>
                  </a:moveTo>
                  <a:cubicBezTo>
                    <a:pt x="20882" y="1239"/>
                    <a:pt x="20497" y="546"/>
                    <a:pt x="19339" y="200"/>
                  </a:cubicBezTo>
                  <a:cubicBezTo>
                    <a:pt x="18182" y="-146"/>
                    <a:pt x="16254" y="-146"/>
                    <a:pt x="13554" y="1031"/>
                  </a:cubicBezTo>
                  <a:cubicBezTo>
                    <a:pt x="10854" y="2208"/>
                    <a:pt x="7382" y="4562"/>
                    <a:pt x="4875" y="7608"/>
                  </a:cubicBezTo>
                  <a:cubicBezTo>
                    <a:pt x="2368" y="10654"/>
                    <a:pt x="825" y="14392"/>
                    <a:pt x="247" y="16677"/>
                  </a:cubicBezTo>
                  <a:cubicBezTo>
                    <a:pt x="-332" y="18962"/>
                    <a:pt x="54" y="19792"/>
                    <a:pt x="1982" y="20346"/>
                  </a:cubicBezTo>
                  <a:cubicBezTo>
                    <a:pt x="3911" y="20900"/>
                    <a:pt x="7382" y="21177"/>
                    <a:pt x="1085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312276" y="1282700"/>
              <a:ext cx="120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3200"/>
                    <a:pt x="2274" y="6400"/>
                    <a:pt x="5874" y="10000"/>
                  </a:cubicBezTo>
                  <a:cubicBezTo>
                    <a:pt x="9474" y="13600"/>
                    <a:pt x="15537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301038" y="1303993"/>
              <a:ext cx="176339" cy="2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23" fill="norm" stroke="1" extrusionOk="0">
                  <a:moveTo>
                    <a:pt x="21170" y="355"/>
                  </a:moveTo>
                  <a:cubicBezTo>
                    <a:pt x="19899" y="-11"/>
                    <a:pt x="18629" y="-377"/>
                    <a:pt x="16215" y="813"/>
                  </a:cubicBezTo>
                  <a:cubicBezTo>
                    <a:pt x="13801" y="2003"/>
                    <a:pt x="10243" y="4748"/>
                    <a:pt x="7194" y="8043"/>
                  </a:cubicBezTo>
                  <a:cubicBezTo>
                    <a:pt x="4144" y="11338"/>
                    <a:pt x="1603" y="15182"/>
                    <a:pt x="586" y="17470"/>
                  </a:cubicBezTo>
                  <a:cubicBezTo>
                    <a:pt x="-430" y="19759"/>
                    <a:pt x="78" y="20491"/>
                    <a:pt x="586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439276" y="1225550"/>
              <a:ext cx="5860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6703" y="0"/>
                  </a:moveTo>
                  <a:cubicBezTo>
                    <a:pt x="11917" y="1464"/>
                    <a:pt x="17131" y="2929"/>
                    <a:pt x="19366" y="5675"/>
                  </a:cubicBezTo>
                  <a:cubicBezTo>
                    <a:pt x="21600" y="8420"/>
                    <a:pt x="20855" y="12447"/>
                    <a:pt x="17131" y="15315"/>
                  </a:cubicBezTo>
                  <a:cubicBezTo>
                    <a:pt x="13407" y="18183"/>
                    <a:pt x="6703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807576" y="1369150"/>
              <a:ext cx="209551" cy="2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0" fill="norm" stroke="1" extrusionOk="0">
                  <a:moveTo>
                    <a:pt x="0" y="20300"/>
                  </a:moveTo>
                  <a:cubicBezTo>
                    <a:pt x="2618" y="11043"/>
                    <a:pt x="5236" y="1786"/>
                    <a:pt x="8727" y="243"/>
                  </a:cubicBezTo>
                  <a:cubicBezTo>
                    <a:pt x="12218" y="-1300"/>
                    <a:pt x="16582" y="4871"/>
                    <a:pt x="18873" y="8729"/>
                  </a:cubicBezTo>
                  <a:cubicBezTo>
                    <a:pt x="21164" y="12586"/>
                    <a:pt x="21382" y="14129"/>
                    <a:pt x="21600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864726" y="14541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21600"/>
                    <a:pt x="9969" y="21600"/>
                    <a:pt x="13569" y="18000"/>
                  </a:cubicBezTo>
                  <a:cubicBezTo>
                    <a:pt x="17169" y="14400"/>
                    <a:pt x="1938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203393" y="1263650"/>
              <a:ext cx="39158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7200"/>
                  </a:moveTo>
                  <a:cubicBezTo>
                    <a:pt x="3970" y="10200"/>
                    <a:pt x="3853" y="13200"/>
                    <a:pt x="3561" y="15400"/>
                  </a:cubicBezTo>
                  <a:cubicBezTo>
                    <a:pt x="3269" y="17600"/>
                    <a:pt x="2802" y="19000"/>
                    <a:pt x="2335" y="20000"/>
                  </a:cubicBezTo>
                  <a:cubicBezTo>
                    <a:pt x="1868" y="21000"/>
                    <a:pt x="1401" y="21600"/>
                    <a:pt x="934" y="21600"/>
                  </a:cubicBezTo>
                  <a:cubicBezTo>
                    <a:pt x="467" y="21600"/>
                    <a:pt x="0" y="21000"/>
                    <a:pt x="0" y="18600"/>
                  </a:cubicBezTo>
                  <a:cubicBezTo>
                    <a:pt x="0" y="16200"/>
                    <a:pt x="467" y="12000"/>
                    <a:pt x="2043" y="9200"/>
                  </a:cubicBezTo>
                  <a:cubicBezTo>
                    <a:pt x="3619" y="6400"/>
                    <a:pt x="6305" y="5000"/>
                    <a:pt x="9457" y="4000"/>
                  </a:cubicBezTo>
                  <a:cubicBezTo>
                    <a:pt x="12610" y="3000"/>
                    <a:pt x="16229" y="2400"/>
                    <a:pt x="18331" y="1800"/>
                  </a:cubicBezTo>
                  <a:cubicBezTo>
                    <a:pt x="20432" y="1200"/>
                    <a:pt x="2101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658476" y="998600"/>
              <a:ext cx="146051" cy="13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4585"/>
                  </a:moveTo>
                  <a:cubicBezTo>
                    <a:pt x="939" y="2973"/>
                    <a:pt x="1878" y="1361"/>
                    <a:pt x="3757" y="555"/>
                  </a:cubicBezTo>
                  <a:cubicBezTo>
                    <a:pt x="5635" y="-251"/>
                    <a:pt x="8452" y="-251"/>
                    <a:pt x="10487" y="1039"/>
                  </a:cubicBezTo>
                  <a:cubicBezTo>
                    <a:pt x="12522" y="2328"/>
                    <a:pt x="13774" y="4907"/>
                    <a:pt x="13148" y="7648"/>
                  </a:cubicBezTo>
                  <a:cubicBezTo>
                    <a:pt x="12522" y="10388"/>
                    <a:pt x="10017" y="13289"/>
                    <a:pt x="7983" y="15707"/>
                  </a:cubicBezTo>
                  <a:cubicBezTo>
                    <a:pt x="5948" y="18125"/>
                    <a:pt x="4383" y="20059"/>
                    <a:pt x="5009" y="20704"/>
                  </a:cubicBezTo>
                  <a:cubicBezTo>
                    <a:pt x="5635" y="21349"/>
                    <a:pt x="8452" y="20704"/>
                    <a:pt x="11583" y="20059"/>
                  </a:cubicBezTo>
                  <a:cubicBezTo>
                    <a:pt x="14713" y="19415"/>
                    <a:pt x="18157" y="18770"/>
                    <a:pt x="21600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51076" y="2476500"/>
              <a:ext cx="222251" cy="41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0"/>
                  </a:moveTo>
                  <a:cubicBezTo>
                    <a:pt x="411" y="3582"/>
                    <a:pt x="823" y="7164"/>
                    <a:pt x="1029" y="10583"/>
                  </a:cubicBezTo>
                  <a:cubicBezTo>
                    <a:pt x="1234" y="14002"/>
                    <a:pt x="1234" y="17258"/>
                    <a:pt x="1234" y="19158"/>
                  </a:cubicBezTo>
                  <a:cubicBezTo>
                    <a:pt x="1234" y="21057"/>
                    <a:pt x="1234" y="21600"/>
                    <a:pt x="1234" y="20840"/>
                  </a:cubicBezTo>
                  <a:cubicBezTo>
                    <a:pt x="1234" y="20080"/>
                    <a:pt x="1234" y="18018"/>
                    <a:pt x="1131" y="16661"/>
                  </a:cubicBezTo>
                  <a:cubicBezTo>
                    <a:pt x="1029" y="15305"/>
                    <a:pt x="823" y="14653"/>
                    <a:pt x="1440" y="14382"/>
                  </a:cubicBezTo>
                  <a:cubicBezTo>
                    <a:pt x="2057" y="14111"/>
                    <a:pt x="3497" y="14219"/>
                    <a:pt x="4731" y="14273"/>
                  </a:cubicBezTo>
                  <a:cubicBezTo>
                    <a:pt x="5966" y="14328"/>
                    <a:pt x="6994" y="14328"/>
                    <a:pt x="8537" y="13676"/>
                  </a:cubicBezTo>
                  <a:cubicBezTo>
                    <a:pt x="10080" y="13025"/>
                    <a:pt x="12137" y="11723"/>
                    <a:pt x="14297" y="9606"/>
                  </a:cubicBezTo>
                  <a:cubicBezTo>
                    <a:pt x="16457" y="7489"/>
                    <a:pt x="18720" y="4559"/>
                    <a:pt x="19954" y="2822"/>
                  </a:cubicBezTo>
                  <a:cubicBezTo>
                    <a:pt x="21189" y="1085"/>
                    <a:pt x="21394" y="543"/>
                    <a:pt x="21394" y="651"/>
                  </a:cubicBezTo>
                  <a:cubicBezTo>
                    <a:pt x="21394" y="760"/>
                    <a:pt x="21189" y="1520"/>
                    <a:pt x="20880" y="3690"/>
                  </a:cubicBezTo>
                  <a:cubicBezTo>
                    <a:pt x="20571" y="5861"/>
                    <a:pt x="20160" y="9443"/>
                    <a:pt x="20263" y="11940"/>
                  </a:cubicBezTo>
                  <a:cubicBezTo>
                    <a:pt x="20366" y="14436"/>
                    <a:pt x="20983" y="15847"/>
                    <a:pt x="21600" y="1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14866" y="2743200"/>
              <a:ext cx="60061" cy="1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30" fill="norm" stroke="1" extrusionOk="0">
                  <a:moveTo>
                    <a:pt x="12196" y="8400"/>
                  </a:moveTo>
                  <a:cubicBezTo>
                    <a:pt x="8472" y="9200"/>
                    <a:pt x="4748" y="10000"/>
                    <a:pt x="2513" y="11400"/>
                  </a:cubicBezTo>
                  <a:cubicBezTo>
                    <a:pt x="279" y="12800"/>
                    <a:pt x="-466" y="14800"/>
                    <a:pt x="279" y="16600"/>
                  </a:cubicBezTo>
                  <a:cubicBezTo>
                    <a:pt x="1024" y="18400"/>
                    <a:pt x="3258" y="20000"/>
                    <a:pt x="6237" y="20800"/>
                  </a:cubicBezTo>
                  <a:cubicBezTo>
                    <a:pt x="9217" y="21600"/>
                    <a:pt x="12941" y="21600"/>
                    <a:pt x="15548" y="18000"/>
                  </a:cubicBezTo>
                  <a:cubicBezTo>
                    <a:pt x="18155" y="14400"/>
                    <a:pt x="19644" y="720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46376" y="2559050"/>
              <a:ext cx="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21941" y="27432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74976" y="2491902"/>
              <a:ext cx="387351" cy="51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944" y="19797"/>
                    <a:pt x="1889" y="18108"/>
                    <a:pt x="2892" y="15619"/>
                  </a:cubicBezTo>
                  <a:cubicBezTo>
                    <a:pt x="3895" y="13130"/>
                    <a:pt x="4957" y="9842"/>
                    <a:pt x="5666" y="7397"/>
                  </a:cubicBezTo>
                  <a:cubicBezTo>
                    <a:pt x="6374" y="4953"/>
                    <a:pt x="6728" y="3353"/>
                    <a:pt x="6846" y="2153"/>
                  </a:cubicBezTo>
                  <a:cubicBezTo>
                    <a:pt x="6964" y="953"/>
                    <a:pt x="6846" y="153"/>
                    <a:pt x="6669" y="19"/>
                  </a:cubicBezTo>
                  <a:cubicBezTo>
                    <a:pt x="6492" y="-114"/>
                    <a:pt x="6256" y="419"/>
                    <a:pt x="6079" y="1797"/>
                  </a:cubicBezTo>
                  <a:cubicBezTo>
                    <a:pt x="5902" y="3175"/>
                    <a:pt x="5784" y="5397"/>
                    <a:pt x="6020" y="7353"/>
                  </a:cubicBezTo>
                  <a:cubicBezTo>
                    <a:pt x="6256" y="9308"/>
                    <a:pt x="6846" y="10997"/>
                    <a:pt x="7436" y="11886"/>
                  </a:cubicBezTo>
                  <a:cubicBezTo>
                    <a:pt x="8026" y="12775"/>
                    <a:pt x="8616" y="12864"/>
                    <a:pt x="9443" y="12464"/>
                  </a:cubicBezTo>
                  <a:cubicBezTo>
                    <a:pt x="10269" y="12064"/>
                    <a:pt x="11331" y="11175"/>
                    <a:pt x="12511" y="9619"/>
                  </a:cubicBezTo>
                  <a:cubicBezTo>
                    <a:pt x="13692" y="8064"/>
                    <a:pt x="14990" y="5842"/>
                    <a:pt x="15698" y="4464"/>
                  </a:cubicBezTo>
                  <a:cubicBezTo>
                    <a:pt x="16407" y="3086"/>
                    <a:pt x="16525" y="2553"/>
                    <a:pt x="16643" y="2019"/>
                  </a:cubicBezTo>
                  <a:cubicBezTo>
                    <a:pt x="16761" y="1486"/>
                    <a:pt x="16879" y="953"/>
                    <a:pt x="16938" y="953"/>
                  </a:cubicBezTo>
                  <a:cubicBezTo>
                    <a:pt x="16997" y="953"/>
                    <a:pt x="16997" y="1486"/>
                    <a:pt x="16997" y="2775"/>
                  </a:cubicBezTo>
                  <a:cubicBezTo>
                    <a:pt x="16997" y="4064"/>
                    <a:pt x="16997" y="6108"/>
                    <a:pt x="17233" y="7530"/>
                  </a:cubicBezTo>
                  <a:cubicBezTo>
                    <a:pt x="17469" y="8953"/>
                    <a:pt x="17941" y="9753"/>
                    <a:pt x="18708" y="10153"/>
                  </a:cubicBezTo>
                  <a:cubicBezTo>
                    <a:pt x="19475" y="10553"/>
                    <a:pt x="20538" y="10553"/>
                    <a:pt x="21600" y="1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489326" y="25844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533776" y="26924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825876" y="2398183"/>
              <a:ext cx="406401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5" y="18250"/>
                    <a:pt x="3150" y="14901"/>
                    <a:pt x="4388" y="11897"/>
                  </a:cubicBezTo>
                  <a:cubicBezTo>
                    <a:pt x="5625" y="8894"/>
                    <a:pt x="6525" y="6237"/>
                    <a:pt x="7144" y="4505"/>
                  </a:cubicBezTo>
                  <a:cubicBezTo>
                    <a:pt x="7762" y="2772"/>
                    <a:pt x="8100" y="1964"/>
                    <a:pt x="8325" y="1271"/>
                  </a:cubicBezTo>
                  <a:cubicBezTo>
                    <a:pt x="8550" y="578"/>
                    <a:pt x="8662" y="0"/>
                    <a:pt x="8719" y="0"/>
                  </a:cubicBezTo>
                  <a:cubicBezTo>
                    <a:pt x="8775" y="0"/>
                    <a:pt x="8775" y="578"/>
                    <a:pt x="8550" y="2541"/>
                  </a:cubicBezTo>
                  <a:cubicBezTo>
                    <a:pt x="8325" y="4505"/>
                    <a:pt x="7875" y="7855"/>
                    <a:pt x="7650" y="9991"/>
                  </a:cubicBezTo>
                  <a:cubicBezTo>
                    <a:pt x="7425" y="12128"/>
                    <a:pt x="7425" y="13052"/>
                    <a:pt x="7481" y="13803"/>
                  </a:cubicBezTo>
                  <a:cubicBezTo>
                    <a:pt x="7538" y="14554"/>
                    <a:pt x="7650" y="15132"/>
                    <a:pt x="7987" y="15478"/>
                  </a:cubicBezTo>
                  <a:cubicBezTo>
                    <a:pt x="8325" y="15825"/>
                    <a:pt x="8888" y="15940"/>
                    <a:pt x="9900" y="15594"/>
                  </a:cubicBezTo>
                  <a:cubicBezTo>
                    <a:pt x="10912" y="15247"/>
                    <a:pt x="12375" y="14439"/>
                    <a:pt x="13781" y="12821"/>
                  </a:cubicBezTo>
                  <a:cubicBezTo>
                    <a:pt x="15188" y="11204"/>
                    <a:pt x="16538" y="8779"/>
                    <a:pt x="17269" y="7161"/>
                  </a:cubicBezTo>
                  <a:cubicBezTo>
                    <a:pt x="18000" y="5544"/>
                    <a:pt x="18113" y="4736"/>
                    <a:pt x="18169" y="4043"/>
                  </a:cubicBezTo>
                  <a:cubicBezTo>
                    <a:pt x="18225" y="3350"/>
                    <a:pt x="18225" y="2772"/>
                    <a:pt x="18056" y="2772"/>
                  </a:cubicBezTo>
                  <a:cubicBezTo>
                    <a:pt x="17888" y="2772"/>
                    <a:pt x="17550" y="3350"/>
                    <a:pt x="17381" y="4909"/>
                  </a:cubicBezTo>
                  <a:cubicBezTo>
                    <a:pt x="17212" y="6468"/>
                    <a:pt x="17212" y="9010"/>
                    <a:pt x="17606" y="10858"/>
                  </a:cubicBezTo>
                  <a:cubicBezTo>
                    <a:pt x="18000" y="12706"/>
                    <a:pt x="18788" y="13861"/>
                    <a:pt x="19519" y="14439"/>
                  </a:cubicBezTo>
                  <a:cubicBezTo>
                    <a:pt x="20250" y="15016"/>
                    <a:pt x="20925" y="15016"/>
                    <a:pt x="21600" y="15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298710" y="2559050"/>
              <a:ext cx="90200" cy="13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81" fill="norm" stroke="1" extrusionOk="0">
                  <a:moveTo>
                    <a:pt x="15880" y="6770"/>
                  </a:moveTo>
                  <a:cubicBezTo>
                    <a:pt x="10857" y="8382"/>
                    <a:pt x="5834" y="9994"/>
                    <a:pt x="3071" y="11767"/>
                  </a:cubicBezTo>
                  <a:cubicBezTo>
                    <a:pt x="308" y="13540"/>
                    <a:pt x="-194" y="15475"/>
                    <a:pt x="57" y="17248"/>
                  </a:cubicBezTo>
                  <a:cubicBezTo>
                    <a:pt x="308" y="19021"/>
                    <a:pt x="1313" y="20633"/>
                    <a:pt x="4327" y="21116"/>
                  </a:cubicBezTo>
                  <a:cubicBezTo>
                    <a:pt x="7341" y="21600"/>
                    <a:pt x="12364" y="20955"/>
                    <a:pt x="15880" y="19988"/>
                  </a:cubicBezTo>
                  <a:cubicBezTo>
                    <a:pt x="19397" y="19021"/>
                    <a:pt x="21406" y="17731"/>
                    <a:pt x="21406" y="14346"/>
                  </a:cubicBezTo>
                  <a:cubicBezTo>
                    <a:pt x="21406" y="10961"/>
                    <a:pt x="19397" y="5481"/>
                    <a:pt x="17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305426" y="2444750"/>
              <a:ext cx="152401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1500" y="3836"/>
                    <a:pt x="3000" y="7671"/>
                    <a:pt x="4200" y="11002"/>
                  </a:cubicBezTo>
                  <a:cubicBezTo>
                    <a:pt x="5400" y="14333"/>
                    <a:pt x="6300" y="17159"/>
                    <a:pt x="7350" y="18976"/>
                  </a:cubicBezTo>
                  <a:cubicBezTo>
                    <a:pt x="8400" y="20793"/>
                    <a:pt x="9600" y="21600"/>
                    <a:pt x="10650" y="21499"/>
                  </a:cubicBezTo>
                  <a:cubicBezTo>
                    <a:pt x="11700" y="21398"/>
                    <a:pt x="12600" y="20389"/>
                    <a:pt x="13800" y="17260"/>
                  </a:cubicBezTo>
                  <a:cubicBezTo>
                    <a:pt x="15000" y="14131"/>
                    <a:pt x="16500" y="8882"/>
                    <a:pt x="17850" y="5753"/>
                  </a:cubicBezTo>
                  <a:cubicBezTo>
                    <a:pt x="19200" y="2624"/>
                    <a:pt x="20400" y="1615"/>
                    <a:pt x="21600" y="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527978" y="2374190"/>
              <a:ext cx="141793" cy="32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7" h="21368" fill="norm" stroke="1" extrusionOk="0">
                  <a:moveTo>
                    <a:pt x="17057" y="4645"/>
                  </a:moveTo>
                  <a:cubicBezTo>
                    <a:pt x="17357" y="3809"/>
                    <a:pt x="17657" y="2973"/>
                    <a:pt x="17807" y="2207"/>
                  </a:cubicBezTo>
                  <a:cubicBezTo>
                    <a:pt x="17957" y="1440"/>
                    <a:pt x="17957" y="743"/>
                    <a:pt x="17207" y="325"/>
                  </a:cubicBezTo>
                  <a:cubicBezTo>
                    <a:pt x="16457" y="-93"/>
                    <a:pt x="14957" y="-232"/>
                    <a:pt x="11957" y="674"/>
                  </a:cubicBezTo>
                  <a:cubicBezTo>
                    <a:pt x="8957" y="1580"/>
                    <a:pt x="4457" y="3531"/>
                    <a:pt x="2057" y="4854"/>
                  </a:cubicBezTo>
                  <a:cubicBezTo>
                    <a:pt x="-343" y="6178"/>
                    <a:pt x="-643" y="6875"/>
                    <a:pt x="1157" y="7920"/>
                  </a:cubicBezTo>
                  <a:cubicBezTo>
                    <a:pt x="2957" y="8965"/>
                    <a:pt x="6857" y="10359"/>
                    <a:pt x="10307" y="11474"/>
                  </a:cubicBezTo>
                  <a:cubicBezTo>
                    <a:pt x="13757" y="12589"/>
                    <a:pt x="16757" y="13425"/>
                    <a:pt x="18557" y="14261"/>
                  </a:cubicBezTo>
                  <a:cubicBezTo>
                    <a:pt x="20357" y="15097"/>
                    <a:pt x="20957" y="15933"/>
                    <a:pt x="18257" y="17118"/>
                  </a:cubicBezTo>
                  <a:cubicBezTo>
                    <a:pt x="15557" y="18302"/>
                    <a:pt x="9557" y="19835"/>
                    <a:pt x="3557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813426" y="25971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481184" y="2286000"/>
              <a:ext cx="202193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4618" y="0"/>
                  </a:moveTo>
                  <a:cubicBezTo>
                    <a:pt x="4618" y="4800"/>
                    <a:pt x="4618" y="9600"/>
                    <a:pt x="4506" y="12686"/>
                  </a:cubicBezTo>
                  <a:cubicBezTo>
                    <a:pt x="4393" y="15771"/>
                    <a:pt x="4168" y="17143"/>
                    <a:pt x="4056" y="18229"/>
                  </a:cubicBezTo>
                  <a:cubicBezTo>
                    <a:pt x="3943" y="19314"/>
                    <a:pt x="3943" y="20114"/>
                    <a:pt x="3606" y="20000"/>
                  </a:cubicBezTo>
                  <a:cubicBezTo>
                    <a:pt x="3268" y="19886"/>
                    <a:pt x="2593" y="18857"/>
                    <a:pt x="1918" y="17657"/>
                  </a:cubicBezTo>
                  <a:cubicBezTo>
                    <a:pt x="1243" y="16457"/>
                    <a:pt x="568" y="15086"/>
                    <a:pt x="231" y="14114"/>
                  </a:cubicBezTo>
                  <a:cubicBezTo>
                    <a:pt x="-107" y="13143"/>
                    <a:pt x="-107" y="12571"/>
                    <a:pt x="456" y="12457"/>
                  </a:cubicBezTo>
                  <a:cubicBezTo>
                    <a:pt x="1018" y="12343"/>
                    <a:pt x="2143" y="12686"/>
                    <a:pt x="4281" y="12743"/>
                  </a:cubicBezTo>
                  <a:cubicBezTo>
                    <a:pt x="6418" y="12800"/>
                    <a:pt x="9568" y="12571"/>
                    <a:pt x="12268" y="11314"/>
                  </a:cubicBezTo>
                  <a:cubicBezTo>
                    <a:pt x="14968" y="10057"/>
                    <a:pt x="17218" y="7771"/>
                    <a:pt x="18568" y="6057"/>
                  </a:cubicBezTo>
                  <a:cubicBezTo>
                    <a:pt x="19918" y="4343"/>
                    <a:pt x="20368" y="3200"/>
                    <a:pt x="20480" y="4686"/>
                  </a:cubicBezTo>
                  <a:cubicBezTo>
                    <a:pt x="20593" y="6171"/>
                    <a:pt x="20368" y="10286"/>
                    <a:pt x="20143" y="13314"/>
                  </a:cubicBezTo>
                  <a:cubicBezTo>
                    <a:pt x="19918" y="16343"/>
                    <a:pt x="19693" y="18286"/>
                    <a:pt x="19918" y="19486"/>
                  </a:cubicBezTo>
                  <a:cubicBezTo>
                    <a:pt x="20143" y="20686"/>
                    <a:pt x="20818" y="21143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759576" y="26035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842126" y="24193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905626" y="25717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051676" y="2399195"/>
              <a:ext cx="285751" cy="35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2240" y="17374"/>
                    <a:pt x="4480" y="13210"/>
                    <a:pt x="6000" y="10022"/>
                  </a:cubicBezTo>
                  <a:cubicBezTo>
                    <a:pt x="7520" y="6834"/>
                    <a:pt x="8320" y="4622"/>
                    <a:pt x="8720" y="2931"/>
                  </a:cubicBezTo>
                  <a:cubicBezTo>
                    <a:pt x="9120" y="1239"/>
                    <a:pt x="9120" y="68"/>
                    <a:pt x="8880" y="3"/>
                  </a:cubicBezTo>
                  <a:cubicBezTo>
                    <a:pt x="8640" y="-62"/>
                    <a:pt x="8160" y="979"/>
                    <a:pt x="7680" y="3451"/>
                  </a:cubicBezTo>
                  <a:cubicBezTo>
                    <a:pt x="7200" y="5924"/>
                    <a:pt x="6720" y="9827"/>
                    <a:pt x="6480" y="12234"/>
                  </a:cubicBezTo>
                  <a:cubicBezTo>
                    <a:pt x="6240" y="14642"/>
                    <a:pt x="6240" y="15552"/>
                    <a:pt x="6640" y="16203"/>
                  </a:cubicBezTo>
                  <a:cubicBezTo>
                    <a:pt x="7040" y="16854"/>
                    <a:pt x="7840" y="17244"/>
                    <a:pt x="8720" y="17244"/>
                  </a:cubicBezTo>
                  <a:cubicBezTo>
                    <a:pt x="9600" y="17244"/>
                    <a:pt x="10560" y="16854"/>
                    <a:pt x="12000" y="14967"/>
                  </a:cubicBezTo>
                  <a:cubicBezTo>
                    <a:pt x="13440" y="13080"/>
                    <a:pt x="15360" y="9697"/>
                    <a:pt x="16480" y="7680"/>
                  </a:cubicBezTo>
                  <a:cubicBezTo>
                    <a:pt x="17600" y="5663"/>
                    <a:pt x="17920" y="5013"/>
                    <a:pt x="18240" y="4167"/>
                  </a:cubicBezTo>
                  <a:cubicBezTo>
                    <a:pt x="18560" y="3321"/>
                    <a:pt x="18880" y="2280"/>
                    <a:pt x="18960" y="2150"/>
                  </a:cubicBezTo>
                  <a:cubicBezTo>
                    <a:pt x="19040" y="2020"/>
                    <a:pt x="18880" y="2801"/>
                    <a:pt x="18640" y="4297"/>
                  </a:cubicBezTo>
                  <a:cubicBezTo>
                    <a:pt x="18400" y="5793"/>
                    <a:pt x="18080" y="8005"/>
                    <a:pt x="18560" y="9697"/>
                  </a:cubicBezTo>
                  <a:cubicBezTo>
                    <a:pt x="19040" y="11389"/>
                    <a:pt x="20320" y="12560"/>
                    <a:pt x="21600" y="13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515226" y="2496491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725" y="10932"/>
                    <a:pt x="9450" y="1332"/>
                    <a:pt x="13050" y="132"/>
                  </a:cubicBezTo>
                  <a:cubicBezTo>
                    <a:pt x="16650" y="-1068"/>
                    <a:pt x="1912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578726" y="2559050"/>
              <a:ext cx="234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560"/>
                    <a:pt x="10119" y="11520"/>
                    <a:pt x="13719" y="7920"/>
                  </a:cubicBezTo>
                  <a:cubicBezTo>
                    <a:pt x="17319" y="4320"/>
                    <a:pt x="1945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615021" y="2355850"/>
              <a:ext cx="11610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7687" y="2829"/>
                    <a:pt x="14215" y="5657"/>
                    <a:pt x="10551" y="8936"/>
                  </a:cubicBezTo>
                  <a:cubicBezTo>
                    <a:pt x="6887" y="12214"/>
                    <a:pt x="3029" y="15943"/>
                    <a:pt x="1294" y="18129"/>
                  </a:cubicBezTo>
                  <a:cubicBezTo>
                    <a:pt x="-442" y="20314"/>
                    <a:pt x="-56" y="20957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896226" y="2361094"/>
              <a:ext cx="330201" cy="35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2492" y="18983"/>
                    <a:pt x="4985" y="16427"/>
                    <a:pt x="6785" y="13487"/>
                  </a:cubicBezTo>
                  <a:cubicBezTo>
                    <a:pt x="8585" y="10547"/>
                    <a:pt x="9692" y="7224"/>
                    <a:pt x="10246" y="5243"/>
                  </a:cubicBezTo>
                  <a:cubicBezTo>
                    <a:pt x="10800" y="3262"/>
                    <a:pt x="10800" y="2623"/>
                    <a:pt x="10869" y="1792"/>
                  </a:cubicBezTo>
                  <a:cubicBezTo>
                    <a:pt x="10938" y="961"/>
                    <a:pt x="11077" y="-61"/>
                    <a:pt x="10869" y="3"/>
                  </a:cubicBezTo>
                  <a:cubicBezTo>
                    <a:pt x="10662" y="67"/>
                    <a:pt x="10108" y="1217"/>
                    <a:pt x="9623" y="4093"/>
                  </a:cubicBezTo>
                  <a:cubicBezTo>
                    <a:pt x="9138" y="6969"/>
                    <a:pt x="8723" y="11570"/>
                    <a:pt x="8515" y="14190"/>
                  </a:cubicBezTo>
                  <a:cubicBezTo>
                    <a:pt x="8308" y="16810"/>
                    <a:pt x="8308" y="17449"/>
                    <a:pt x="8654" y="17896"/>
                  </a:cubicBezTo>
                  <a:cubicBezTo>
                    <a:pt x="9000" y="18344"/>
                    <a:pt x="9692" y="18599"/>
                    <a:pt x="10592" y="18280"/>
                  </a:cubicBezTo>
                  <a:cubicBezTo>
                    <a:pt x="11492" y="17960"/>
                    <a:pt x="12600" y="17066"/>
                    <a:pt x="14054" y="14829"/>
                  </a:cubicBezTo>
                  <a:cubicBezTo>
                    <a:pt x="15508" y="12592"/>
                    <a:pt x="17308" y="9014"/>
                    <a:pt x="18346" y="6905"/>
                  </a:cubicBezTo>
                  <a:cubicBezTo>
                    <a:pt x="19385" y="4796"/>
                    <a:pt x="19662" y="4157"/>
                    <a:pt x="19800" y="3518"/>
                  </a:cubicBezTo>
                  <a:cubicBezTo>
                    <a:pt x="19938" y="2879"/>
                    <a:pt x="19938" y="2240"/>
                    <a:pt x="19869" y="2240"/>
                  </a:cubicBezTo>
                  <a:cubicBezTo>
                    <a:pt x="19800" y="2240"/>
                    <a:pt x="19662" y="2879"/>
                    <a:pt x="19523" y="4796"/>
                  </a:cubicBezTo>
                  <a:cubicBezTo>
                    <a:pt x="19385" y="6713"/>
                    <a:pt x="19246" y="9908"/>
                    <a:pt x="19592" y="12145"/>
                  </a:cubicBezTo>
                  <a:cubicBezTo>
                    <a:pt x="19938" y="14382"/>
                    <a:pt x="20769" y="15660"/>
                    <a:pt x="21600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271727" y="2628900"/>
              <a:ext cx="89299" cy="8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834" fill="norm" stroke="1" extrusionOk="0">
                  <a:moveTo>
                    <a:pt x="10112" y="0"/>
                  </a:moveTo>
                  <a:cubicBezTo>
                    <a:pt x="7658" y="527"/>
                    <a:pt x="5203" y="1054"/>
                    <a:pt x="3485" y="2634"/>
                  </a:cubicBezTo>
                  <a:cubicBezTo>
                    <a:pt x="1767" y="4215"/>
                    <a:pt x="785" y="6849"/>
                    <a:pt x="294" y="10010"/>
                  </a:cubicBezTo>
                  <a:cubicBezTo>
                    <a:pt x="-197" y="13171"/>
                    <a:pt x="-197" y="16859"/>
                    <a:pt x="1276" y="18966"/>
                  </a:cubicBezTo>
                  <a:cubicBezTo>
                    <a:pt x="2748" y="21073"/>
                    <a:pt x="5694" y="21600"/>
                    <a:pt x="9376" y="19493"/>
                  </a:cubicBezTo>
                  <a:cubicBezTo>
                    <a:pt x="13058" y="17385"/>
                    <a:pt x="17476" y="12644"/>
                    <a:pt x="19439" y="8956"/>
                  </a:cubicBezTo>
                  <a:cubicBezTo>
                    <a:pt x="21403" y="5268"/>
                    <a:pt x="20912" y="2634"/>
                    <a:pt x="19194" y="1317"/>
                  </a:cubicBezTo>
                  <a:cubicBezTo>
                    <a:pt x="17476" y="0"/>
                    <a:pt x="14530" y="0"/>
                    <a:pt x="11585" y="527"/>
                  </a:cubicBezTo>
                  <a:cubicBezTo>
                    <a:pt x="8639" y="1054"/>
                    <a:pt x="5694" y="2107"/>
                    <a:pt x="2748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007226" y="1600200"/>
              <a:ext cx="336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2" y="17486"/>
                    <a:pt x="3804" y="13371"/>
                    <a:pt x="6521" y="9771"/>
                  </a:cubicBezTo>
                  <a:cubicBezTo>
                    <a:pt x="9238" y="6171"/>
                    <a:pt x="12770" y="3086"/>
                    <a:pt x="15419" y="1543"/>
                  </a:cubicBezTo>
                  <a:cubicBezTo>
                    <a:pt x="18068" y="0"/>
                    <a:pt x="198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045326" y="1638300"/>
              <a:ext cx="298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6941"/>
                    <a:pt x="7047" y="12282"/>
                    <a:pt x="10647" y="8682"/>
                  </a:cubicBezTo>
                  <a:cubicBezTo>
                    <a:pt x="14247" y="5082"/>
                    <a:pt x="17923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051676" y="1835150"/>
              <a:ext cx="158751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0"/>
                  </a:moveTo>
                  <a:cubicBezTo>
                    <a:pt x="288" y="5165"/>
                    <a:pt x="576" y="10330"/>
                    <a:pt x="1152" y="14322"/>
                  </a:cubicBezTo>
                  <a:cubicBezTo>
                    <a:pt x="1728" y="18313"/>
                    <a:pt x="2592" y="21130"/>
                    <a:pt x="3600" y="21365"/>
                  </a:cubicBezTo>
                  <a:cubicBezTo>
                    <a:pt x="4608" y="21600"/>
                    <a:pt x="5760" y="19252"/>
                    <a:pt x="6480" y="16904"/>
                  </a:cubicBezTo>
                  <a:cubicBezTo>
                    <a:pt x="7200" y="14557"/>
                    <a:pt x="7488" y="12209"/>
                    <a:pt x="7776" y="9626"/>
                  </a:cubicBezTo>
                  <a:cubicBezTo>
                    <a:pt x="8064" y="7043"/>
                    <a:pt x="8352" y="4226"/>
                    <a:pt x="8928" y="3991"/>
                  </a:cubicBezTo>
                  <a:cubicBezTo>
                    <a:pt x="9504" y="3757"/>
                    <a:pt x="10368" y="6104"/>
                    <a:pt x="11376" y="7983"/>
                  </a:cubicBezTo>
                  <a:cubicBezTo>
                    <a:pt x="12384" y="9861"/>
                    <a:pt x="13536" y="11270"/>
                    <a:pt x="14832" y="12209"/>
                  </a:cubicBezTo>
                  <a:cubicBezTo>
                    <a:pt x="16128" y="13148"/>
                    <a:pt x="17568" y="13617"/>
                    <a:pt x="18720" y="12913"/>
                  </a:cubicBezTo>
                  <a:cubicBezTo>
                    <a:pt x="19872" y="12209"/>
                    <a:pt x="20736" y="10330"/>
                    <a:pt x="21600" y="8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216776" y="1803400"/>
              <a:ext cx="101601" cy="10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0"/>
                  </a:moveTo>
                  <a:cubicBezTo>
                    <a:pt x="450" y="4408"/>
                    <a:pt x="900" y="8816"/>
                    <a:pt x="1575" y="12784"/>
                  </a:cubicBezTo>
                  <a:cubicBezTo>
                    <a:pt x="2250" y="16751"/>
                    <a:pt x="3150" y="20278"/>
                    <a:pt x="3375" y="20939"/>
                  </a:cubicBezTo>
                  <a:cubicBezTo>
                    <a:pt x="3600" y="21600"/>
                    <a:pt x="3150" y="19396"/>
                    <a:pt x="2925" y="16090"/>
                  </a:cubicBezTo>
                  <a:cubicBezTo>
                    <a:pt x="2700" y="12784"/>
                    <a:pt x="2700" y="8376"/>
                    <a:pt x="3600" y="5510"/>
                  </a:cubicBezTo>
                  <a:cubicBezTo>
                    <a:pt x="4500" y="2645"/>
                    <a:pt x="6300" y="1322"/>
                    <a:pt x="8325" y="882"/>
                  </a:cubicBezTo>
                  <a:cubicBezTo>
                    <a:pt x="10350" y="441"/>
                    <a:pt x="12600" y="882"/>
                    <a:pt x="14850" y="3747"/>
                  </a:cubicBezTo>
                  <a:cubicBezTo>
                    <a:pt x="17100" y="6612"/>
                    <a:pt x="19350" y="11902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369176" y="1644650"/>
              <a:ext cx="11430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6574"/>
                    <a:pt x="4000" y="13148"/>
                    <a:pt x="5000" y="16904"/>
                  </a:cubicBezTo>
                  <a:cubicBezTo>
                    <a:pt x="6000" y="20661"/>
                    <a:pt x="6000" y="21600"/>
                    <a:pt x="5800" y="21600"/>
                  </a:cubicBezTo>
                  <a:cubicBezTo>
                    <a:pt x="5600" y="21600"/>
                    <a:pt x="5200" y="20661"/>
                    <a:pt x="5000" y="18501"/>
                  </a:cubicBezTo>
                  <a:cubicBezTo>
                    <a:pt x="4800" y="16341"/>
                    <a:pt x="4800" y="12960"/>
                    <a:pt x="5200" y="10800"/>
                  </a:cubicBezTo>
                  <a:cubicBezTo>
                    <a:pt x="5600" y="8640"/>
                    <a:pt x="6400" y="7701"/>
                    <a:pt x="7800" y="7325"/>
                  </a:cubicBezTo>
                  <a:cubicBezTo>
                    <a:pt x="9200" y="6950"/>
                    <a:pt x="11200" y="7137"/>
                    <a:pt x="12600" y="7701"/>
                  </a:cubicBezTo>
                  <a:cubicBezTo>
                    <a:pt x="14000" y="8264"/>
                    <a:pt x="14800" y="9203"/>
                    <a:pt x="15200" y="10143"/>
                  </a:cubicBezTo>
                  <a:cubicBezTo>
                    <a:pt x="15600" y="11082"/>
                    <a:pt x="15600" y="12021"/>
                    <a:pt x="14800" y="12866"/>
                  </a:cubicBezTo>
                  <a:cubicBezTo>
                    <a:pt x="14000" y="13711"/>
                    <a:pt x="12400" y="14463"/>
                    <a:pt x="10400" y="15026"/>
                  </a:cubicBezTo>
                  <a:cubicBezTo>
                    <a:pt x="8400" y="15590"/>
                    <a:pt x="6000" y="15965"/>
                    <a:pt x="6600" y="16717"/>
                  </a:cubicBezTo>
                  <a:cubicBezTo>
                    <a:pt x="7200" y="17468"/>
                    <a:pt x="10800" y="18595"/>
                    <a:pt x="13800" y="19158"/>
                  </a:cubicBezTo>
                  <a:cubicBezTo>
                    <a:pt x="16800" y="19722"/>
                    <a:pt x="19200" y="19722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534276" y="1729316"/>
              <a:ext cx="88901" cy="11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5600"/>
                  </a:moveTo>
                  <a:cubicBezTo>
                    <a:pt x="0" y="9600"/>
                    <a:pt x="0" y="13600"/>
                    <a:pt x="0" y="16600"/>
                  </a:cubicBezTo>
                  <a:cubicBezTo>
                    <a:pt x="0" y="19600"/>
                    <a:pt x="0" y="21600"/>
                    <a:pt x="257" y="21400"/>
                  </a:cubicBezTo>
                  <a:cubicBezTo>
                    <a:pt x="514" y="21200"/>
                    <a:pt x="1029" y="18800"/>
                    <a:pt x="1543" y="15400"/>
                  </a:cubicBezTo>
                  <a:cubicBezTo>
                    <a:pt x="2057" y="12000"/>
                    <a:pt x="2571" y="7600"/>
                    <a:pt x="3600" y="4600"/>
                  </a:cubicBezTo>
                  <a:cubicBezTo>
                    <a:pt x="4629" y="1600"/>
                    <a:pt x="6171" y="0"/>
                    <a:pt x="7714" y="0"/>
                  </a:cubicBezTo>
                  <a:cubicBezTo>
                    <a:pt x="9257" y="0"/>
                    <a:pt x="10800" y="1600"/>
                    <a:pt x="13114" y="4600"/>
                  </a:cubicBezTo>
                  <a:cubicBezTo>
                    <a:pt x="15429" y="7600"/>
                    <a:pt x="18514" y="12000"/>
                    <a:pt x="21600" y="16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654926" y="1705947"/>
              <a:ext cx="66940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09" fill="norm" stroke="1" extrusionOk="0">
                  <a:moveTo>
                    <a:pt x="0" y="6537"/>
                  </a:moveTo>
                  <a:cubicBezTo>
                    <a:pt x="675" y="4500"/>
                    <a:pt x="1350" y="2462"/>
                    <a:pt x="1350" y="2462"/>
                  </a:cubicBezTo>
                  <a:cubicBezTo>
                    <a:pt x="1350" y="2462"/>
                    <a:pt x="675" y="4500"/>
                    <a:pt x="1012" y="7556"/>
                  </a:cubicBezTo>
                  <a:cubicBezTo>
                    <a:pt x="1350" y="10613"/>
                    <a:pt x="2700" y="14688"/>
                    <a:pt x="4725" y="17337"/>
                  </a:cubicBezTo>
                  <a:cubicBezTo>
                    <a:pt x="6750" y="19986"/>
                    <a:pt x="9450" y="21209"/>
                    <a:pt x="12150" y="21209"/>
                  </a:cubicBezTo>
                  <a:cubicBezTo>
                    <a:pt x="14850" y="21209"/>
                    <a:pt x="17550" y="19986"/>
                    <a:pt x="19237" y="17134"/>
                  </a:cubicBezTo>
                  <a:cubicBezTo>
                    <a:pt x="20925" y="14281"/>
                    <a:pt x="21600" y="9798"/>
                    <a:pt x="21262" y="6537"/>
                  </a:cubicBezTo>
                  <a:cubicBezTo>
                    <a:pt x="20925" y="3277"/>
                    <a:pt x="19575" y="1239"/>
                    <a:pt x="16875" y="424"/>
                  </a:cubicBezTo>
                  <a:cubicBezTo>
                    <a:pt x="14175" y="-391"/>
                    <a:pt x="10125" y="17"/>
                    <a:pt x="7762" y="1239"/>
                  </a:cubicBezTo>
                  <a:cubicBezTo>
                    <a:pt x="5400" y="2462"/>
                    <a:pt x="4725" y="4500"/>
                    <a:pt x="4050" y="6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762876" y="1695450"/>
              <a:ext cx="127001" cy="12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4393"/>
                  </a:moveTo>
                  <a:cubicBezTo>
                    <a:pt x="0" y="8420"/>
                    <a:pt x="0" y="12447"/>
                    <a:pt x="540" y="15376"/>
                  </a:cubicBezTo>
                  <a:cubicBezTo>
                    <a:pt x="1080" y="18305"/>
                    <a:pt x="2160" y="20136"/>
                    <a:pt x="3600" y="20868"/>
                  </a:cubicBezTo>
                  <a:cubicBezTo>
                    <a:pt x="5040" y="21600"/>
                    <a:pt x="6840" y="21234"/>
                    <a:pt x="8100" y="19953"/>
                  </a:cubicBezTo>
                  <a:cubicBezTo>
                    <a:pt x="9360" y="18671"/>
                    <a:pt x="10080" y="16475"/>
                    <a:pt x="10440" y="14461"/>
                  </a:cubicBezTo>
                  <a:cubicBezTo>
                    <a:pt x="10800" y="12447"/>
                    <a:pt x="10800" y="10617"/>
                    <a:pt x="11340" y="10434"/>
                  </a:cubicBezTo>
                  <a:cubicBezTo>
                    <a:pt x="11880" y="10251"/>
                    <a:pt x="12960" y="11715"/>
                    <a:pt x="14220" y="12997"/>
                  </a:cubicBezTo>
                  <a:cubicBezTo>
                    <a:pt x="15480" y="14278"/>
                    <a:pt x="16920" y="15376"/>
                    <a:pt x="18180" y="15193"/>
                  </a:cubicBezTo>
                  <a:cubicBezTo>
                    <a:pt x="19440" y="15010"/>
                    <a:pt x="20520" y="13546"/>
                    <a:pt x="21060" y="10800"/>
                  </a:cubicBezTo>
                  <a:cubicBezTo>
                    <a:pt x="21600" y="8054"/>
                    <a:pt x="21600" y="40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940676" y="1672166"/>
              <a:ext cx="12700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360" y="6035"/>
                    <a:pt x="720" y="9529"/>
                    <a:pt x="1080" y="12388"/>
                  </a:cubicBezTo>
                  <a:cubicBezTo>
                    <a:pt x="1440" y="15247"/>
                    <a:pt x="1800" y="17471"/>
                    <a:pt x="1980" y="17312"/>
                  </a:cubicBezTo>
                  <a:cubicBezTo>
                    <a:pt x="2160" y="17153"/>
                    <a:pt x="2160" y="14612"/>
                    <a:pt x="2520" y="11753"/>
                  </a:cubicBezTo>
                  <a:cubicBezTo>
                    <a:pt x="2880" y="8894"/>
                    <a:pt x="3600" y="5718"/>
                    <a:pt x="4860" y="3494"/>
                  </a:cubicBezTo>
                  <a:cubicBezTo>
                    <a:pt x="6120" y="1271"/>
                    <a:pt x="7920" y="0"/>
                    <a:pt x="9540" y="0"/>
                  </a:cubicBezTo>
                  <a:cubicBezTo>
                    <a:pt x="11160" y="0"/>
                    <a:pt x="12600" y="1271"/>
                    <a:pt x="14580" y="5082"/>
                  </a:cubicBezTo>
                  <a:cubicBezTo>
                    <a:pt x="16560" y="8894"/>
                    <a:pt x="19080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8146839" y="1502462"/>
              <a:ext cx="925517" cy="23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7" fill="norm" stroke="1" extrusionOk="0">
                  <a:moveTo>
                    <a:pt x="970" y="19493"/>
                  </a:moveTo>
                  <a:cubicBezTo>
                    <a:pt x="527" y="19688"/>
                    <a:pt x="85" y="19882"/>
                    <a:pt x="11" y="19980"/>
                  </a:cubicBezTo>
                  <a:cubicBezTo>
                    <a:pt x="-63" y="20077"/>
                    <a:pt x="232" y="20077"/>
                    <a:pt x="1241" y="19298"/>
                  </a:cubicBezTo>
                  <a:cubicBezTo>
                    <a:pt x="2250" y="18520"/>
                    <a:pt x="3972" y="16963"/>
                    <a:pt x="5792" y="15115"/>
                  </a:cubicBezTo>
                  <a:cubicBezTo>
                    <a:pt x="7613" y="13266"/>
                    <a:pt x="9532" y="11125"/>
                    <a:pt x="11426" y="9180"/>
                  </a:cubicBezTo>
                  <a:cubicBezTo>
                    <a:pt x="13320" y="7234"/>
                    <a:pt x="15190" y="5482"/>
                    <a:pt x="16764" y="4023"/>
                  </a:cubicBezTo>
                  <a:cubicBezTo>
                    <a:pt x="18339" y="2563"/>
                    <a:pt x="19618" y="1396"/>
                    <a:pt x="20405" y="715"/>
                  </a:cubicBezTo>
                  <a:cubicBezTo>
                    <a:pt x="21193" y="34"/>
                    <a:pt x="21488" y="-161"/>
                    <a:pt x="21512" y="131"/>
                  </a:cubicBezTo>
                  <a:cubicBezTo>
                    <a:pt x="21537" y="423"/>
                    <a:pt x="21291" y="1201"/>
                    <a:pt x="20307" y="2758"/>
                  </a:cubicBezTo>
                  <a:cubicBezTo>
                    <a:pt x="19323" y="4315"/>
                    <a:pt x="17601" y="6650"/>
                    <a:pt x="15829" y="8693"/>
                  </a:cubicBezTo>
                  <a:cubicBezTo>
                    <a:pt x="14058" y="10736"/>
                    <a:pt x="12238" y="12488"/>
                    <a:pt x="10516" y="14044"/>
                  </a:cubicBezTo>
                  <a:cubicBezTo>
                    <a:pt x="8793" y="15601"/>
                    <a:pt x="7170" y="16963"/>
                    <a:pt x="5866" y="18034"/>
                  </a:cubicBezTo>
                  <a:cubicBezTo>
                    <a:pt x="4562" y="19104"/>
                    <a:pt x="3578" y="19882"/>
                    <a:pt x="2889" y="20466"/>
                  </a:cubicBezTo>
                  <a:cubicBezTo>
                    <a:pt x="2200" y="21050"/>
                    <a:pt x="1807" y="21439"/>
                    <a:pt x="1782" y="21342"/>
                  </a:cubicBezTo>
                  <a:cubicBezTo>
                    <a:pt x="1758" y="21244"/>
                    <a:pt x="2102" y="20661"/>
                    <a:pt x="3209" y="19298"/>
                  </a:cubicBezTo>
                  <a:cubicBezTo>
                    <a:pt x="4316" y="17936"/>
                    <a:pt x="6186" y="15796"/>
                    <a:pt x="8031" y="13947"/>
                  </a:cubicBezTo>
                  <a:cubicBezTo>
                    <a:pt x="9876" y="12098"/>
                    <a:pt x="11696" y="10542"/>
                    <a:pt x="13419" y="9374"/>
                  </a:cubicBezTo>
                  <a:cubicBezTo>
                    <a:pt x="15141" y="8207"/>
                    <a:pt x="16764" y="7428"/>
                    <a:pt x="18388" y="66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422963" y="1881394"/>
              <a:ext cx="178364" cy="36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69" fill="norm" stroke="1" extrusionOk="0">
                  <a:moveTo>
                    <a:pt x="829" y="1001"/>
                  </a:moveTo>
                  <a:cubicBezTo>
                    <a:pt x="321" y="264"/>
                    <a:pt x="-187" y="-472"/>
                    <a:pt x="67" y="387"/>
                  </a:cubicBezTo>
                  <a:cubicBezTo>
                    <a:pt x="321" y="1246"/>
                    <a:pt x="1338" y="3701"/>
                    <a:pt x="2100" y="7137"/>
                  </a:cubicBezTo>
                  <a:cubicBezTo>
                    <a:pt x="2862" y="10573"/>
                    <a:pt x="3371" y="14992"/>
                    <a:pt x="3498" y="17630"/>
                  </a:cubicBezTo>
                  <a:cubicBezTo>
                    <a:pt x="3625" y="20269"/>
                    <a:pt x="3371" y="21128"/>
                    <a:pt x="3244" y="21067"/>
                  </a:cubicBezTo>
                  <a:cubicBezTo>
                    <a:pt x="3117" y="21005"/>
                    <a:pt x="3117" y="20023"/>
                    <a:pt x="3117" y="18244"/>
                  </a:cubicBezTo>
                  <a:cubicBezTo>
                    <a:pt x="3117" y="16464"/>
                    <a:pt x="3117" y="13887"/>
                    <a:pt x="3752" y="11862"/>
                  </a:cubicBezTo>
                  <a:cubicBezTo>
                    <a:pt x="4387" y="9837"/>
                    <a:pt x="5658" y="8364"/>
                    <a:pt x="7055" y="7567"/>
                  </a:cubicBezTo>
                  <a:cubicBezTo>
                    <a:pt x="8453" y="6769"/>
                    <a:pt x="9978" y="6646"/>
                    <a:pt x="11248" y="6769"/>
                  </a:cubicBezTo>
                  <a:cubicBezTo>
                    <a:pt x="12519" y="6892"/>
                    <a:pt x="13535" y="7260"/>
                    <a:pt x="14298" y="8180"/>
                  </a:cubicBezTo>
                  <a:cubicBezTo>
                    <a:pt x="15060" y="9101"/>
                    <a:pt x="15568" y="10573"/>
                    <a:pt x="15441" y="11555"/>
                  </a:cubicBezTo>
                  <a:cubicBezTo>
                    <a:pt x="15314" y="12537"/>
                    <a:pt x="14552" y="13028"/>
                    <a:pt x="13789" y="13580"/>
                  </a:cubicBezTo>
                  <a:cubicBezTo>
                    <a:pt x="13027" y="14133"/>
                    <a:pt x="12265" y="14746"/>
                    <a:pt x="11248" y="15114"/>
                  </a:cubicBezTo>
                  <a:cubicBezTo>
                    <a:pt x="10232" y="15483"/>
                    <a:pt x="8961" y="15605"/>
                    <a:pt x="8961" y="15789"/>
                  </a:cubicBezTo>
                  <a:cubicBezTo>
                    <a:pt x="8961" y="15973"/>
                    <a:pt x="10232" y="16219"/>
                    <a:pt x="11502" y="16710"/>
                  </a:cubicBezTo>
                  <a:cubicBezTo>
                    <a:pt x="12773" y="17201"/>
                    <a:pt x="14044" y="17937"/>
                    <a:pt x="15314" y="18428"/>
                  </a:cubicBezTo>
                  <a:cubicBezTo>
                    <a:pt x="16585" y="18919"/>
                    <a:pt x="17855" y="19164"/>
                    <a:pt x="18872" y="18735"/>
                  </a:cubicBezTo>
                  <a:cubicBezTo>
                    <a:pt x="19888" y="18305"/>
                    <a:pt x="20651" y="17201"/>
                    <a:pt x="21413" y="160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607676" y="2043994"/>
              <a:ext cx="152401" cy="15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fill="norm" stroke="1" extrusionOk="0">
                  <a:moveTo>
                    <a:pt x="0" y="6144"/>
                  </a:moveTo>
                  <a:cubicBezTo>
                    <a:pt x="900" y="9024"/>
                    <a:pt x="1800" y="11904"/>
                    <a:pt x="2700" y="14640"/>
                  </a:cubicBezTo>
                  <a:cubicBezTo>
                    <a:pt x="3600" y="17376"/>
                    <a:pt x="4500" y="19968"/>
                    <a:pt x="4800" y="20544"/>
                  </a:cubicBezTo>
                  <a:cubicBezTo>
                    <a:pt x="5100" y="21120"/>
                    <a:pt x="4800" y="19680"/>
                    <a:pt x="4500" y="16944"/>
                  </a:cubicBezTo>
                  <a:cubicBezTo>
                    <a:pt x="4200" y="14208"/>
                    <a:pt x="3900" y="10176"/>
                    <a:pt x="4800" y="7008"/>
                  </a:cubicBezTo>
                  <a:cubicBezTo>
                    <a:pt x="5700" y="3840"/>
                    <a:pt x="7800" y="1536"/>
                    <a:pt x="9600" y="528"/>
                  </a:cubicBezTo>
                  <a:cubicBezTo>
                    <a:pt x="11400" y="-480"/>
                    <a:pt x="12900" y="-192"/>
                    <a:pt x="14850" y="2688"/>
                  </a:cubicBezTo>
                  <a:cubicBezTo>
                    <a:pt x="16800" y="5568"/>
                    <a:pt x="19200" y="11040"/>
                    <a:pt x="21600" y="16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786202" y="2074333"/>
              <a:ext cx="76690" cy="9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30" fill="norm" stroke="1" extrusionOk="0">
                  <a:moveTo>
                    <a:pt x="5054" y="4596"/>
                  </a:moveTo>
                  <a:cubicBezTo>
                    <a:pt x="5638" y="2298"/>
                    <a:pt x="6222" y="0"/>
                    <a:pt x="5346" y="0"/>
                  </a:cubicBezTo>
                  <a:cubicBezTo>
                    <a:pt x="4470" y="0"/>
                    <a:pt x="2135" y="2298"/>
                    <a:pt x="968" y="5285"/>
                  </a:cubicBezTo>
                  <a:cubicBezTo>
                    <a:pt x="-200" y="8272"/>
                    <a:pt x="-200" y="11949"/>
                    <a:pt x="384" y="14936"/>
                  </a:cubicBezTo>
                  <a:cubicBezTo>
                    <a:pt x="968" y="17923"/>
                    <a:pt x="2135" y="20221"/>
                    <a:pt x="5346" y="20911"/>
                  </a:cubicBezTo>
                  <a:cubicBezTo>
                    <a:pt x="8557" y="21600"/>
                    <a:pt x="13811" y="20681"/>
                    <a:pt x="17022" y="17923"/>
                  </a:cubicBezTo>
                  <a:cubicBezTo>
                    <a:pt x="20232" y="15166"/>
                    <a:pt x="21400" y="10570"/>
                    <a:pt x="21108" y="7123"/>
                  </a:cubicBezTo>
                  <a:cubicBezTo>
                    <a:pt x="20816" y="3677"/>
                    <a:pt x="19065" y="1379"/>
                    <a:pt x="16730" y="689"/>
                  </a:cubicBezTo>
                  <a:cubicBezTo>
                    <a:pt x="14395" y="0"/>
                    <a:pt x="11476" y="919"/>
                    <a:pt x="8557" y="1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912476" y="1972479"/>
              <a:ext cx="208540" cy="13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97" fill="norm" stroke="1" extrusionOk="0">
                  <a:moveTo>
                    <a:pt x="0" y="11515"/>
                  </a:moveTo>
                  <a:cubicBezTo>
                    <a:pt x="436" y="13203"/>
                    <a:pt x="873" y="14890"/>
                    <a:pt x="2400" y="16578"/>
                  </a:cubicBezTo>
                  <a:cubicBezTo>
                    <a:pt x="3927" y="18266"/>
                    <a:pt x="6545" y="19953"/>
                    <a:pt x="8182" y="19784"/>
                  </a:cubicBezTo>
                  <a:cubicBezTo>
                    <a:pt x="9818" y="19615"/>
                    <a:pt x="10473" y="17590"/>
                    <a:pt x="10800" y="15734"/>
                  </a:cubicBezTo>
                  <a:cubicBezTo>
                    <a:pt x="11127" y="13878"/>
                    <a:pt x="11127" y="12190"/>
                    <a:pt x="11018" y="12190"/>
                  </a:cubicBezTo>
                  <a:cubicBezTo>
                    <a:pt x="10909" y="12190"/>
                    <a:pt x="10691" y="13878"/>
                    <a:pt x="10800" y="15565"/>
                  </a:cubicBezTo>
                  <a:cubicBezTo>
                    <a:pt x="10909" y="17253"/>
                    <a:pt x="11345" y="18940"/>
                    <a:pt x="12109" y="19953"/>
                  </a:cubicBezTo>
                  <a:cubicBezTo>
                    <a:pt x="12873" y="20965"/>
                    <a:pt x="13964" y="21303"/>
                    <a:pt x="15600" y="19615"/>
                  </a:cubicBezTo>
                  <a:cubicBezTo>
                    <a:pt x="17236" y="17928"/>
                    <a:pt x="19418" y="14215"/>
                    <a:pt x="20509" y="11347"/>
                  </a:cubicBezTo>
                  <a:cubicBezTo>
                    <a:pt x="21600" y="8478"/>
                    <a:pt x="21600" y="6453"/>
                    <a:pt x="21382" y="4597"/>
                  </a:cubicBezTo>
                  <a:cubicBezTo>
                    <a:pt x="21164" y="2740"/>
                    <a:pt x="20727" y="1053"/>
                    <a:pt x="19964" y="378"/>
                  </a:cubicBezTo>
                  <a:cubicBezTo>
                    <a:pt x="19200" y="-297"/>
                    <a:pt x="18109" y="40"/>
                    <a:pt x="17564" y="547"/>
                  </a:cubicBezTo>
                  <a:cubicBezTo>
                    <a:pt x="17018" y="1053"/>
                    <a:pt x="17018" y="1728"/>
                    <a:pt x="17018" y="24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179176" y="1968500"/>
              <a:ext cx="139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4696"/>
                    <a:pt x="1964" y="9391"/>
                    <a:pt x="2455" y="10643"/>
                  </a:cubicBezTo>
                  <a:cubicBezTo>
                    <a:pt x="2945" y="11896"/>
                    <a:pt x="2945" y="9704"/>
                    <a:pt x="3600" y="7200"/>
                  </a:cubicBezTo>
                  <a:cubicBezTo>
                    <a:pt x="4255" y="4696"/>
                    <a:pt x="5564" y="1878"/>
                    <a:pt x="8018" y="939"/>
                  </a:cubicBezTo>
                  <a:cubicBezTo>
                    <a:pt x="10473" y="0"/>
                    <a:pt x="14073" y="939"/>
                    <a:pt x="16527" y="4070"/>
                  </a:cubicBezTo>
                  <a:cubicBezTo>
                    <a:pt x="18982" y="7200"/>
                    <a:pt x="20291" y="12522"/>
                    <a:pt x="20945" y="15809"/>
                  </a:cubicBezTo>
                  <a:cubicBezTo>
                    <a:pt x="21600" y="19096"/>
                    <a:pt x="216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026832" y="1999118"/>
              <a:ext cx="53795" cy="21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82" fill="norm" stroke="1" extrusionOk="0">
                  <a:moveTo>
                    <a:pt x="1175" y="1980"/>
                  </a:moveTo>
                  <a:cubicBezTo>
                    <a:pt x="344" y="941"/>
                    <a:pt x="-487" y="-97"/>
                    <a:pt x="344" y="7"/>
                  </a:cubicBezTo>
                  <a:cubicBezTo>
                    <a:pt x="1175" y="111"/>
                    <a:pt x="3667" y="1357"/>
                    <a:pt x="6575" y="4368"/>
                  </a:cubicBezTo>
                  <a:cubicBezTo>
                    <a:pt x="9482" y="7380"/>
                    <a:pt x="12805" y="12157"/>
                    <a:pt x="14882" y="15480"/>
                  </a:cubicBezTo>
                  <a:cubicBezTo>
                    <a:pt x="16959" y="18803"/>
                    <a:pt x="17790" y="20672"/>
                    <a:pt x="18621" y="21088"/>
                  </a:cubicBezTo>
                  <a:cubicBezTo>
                    <a:pt x="19451" y="21503"/>
                    <a:pt x="20282" y="20465"/>
                    <a:pt x="21113" y="19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845676" y="1893871"/>
              <a:ext cx="317297" cy="42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83" fill="norm" stroke="1" extrusionOk="0">
                  <a:moveTo>
                    <a:pt x="13553" y="2124"/>
                  </a:moveTo>
                  <a:cubicBezTo>
                    <a:pt x="12424" y="1285"/>
                    <a:pt x="11294" y="446"/>
                    <a:pt x="9741" y="132"/>
                  </a:cubicBezTo>
                  <a:cubicBezTo>
                    <a:pt x="8188" y="-183"/>
                    <a:pt x="6212" y="27"/>
                    <a:pt x="4447" y="1180"/>
                  </a:cubicBezTo>
                  <a:cubicBezTo>
                    <a:pt x="2683" y="2334"/>
                    <a:pt x="1130" y="4431"/>
                    <a:pt x="494" y="6790"/>
                  </a:cubicBezTo>
                  <a:cubicBezTo>
                    <a:pt x="-141" y="9149"/>
                    <a:pt x="141" y="11770"/>
                    <a:pt x="847" y="13972"/>
                  </a:cubicBezTo>
                  <a:cubicBezTo>
                    <a:pt x="1553" y="16174"/>
                    <a:pt x="2683" y="17957"/>
                    <a:pt x="3883" y="19163"/>
                  </a:cubicBezTo>
                  <a:cubicBezTo>
                    <a:pt x="5083" y="20368"/>
                    <a:pt x="6353" y="20998"/>
                    <a:pt x="8400" y="21207"/>
                  </a:cubicBezTo>
                  <a:cubicBezTo>
                    <a:pt x="10447" y="21417"/>
                    <a:pt x="13271" y="21207"/>
                    <a:pt x="15530" y="20316"/>
                  </a:cubicBezTo>
                  <a:cubicBezTo>
                    <a:pt x="17788" y="19425"/>
                    <a:pt x="19483" y="17852"/>
                    <a:pt x="20400" y="15912"/>
                  </a:cubicBezTo>
                  <a:cubicBezTo>
                    <a:pt x="21318" y="13972"/>
                    <a:pt x="21459" y="11666"/>
                    <a:pt x="20541" y="9516"/>
                  </a:cubicBezTo>
                  <a:cubicBezTo>
                    <a:pt x="19624" y="7367"/>
                    <a:pt x="17647" y="5374"/>
                    <a:pt x="15812" y="3854"/>
                  </a:cubicBezTo>
                  <a:cubicBezTo>
                    <a:pt x="13977" y="2334"/>
                    <a:pt x="12283" y="1285"/>
                    <a:pt x="9671" y="1075"/>
                  </a:cubicBezTo>
                  <a:cubicBezTo>
                    <a:pt x="7059" y="866"/>
                    <a:pt x="3530" y="1495"/>
                    <a:pt x="0" y="2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82765" y="4544049"/>
              <a:ext cx="593812" cy="43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6" fill="norm" stroke="1" extrusionOk="0">
                  <a:moveTo>
                    <a:pt x="4039" y="3845"/>
                  </a:moveTo>
                  <a:cubicBezTo>
                    <a:pt x="3424" y="4052"/>
                    <a:pt x="2809" y="4259"/>
                    <a:pt x="2694" y="4259"/>
                  </a:cubicBezTo>
                  <a:cubicBezTo>
                    <a:pt x="2579" y="4259"/>
                    <a:pt x="2963" y="4052"/>
                    <a:pt x="4231" y="3535"/>
                  </a:cubicBezTo>
                  <a:cubicBezTo>
                    <a:pt x="5500" y="3018"/>
                    <a:pt x="7652" y="2192"/>
                    <a:pt x="9766" y="1572"/>
                  </a:cubicBezTo>
                  <a:cubicBezTo>
                    <a:pt x="11880" y="951"/>
                    <a:pt x="13955" y="538"/>
                    <a:pt x="15531" y="280"/>
                  </a:cubicBezTo>
                  <a:cubicBezTo>
                    <a:pt x="17107" y="21"/>
                    <a:pt x="18183" y="-82"/>
                    <a:pt x="18567" y="73"/>
                  </a:cubicBezTo>
                  <a:cubicBezTo>
                    <a:pt x="18951" y="228"/>
                    <a:pt x="18644" y="641"/>
                    <a:pt x="17645" y="1675"/>
                  </a:cubicBezTo>
                  <a:cubicBezTo>
                    <a:pt x="16645" y="2708"/>
                    <a:pt x="14954" y="4362"/>
                    <a:pt x="12917" y="6274"/>
                  </a:cubicBezTo>
                  <a:cubicBezTo>
                    <a:pt x="10880" y="8186"/>
                    <a:pt x="8497" y="10356"/>
                    <a:pt x="6384" y="12630"/>
                  </a:cubicBezTo>
                  <a:cubicBezTo>
                    <a:pt x="4270" y="14904"/>
                    <a:pt x="2425" y="17281"/>
                    <a:pt x="1349" y="18779"/>
                  </a:cubicBezTo>
                  <a:cubicBezTo>
                    <a:pt x="272" y="20278"/>
                    <a:pt x="-35" y="20898"/>
                    <a:pt x="3" y="21208"/>
                  </a:cubicBezTo>
                  <a:cubicBezTo>
                    <a:pt x="42" y="21518"/>
                    <a:pt x="426" y="21518"/>
                    <a:pt x="1810" y="21415"/>
                  </a:cubicBezTo>
                  <a:cubicBezTo>
                    <a:pt x="3193" y="21311"/>
                    <a:pt x="5576" y="21105"/>
                    <a:pt x="8190" y="20795"/>
                  </a:cubicBezTo>
                  <a:cubicBezTo>
                    <a:pt x="10803" y="20485"/>
                    <a:pt x="13648" y="20071"/>
                    <a:pt x="15723" y="19658"/>
                  </a:cubicBezTo>
                  <a:cubicBezTo>
                    <a:pt x="17798" y="19244"/>
                    <a:pt x="19105" y="18831"/>
                    <a:pt x="19951" y="18728"/>
                  </a:cubicBezTo>
                  <a:cubicBezTo>
                    <a:pt x="20796" y="18624"/>
                    <a:pt x="21181" y="18831"/>
                    <a:pt x="21565" y="1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292476" y="47180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343276" y="4794250"/>
              <a:ext cx="285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6000"/>
                    <a:pt x="10240" y="10400"/>
                    <a:pt x="13840" y="6800"/>
                  </a:cubicBezTo>
                  <a:cubicBezTo>
                    <a:pt x="17440" y="3200"/>
                    <a:pt x="1952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314826" y="4229100"/>
              <a:ext cx="2857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40" y="2437"/>
                    <a:pt x="4480" y="4874"/>
                    <a:pt x="7040" y="7422"/>
                  </a:cubicBezTo>
                  <a:cubicBezTo>
                    <a:pt x="9600" y="9969"/>
                    <a:pt x="12480" y="12628"/>
                    <a:pt x="14960" y="15009"/>
                  </a:cubicBezTo>
                  <a:cubicBezTo>
                    <a:pt x="17440" y="17391"/>
                    <a:pt x="19520" y="194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371976" y="4185810"/>
              <a:ext cx="215901" cy="41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2546"/>
                  </a:moveTo>
                  <a:cubicBezTo>
                    <a:pt x="21600" y="2003"/>
                    <a:pt x="21600" y="1460"/>
                    <a:pt x="21600" y="917"/>
                  </a:cubicBezTo>
                  <a:cubicBezTo>
                    <a:pt x="21600" y="375"/>
                    <a:pt x="21600" y="-168"/>
                    <a:pt x="21282" y="49"/>
                  </a:cubicBezTo>
                  <a:cubicBezTo>
                    <a:pt x="20965" y="266"/>
                    <a:pt x="20329" y="1243"/>
                    <a:pt x="18529" y="3143"/>
                  </a:cubicBezTo>
                  <a:cubicBezTo>
                    <a:pt x="16729" y="5042"/>
                    <a:pt x="13765" y="7864"/>
                    <a:pt x="10694" y="10849"/>
                  </a:cubicBezTo>
                  <a:cubicBezTo>
                    <a:pt x="7624" y="13834"/>
                    <a:pt x="4447" y="16982"/>
                    <a:pt x="2647" y="18773"/>
                  </a:cubicBezTo>
                  <a:cubicBezTo>
                    <a:pt x="847" y="20564"/>
                    <a:pt x="424" y="20998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238626" y="4029805"/>
              <a:ext cx="431801" cy="5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1165" y="17246"/>
                    <a:pt x="2329" y="13522"/>
                    <a:pt x="4712" y="9798"/>
                  </a:cubicBezTo>
                  <a:cubicBezTo>
                    <a:pt x="7094" y="6073"/>
                    <a:pt x="10694" y="2349"/>
                    <a:pt x="13712" y="860"/>
                  </a:cubicBezTo>
                  <a:cubicBezTo>
                    <a:pt x="16729" y="-630"/>
                    <a:pt x="19165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930776" y="444500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6200"/>
                    <a:pt x="9491" y="10800"/>
                    <a:pt x="13091" y="7200"/>
                  </a:cubicBezTo>
                  <a:cubicBezTo>
                    <a:pt x="16691" y="3600"/>
                    <a:pt x="191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394326" y="4178044"/>
              <a:ext cx="488951" cy="41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1503"/>
                  </a:moveTo>
                  <a:cubicBezTo>
                    <a:pt x="1403" y="18417"/>
                    <a:pt x="2805" y="15332"/>
                    <a:pt x="3881" y="12301"/>
                  </a:cubicBezTo>
                  <a:cubicBezTo>
                    <a:pt x="4956" y="9270"/>
                    <a:pt x="5704" y="6295"/>
                    <a:pt x="6125" y="4532"/>
                  </a:cubicBezTo>
                  <a:cubicBezTo>
                    <a:pt x="6545" y="2768"/>
                    <a:pt x="6639" y="2217"/>
                    <a:pt x="6639" y="1666"/>
                  </a:cubicBezTo>
                  <a:cubicBezTo>
                    <a:pt x="6639" y="1115"/>
                    <a:pt x="6545" y="564"/>
                    <a:pt x="6358" y="564"/>
                  </a:cubicBezTo>
                  <a:cubicBezTo>
                    <a:pt x="6171" y="564"/>
                    <a:pt x="5891" y="1115"/>
                    <a:pt x="5657" y="2879"/>
                  </a:cubicBezTo>
                  <a:cubicBezTo>
                    <a:pt x="5423" y="4642"/>
                    <a:pt x="5236" y="7617"/>
                    <a:pt x="5190" y="9766"/>
                  </a:cubicBezTo>
                  <a:cubicBezTo>
                    <a:pt x="5143" y="11915"/>
                    <a:pt x="5236" y="13238"/>
                    <a:pt x="5470" y="14230"/>
                  </a:cubicBezTo>
                  <a:cubicBezTo>
                    <a:pt x="5704" y="15221"/>
                    <a:pt x="6078" y="15883"/>
                    <a:pt x="6499" y="16268"/>
                  </a:cubicBezTo>
                  <a:cubicBezTo>
                    <a:pt x="6919" y="16654"/>
                    <a:pt x="7387" y="16764"/>
                    <a:pt x="8322" y="16268"/>
                  </a:cubicBezTo>
                  <a:cubicBezTo>
                    <a:pt x="9257" y="15772"/>
                    <a:pt x="10660" y="14670"/>
                    <a:pt x="12109" y="12521"/>
                  </a:cubicBezTo>
                  <a:cubicBezTo>
                    <a:pt x="13558" y="10372"/>
                    <a:pt x="15055" y="7176"/>
                    <a:pt x="15849" y="5193"/>
                  </a:cubicBezTo>
                  <a:cubicBezTo>
                    <a:pt x="16644" y="3209"/>
                    <a:pt x="16738" y="2438"/>
                    <a:pt x="16831" y="1666"/>
                  </a:cubicBezTo>
                  <a:cubicBezTo>
                    <a:pt x="16925" y="895"/>
                    <a:pt x="17018" y="123"/>
                    <a:pt x="17018" y="13"/>
                  </a:cubicBezTo>
                  <a:cubicBezTo>
                    <a:pt x="17018" y="-97"/>
                    <a:pt x="16925" y="454"/>
                    <a:pt x="16878" y="2548"/>
                  </a:cubicBezTo>
                  <a:cubicBezTo>
                    <a:pt x="16831" y="4642"/>
                    <a:pt x="16831" y="8279"/>
                    <a:pt x="16925" y="10593"/>
                  </a:cubicBezTo>
                  <a:cubicBezTo>
                    <a:pt x="17018" y="12907"/>
                    <a:pt x="17205" y="13899"/>
                    <a:pt x="18000" y="14340"/>
                  </a:cubicBezTo>
                  <a:cubicBezTo>
                    <a:pt x="18795" y="14781"/>
                    <a:pt x="20197" y="14670"/>
                    <a:pt x="21600" y="14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929373" y="4416757"/>
              <a:ext cx="121083" cy="10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0777" fill="norm" stroke="1" extrusionOk="0">
                  <a:moveTo>
                    <a:pt x="13993" y="2992"/>
                  </a:moveTo>
                  <a:cubicBezTo>
                    <a:pt x="12529" y="1770"/>
                    <a:pt x="11064" y="547"/>
                    <a:pt x="9417" y="140"/>
                  </a:cubicBezTo>
                  <a:cubicBezTo>
                    <a:pt x="7769" y="-268"/>
                    <a:pt x="5939" y="140"/>
                    <a:pt x="4291" y="2381"/>
                  </a:cubicBezTo>
                  <a:cubicBezTo>
                    <a:pt x="2644" y="4623"/>
                    <a:pt x="1179" y="8698"/>
                    <a:pt x="447" y="11755"/>
                  </a:cubicBezTo>
                  <a:cubicBezTo>
                    <a:pt x="-285" y="14811"/>
                    <a:pt x="-285" y="16849"/>
                    <a:pt x="1729" y="18479"/>
                  </a:cubicBezTo>
                  <a:cubicBezTo>
                    <a:pt x="3742" y="20109"/>
                    <a:pt x="7769" y="21332"/>
                    <a:pt x="11247" y="20517"/>
                  </a:cubicBezTo>
                  <a:cubicBezTo>
                    <a:pt x="14725" y="19702"/>
                    <a:pt x="17654" y="16849"/>
                    <a:pt x="19301" y="13996"/>
                  </a:cubicBezTo>
                  <a:cubicBezTo>
                    <a:pt x="20949" y="11143"/>
                    <a:pt x="21315" y="8290"/>
                    <a:pt x="20583" y="6457"/>
                  </a:cubicBezTo>
                  <a:cubicBezTo>
                    <a:pt x="19851" y="4623"/>
                    <a:pt x="18020" y="3807"/>
                    <a:pt x="15640" y="3604"/>
                  </a:cubicBezTo>
                  <a:cubicBezTo>
                    <a:pt x="13261" y="3400"/>
                    <a:pt x="10332" y="3807"/>
                    <a:pt x="7403" y="4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352926" y="4788958"/>
              <a:ext cx="1641528" cy="10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388" fill="norm" stroke="1" extrusionOk="0">
                  <a:moveTo>
                    <a:pt x="0" y="21388"/>
                  </a:moveTo>
                  <a:cubicBezTo>
                    <a:pt x="835" y="20541"/>
                    <a:pt x="1670" y="19694"/>
                    <a:pt x="2575" y="18635"/>
                  </a:cubicBezTo>
                  <a:cubicBezTo>
                    <a:pt x="3479" y="17576"/>
                    <a:pt x="4454" y="16306"/>
                    <a:pt x="5484" y="15035"/>
                  </a:cubicBezTo>
                  <a:cubicBezTo>
                    <a:pt x="6513" y="13764"/>
                    <a:pt x="7599" y="12494"/>
                    <a:pt x="8615" y="11435"/>
                  </a:cubicBezTo>
                  <a:cubicBezTo>
                    <a:pt x="9631" y="10376"/>
                    <a:pt x="10577" y="9529"/>
                    <a:pt x="11635" y="8894"/>
                  </a:cubicBezTo>
                  <a:cubicBezTo>
                    <a:pt x="12693" y="8259"/>
                    <a:pt x="13862" y="7835"/>
                    <a:pt x="15003" y="7200"/>
                  </a:cubicBezTo>
                  <a:cubicBezTo>
                    <a:pt x="16144" y="6564"/>
                    <a:pt x="17258" y="5717"/>
                    <a:pt x="18288" y="4447"/>
                  </a:cubicBezTo>
                  <a:cubicBezTo>
                    <a:pt x="19318" y="3176"/>
                    <a:pt x="20264" y="1482"/>
                    <a:pt x="20835" y="635"/>
                  </a:cubicBezTo>
                  <a:cubicBezTo>
                    <a:pt x="21405" y="-212"/>
                    <a:pt x="21600" y="-212"/>
                    <a:pt x="21586" y="635"/>
                  </a:cubicBezTo>
                  <a:cubicBezTo>
                    <a:pt x="21572" y="1482"/>
                    <a:pt x="21349" y="3176"/>
                    <a:pt x="21127" y="4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738370" y="5169842"/>
              <a:ext cx="382907" cy="15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10" fill="norm" stroke="1" extrusionOk="0">
                  <a:moveTo>
                    <a:pt x="5388" y="1621"/>
                  </a:moveTo>
                  <a:cubicBezTo>
                    <a:pt x="5388" y="5124"/>
                    <a:pt x="5388" y="8627"/>
                    <a:pt x="4919" y="11838"/>
                  </a:cubicBezTo>
                  <a:cubicBezTo>
                    <a:pt x="4449" y="15048"/>
                    <a:pt x="3510" y="17967"/>
                    <a:pt x="2747" y="19573"/>
                  </a:cubicBezTo>
                  <a:cubicBezTo>
                    <a:pt x="1984" y="21178"/>
                    <a:pt x="1397" y="21470"/>
                    <a:pt x="810" y="19719"/>
                  </a:cubicBezTo>
                  <a:cubicBezTo>
                    <a:pt x="223" y="17967"/>
                    <a:pt x="-364" y="14173"/>
                    <a:pt x="282" y="10962"/>
                  </a:cubicBezTo>
                  <a:cubicBezTo>
                    <a:pt x="927" y="7751"/>
                    <a:pt x="2806" y="5124"/>
                    <a:pt x="5740" y="3227"/>
                  </a:cubicBezTo>
                  <a:cubicBezTo>
                    <a:pt x="8675" y="1329"/>
                    <a:pt x="12666" y="162"/>
                    <a:pt x="15425" y="16"/>
                  </a:cubicBezTo>
                  <a:cubicBezTo>
                    <a:pt x="18184" y="-130"/>
                    <a:pt x="19710" y="746"/>
                    <a:pt x="21236" y="1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070964" y="5035550"/>
              <a:ext cx="247163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9" fill="norm" stroke="1" extrusionOk="0">
                  <a:moveTo>
                    <a:pt x="21375" y="0"/>
                  </a:moveTo>
                  <a:cubicBezTo>
                    <a:pt x="19178" y="2895"/>
                    <a:pt x="16982" y="5790"/>
                    <a:pt x="14236" y="8796"/>
                  </a:cubicBezTo>
                  <a:cubicBezTo>
                    <a:pt x="11490" y="11802"/>
                    <a:pt x="8195" y="14920"/>
                    <a:pt x="5999" y="16868"/>
                  </a:cubicBezTo>
                  <a:cubicBezTo>
                    <a:pt x="3802" y="18816"/>
                    <a:pt x="2704" y="19596"/>
                    <a:pt x="1697" y="20264"/>
                  </a:cubicBezTo>
                  <a:cubicBezTo>
                    <a:pt x="690" y="20932"/>
                    <a:pt x="-225" y="21489"/>
                    <a:pt x="50" y="21544"/>
                  </a:cubicBezTo>
                  <a:cubicBezTo>
                    <a:pt x="324" y="21600"/>
                    <a:pt x="1789" y="21155"/>
                    <a:pt x="2887" y="20765"/>
                  </a:cubicBezTo>
                  <a:cubicBezTo>
                    <a:pt x="3985" y="20375"/>
                    <a:pt x="4717" y="20041"/>
                    <a:pt x="545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311776" y="5025743"/>
              <a:ext cx="501651" cy="46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4461"/>
                  </a:moveTo>
                  <a:cubicBezTo>
                    <a:pt x="0" y="16407"/>
                    <a:pt x="0" y="18353"/>
                    <a:pt x="91" y="19618"/>
                  </a:cubicBezTo>
                  <a:cubicBezTo>
                    <a:pt x="182" y="20883"/>
                    <a:pt x="365" y="21467"/>
                    <a:pt x="592" y="21515"/>
                  </a:cubicBezTo>
                  <a:cubicBezTo>
                    <a:pt x="820" y="21564"/>
                    <a:pt x="1094" y="21078"/>
                    <a:pt x="1641" y="19083"/>
                  </a:cubicBezTo>
                  <a:cubicBezTo>
                    <a:pt x="2187" y="17088"/>
                    <a:pt x="3008" y="13586"/>
                    <a:pt x="3418" y="10861"/>
                  </a:cubicBezTo>
                  <a:cubicBezTo>
                    <a:pt x="3828" y="8137"/>
                    <a:pt x="3828" y="6191"/>
                    <a:pt x="3782" y="4975"/>
                  </a:cubicBezTo>
                  <a:cubicBezTo>
                    <a:pt x="3737" y="3759"/>
                    <a:pt x="3646" y="3272"/>
                    <a:pt x="3782" y="2883"/>
                  </a:cubicBezTo>
                  <a:cubicBezTo>
                    <a:pt x="3919" y="2494"/>
                    <a:pt x="4284" y="2202"/>
                    <a:pt x="5742" y="1813"/>
                  </a:cubicBezTo>
                  <a:cubicBezTo>
                    <a:pt x="7200" y="1423"/>
                    <a:pt x="9752" y="937"/>
                    <a:pt x="12349" y="596"/>
                  </a:cubicBezTo>
                  <a:cubicBezTo>
                    <a:pt x="14947" y="256"/>
                    <a:pt x="17590" y="61"/>
                    <a:pt x="19139" y="13"/>
                  </a:cubicBezTo>
                  <a:cubicBezTo>
                    <a:pt x="20689" y="-36"/>
                    <a:pt x="21144" y="61"/>
                    <a:pt x="21600" y="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508626" y="5203590"/>
              <a:ext cx="273051" cy="25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5552"/>
                  </a:moveTo>
                  <a:cubicBezTo>
                    <a:pt x="335" y="8888"/>
                    <a:pt x="670" y="12225"/>
                    <a:pt x="837" y="14595"/>
                  </a:cubicBezTo>
                  <a:cubicBezTo>
                    <a:pt x="1005" y="16966"/>
                    <a:pt x="1005" y="18371"/>
                    <a:pt x="921" y="19512"/>
                  </a:cubicBezTo>
                  <a:cubicBezTo>
                    <a:pt x="837" y="20654"/>
                    <a:pt x="670" y="21532"/>
                    <a:pt x="670" y="21532"/>
                  </a:cubicBezTo>
                  <a:cubicBezTo>
                    <a:pt x="670" y="21532"/>
                    <a:pt x="837" y="20654"/>
                    <a:pt x="1256" y="18020"/>
                  </a:cubicBezTo>
                  <a:cubicBezTo>
                    <a:pt x="1674" y="15386"/>
                    <a:pt x="2344" y="10995"/>
                    <a:pt x="3098" y="7747"/>
                  </a:cubicBezTo>
                  <a:cubicBezTo>
                    <a:pt x="3851" y="4498"/>
                    <a:pt x="4688" y="2391"/>
                    <a:pt x="6363" y="1249"/>
                  </a:cubicBezTo>
                  <a:cubicBezTo>
                    <a:pt x="8037" y="108"/>
                    <a:pt x="10549" y="-68"/>
                    <a:pt x="12223" y="20"/>
                  </a:cubicBezTo>
                  <a:cubicBezTo>
                    <a:pt x="13898" y="108"/>
                    <a:pt x="14735" y="459"/>
                    <a:pt x="15321" y="1073"/>
                  </a:cubicBezTo>
                  <a:cubicBezTo>
                    <a:pt x="15907" y="1688"/>
                    <a:pt x="16242" y="2566"/>
                    <a:pt x="16409" y="4410"/>
                  </a:cubicBezTo>
                  <a:cubicBezTo>
                    <a:pt x="16577" y="6254"/>
                    <a:pt x="16577" y="9064"/>
                    <a:pt x="17414" y="12049"/>
                  </a:cubicBezTo>
                  <a:cubicBezTo>
                    <a:pt x="18251" y="15034"/>
                    <a:pt x="19926" y="18195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13369" y="6497782"/>
              <a:ext cx="412358" cy="63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41" fill="norm" stroke="1" extrusionOk="0">
                  <a:moveTo>
                    <a:pt x="5900" y="4709"/>
                  </a:moveTo>
                  <a:cubicBezTo>
                    <a:pt x="4913" y="5215"/>
                    <a:pt x="3926" y="5720"/>
                    <a:pt x="3049" y="5973"/>
                  </a:cubicBezTo>
                  <a:cubicBezTo>
                    <a:pt x="2172" y="6226"/>
                    <a:pt x="1405" y="6226"/>
                    <a:pt x="802" y="5829"/>
                  </a:cubicBezTo>
                  <a:cubicBezTo>
                    <a:pt x="199" y="5431"/>
                    <a:pt x="-240" y="4637"/>
                    <a:pt x="144" y="3698"/>
                  </a:cubicBezTo>
                  <a:cubicBezTo>
                    <a:pt x="528" y="2758"/>
                    <a:pt x="1734" y="1675"/>
                    <a:pt x="2611" y="1025"/>
                  </a:cubicBezTo>
                  <a:cubicBezTo>
                    <a:pt x="3488" y="374"/>
                    <a:pt x="4036" y="158"/>
                    <a:pt x="4584" y="49"/>
                  </a:cubicBezTo>
                  <a:cubicBezTo>
                    <a:pt x="5133" y="-59"/>
                    <a:pt x="5681" y="-59"/>
                    <a:pt x="6065" y="808"/>
                  </a:cubicBezTo>
                  <a:cubicBezTo>
                    <a:pt x="6448" y="1675"/>
                    <a:pt x="6668" y="3409"/>
                    <a:pt x="6558" y="5070"/>
                  </a:cubicBezTo>
                  <a:cubicBezTo>
                    <a:pt x="6448" y="6732"/>
                    <a:pt x="6010" y="8321"/>
                    <a:pt x="5297" y="9621"/>
                  </a:cubicBezTo>
                  <a:cubicBezTo>
                    <a:pt x="4584" y="10922"/>
                    <a:pt x="3598" y="11933"/>
                    <a:pt x="2830" y="12547"/>
                  </a:cubicBezTo>
                  <a:cubicBezTo>
                    <a:pt x="2063" y="13161"/>
                    <a:pt x="1514" y="13378"/>
                    <a:pt x="1185" y="13233"/>
                  </a:cubicBezTo>
                  <a:cubicBezTo>
                    <a:pt x="856" y="13089"/>
                    <a:pt x="747" y="12583"/>
                    <a:pt x="1295" y="11752"/>
                  </a:cubicBezTo>
                  <a:cubicBezTo>
                    <a:pt x="1843" y="10922"/>
                    <a:pt x="3049" y="9766"/>
                    <a:pt x="5023" y="8176"/>
                  </a:cubicBezTo>
                  <a:cubicBezTo>
                    <a:pt x="6997" y="6587"/>
                    <a:pt x="9738" y="4564"/>
                    <a:pt x="11382" y="3372"/>
                  </a:cubicBezTo>
                  <a:cubicBezTo>
                    <a:pt x="13027" y="2180"/>
                    <a:pt x="13575" y="1819"/>
                    <a:pt x="14014" y="1386"/>
                  </a:cubicBezTo>
                  <a:cubicBezTo>
                    <a:pt x="14452" y="952"/>
                    <a:pt x="14781" y="447"/>
                    <a:pt x="14946" y="411"/>
                  </a:cubicBezTo>
                  <a:cubicBezTo>
                    <a:pt x="15110" y="374"/>
                    <a:pt x="15110" y="808"/>
                    <a:pt x="14672" y="2144"/>
                  </a:cubicBezTo>
                  <a:cubicBezTo>
                    <a:pt x="14233" y="3481"/>
                    <a:pt x="13356" y="5720"/>
                    <a:pt x="12479" y="7996"/>
                  </a:cubicBezTo>
                  <a:cubicBezTo>
                    <a:pt x="11602" y="10271"/>
                    <a:pt x="10724" y="12583"/>
                    <a:pt x="10067" y="14534"/>
                  </a:cubicBezTo>
                  <a:cubicBezTo>
                    <a:pt x="9409" y="16484"/>
                    <a:pt x="8970" y="18073"/>
                    <a:pt x="8751" y="19085"/>
                  </a:cubicBezTo>
                  <a:cubicBezTo>
                    <a:pt x="8532" y="20096"/>
                    <a:pt x="8532" y="20530"/>
                    <a:pt x="8696" y="20891"/>
                  </a:cubicBezTo>
                  <a:cubicBezTo>
                    <a:pt x="8861" y="21252"/>
                    <a:pt x="9189" y="21541"/>
                    <a:pt x="9628" y="21541"/>
                  </a:cubicBezTo>
                  <a:cubicBezTo>
                    <a:pt x="10067" y="21541"/>
                    <a:pt x="10615" y="21252"/>
                    <a:pt x="11821" y="20277"/>
                  </a:cubicBezTo>
                  <a:cubicBezTo>
                    <a:pt x="13027" y="19302"/>
                    <a:pt x="14891" y="17640"/>
                    <a:pt x="15823" y="16629"/>
                  </a:cubicBezTo>
                  <a:cubicBezTo>
                    <a:pt x="16755" y="15617"/>
                    <a:pt x="16755" y="15256"/>
                    <a:pt x="16755" y="14859"/>
                  </a:cubicBezTo>
                  <a:cubicBezTo>
                    <a:pt x="16755" y="14461"/>
                    <a:pt x="16755" y="14028"/>
                    <a:pt x="16481" y="13703"/>
                  </a:cubicBezTo>
                  <a:cubicBezTo>
                    <a:pt x="16207" y="13378"/>
                    <a:pt x="15658" y="13161"/>
                    <a:pt x="15055" y="13053"/>
                  </a:cubicBezTo>
                  <a:cubicBezTo>
                    <a:pt x="14452" y="12944"/>
                    <a:pt x="13795" y="12944"/>
                    <a:pt x="13740" y="12836"/>
                  </a:cubicBezTo>
                  <a:cubicBezTo>
                    <a:pt x="13685" y="12728"/>
                    <a:pt x="14233" y="12511"/>
                    <a:pt x="15604" y="12041"/>
                  </a:cubicBezTo>
                  <a:cubicBezTo>
                    <a:pt x="16974" y="11572"/>
                    <a:pt x="19167" y="10849"/>
                    <a:pt x="21360" y="1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127376" y="6388100"/>
              <a:ext cx="254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937"/>
                    <a:pt x="3600" y="5874"/>
                    <a:pt x="4500" y="8953"/>
                  </a:cubicBezTo>
                  <a:cubicBezTo>
                    <a:pt x="5400" y="12032"/>
                    <a:pt x="5400" y="15253"/>
                    <a:pt x="8100" y="17384"/>
                  </a:cubicBezTo>
                  <a:cubicBezTo>
                    <a:pt x="10800" y="19516"/>
                    <a:pt x="16200" y="205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262610" y="6477911"/>
              <a:ext cx="436267" cy="30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88" fill="norm" stroke="1" extrusionOk="0">
                  <a:moveTo>
                    <a:pt x="1159" y="5706"/>
                  </a:moveTo>
                  <a:cubicBezTo>
                    <a:pt x="533" y="5262"/>
                    <a:pt x="-93" y="4818"/>
                    <a:pt x="11" y="4522"/>
                  </a:cubicBezTo>
                  <a:cubicBezTo>
                    <a:pt x="116" y="4226"/>
                    <a:pt x="950" y="4078"/>
                    <a:pt x="2829" y="3561"/>
                  </a:cubicBezTo>
                  <a:cubicBezTo>
                    <a:pt x="4707" y="3043"/>
                    <a:pt x="7629" y="2155"/>
                    <a:pt x="10237" y="1489"/>
                  </a:cubicBezTo>
                  <a:cubicBezTo>
                    <a:pt x="12846" y="824"/>
                    <a:pt x="15142" y="380"/>
                    <a:pt x="16550" y="158"/>
                  </a:cubicBezTo>
                  <a:cubicBezTo>
                    <a:pt x="17959" y="-64"/>
                    <a:pt x="18481" y="-64"/>
                    <a:pt x="18533" y="232"/>
                  </a:cubicBezTo>
                  <a:cubicBezTo>
                    <a:pt x="18585" y="528"/>
                    <a:pt x="18168" y="1120"/>
                    <a:pt x="17124" y="2673"/>
                  </a:cubicBezTo>
                  <a:cubicBezTo>
                    <a:pt x="16081" y="4226"/>
                    <a:pt x="14411" y="6741"/>
                    <a:pt x="12690" y="9183"/>
                  </a:cubicBezTo>
                  <a:cubicBezTo>
                    <a:pt x="10968" y="11624"/>
                    <a:pt x="9194" y="13991"/>
                    <a:pt x="8098" y="15470"/>
                  </a:cubicBezTo>
                  <a:cubicBezTo>
                    <a:pt x="7003" y="16950"/>
                    <a:pt x="6585" y="17541"/>
                    <a:pt x="6116" y="18355"/>
                  </a:cubicBezTo>
                  <a:cubicBezTo>
                    <a:pt x="5646" y="19169"/>
                    <a:pt x="5124" y="20204"/>
                    <a:pt x="5124" y="20796"/>
                  </a:cubicBezTo>
                  <a:cubicBezTo>
                    <a:pt x="5124" y="21388"/>
                    <a:pt x="5646" y="21536"/>
                    <a:pt x="7629" y="21240"/>
                  </a:cubicBezTo>
                  <a:cubicBezTo>
                    <a:pt x="9611" y="20944"/>
                    <a:pt x="13055" y="20204"/>
                    <a:pt x="15611" y="19687"/>
                  </a:cubicBezTo>
                  <a:cubicBezTo>
                    <a:pt x="18168" y="19169"/>
                    <a:pt x="19837" y="18873"/>
                    <a:pt x="21507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832226" y="6329821"/>
              <a:ext cx="22496" cy="49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57" fill="norm" stroke="1" extrusionOk="0">
                  <a:moveTo>
                    <a:pt x="0" y="1167"/>
                  </a:moveTo>
                  <a:cubicBezTo>
                    <a:pt x="0" y="609"/>
                    <a:pt x="0" y="50"/>
                    <a:pt x="1964" y="4"/>
                  </a:cubicBezTo>
                  <a:cubicBezTo>
                    <a:pt x="3927" y="-43"/>
                    <a:pt x="7855" y="423"/>
                    <a:pt x="11782" y="2331"/>
                  </a:cubicBezTo>
                  <a:cubicBezTo>
                    <a:pt x="15709" y="4240"/>
                    <a:pt x="19636" y="7591"/>
                    <a:pt x="20618" y="10571"/>
                  </a:cubicBezTo>
                  <a:cubicBezTo>
                    <a:pt x="21600" y="13550"/>
                    <a:pt x="19636" y="16157"/>
                    <a:pt x="15709" y="17926"/>
                  </a:cubicBezTo>
                  <a:cubicBezTo>
                    <a:pt x="11782" y="19695"/>
                    <a:pt x="5891" y="20626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229013" y="6419849"/>
              <a:ext cx="270509" cy="34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60" fill="norm" stroke="1" extrusionOk="0">
                  <a:moveTo>
                    <a:pt x="1765" y="0"/>
                  </a:moveTo>
                  <a:cubicBezTo>
                    <a:pt x="4276" y="1333"/>
                    <a:pt x="6788" y="2667"/>
                    <a:pt x="9551" y="3800"/>
                  </a:cubicBezTo>
                  <a:cubicBezTo>
                    <a:pt x="12314" y="4933"/>
                    <a:pt x="15328" y="5867"/>
                    <a:pt x="17253" y="6467"/>
                  </a:cubicBezTo>
                  <a:cubicBezTo>
                    <a:pt x="19179" y="7067"/>
                    <a:pt x="20016" y="7333"/>
                    <a:pt x="20602" y="7800"/>
                  </a:cubicBezTo>
                  <a:cubicBezTo>
                    <a:pt x="21188" y="8267"/>
                    <a:pt x="21523" y="8933"/>
                    <a:pt x="21356" y="9533"/>
                  </a:cubicBezTo>
                  <a:cubicBezTo>
                    <a:pt x="21188" y="10133"/>
                    <a:pt x="20518" y="10667"/>
                    <a:pt x="18090" y="12067"/>
                  </a:cubicBezTo>
                  <a:cubicBezTo>
                    <a:pt x="15663" y="13467"/>
                    <a:pt x="11476" y="15733"/>
                    <a:pt x="8379" y="17267"/>
                  </a:cubicBezTo>
                  <a:cubicBezTo>
                    <a:pt x="5281" y="18800"/>
                    <a:pt x="3272" y="19600"/>
                    <a:pt x="1932" y="20200"/>
                  </a:cubicBezTo>
                  <a:cubicBezTo>
                    <a:pt x="593" y="20800"/>
                    <a:pt x="-77" y="21200"/>
                    <a:pt x="7" y="21400"/>
                  </a:cubicBezTo>
                  <a:cubicBezTo>
                    <a:pt x="90" y="21600"/>
                    <a:pt x="928" y="21600"/>
                    <a:pt x="1765" y="21467"/>
                  </a:cubicBezTo>
                  <a:cubicBezTo>
                    <a:pt x="2602" y="21333"/>
                    <a:pt x="3439" y="21067"/>
                    <a:pt x="4276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943476" y="6445250"/>
              <a:ext cx="201128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700" y="0"/>
                  </a:moveTo>
                  <a:cubicBezTo>
                    <a:pt x="1350" y="227"/>
                    <a:pt x="0" y="455"/>
                    <a:pt x="0" y="568"/>
                  </a:cubicBezTo>
                  <a:cubicBezTo>
                    <a:pt x="0" y="682"/>
                    <a:pt x="1350" y="682"/>
                    <a:pt x="4613" y="682"/>
                  </a:cubicBezTo>
                  <a:cubicBezTo>
                    <a:pt x="7875" y="682"/>
                    <a:pt x="13050" y="682"/>
                    <a:pt x="16200" y="682"/>
                  </a:cubicBezTo>
                  <a:cubicBezTo>
                    <a:pt x="19350" y="682"/>
                    <a:pt x="20475" y="682"/>
                    <a:pt x="21037" y="1251"/>
                  </a:cubicBezTo>
                  <a:cubicBezTo>
                    <a:pt x="21600" y="1819"/>
                    <a:pt x="21600" y="2956"/>
                    <a:pt x="20025" y="4888"/>
                  </a:cubicBezTo>
                  <a:cubicBezTo>
                    <a:pt x="18450" y="6821"/>
                    <a:pt x="15300" y="9549"/>
                    <a:pt x="12600" y="11709"/>
                  </a:cubicBezTo>
                  <a:cubicBezTo>
                    <a:pt x="9900" y="13869"/>
                    <a:pt x="7650" y="15461"/>
                    <a:pt x="5738" y="16939"/>
                  </a:cubicBezTo>
                  <a:cubicBezTo>
                    <a:pt x="3825" y="18417"/>
                    <a:pt x="2250" y="19781"/>
                    <a:pt x="2138" y="20577"/>
                  </a:cubicBezTo>
                  <a:cubicBezTo>
                    <a:pt x="2025" y="21373"/>
                    <a:pt x="3375" y="21600"/>
                    <a:pt x="6525" y="21600"/>
                  </a:cubicBezTo>
                  <a:cubicBezTo>
                    <a:pt x="9675" y="21600"/>
                    <a:pt x="14625" y="21373"/>
                    <a:pt x="19575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167049" y="6584950"/>
              <a:ext cx="125678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1" fill="norm" stroke="1" extrusionOk="0">
                  <a:moveTo>
                    <a:pt x="17055" y="0"/>
                  </a:moveTo>
                  <a:cubicBezTo>
                    <a:pt x="14895" y="4226"/>
                    <a:pt x="12735" y="8452"/>
                    <a:pt x="10755" y="11270"/>
                  </a:cubicBezTo>
                  <a:cubicBezTo>
                    <a:pt x="8775" y="14087"/>
                    <a:pt x="6975" y="15496"/>
                    <a:pt x="5175" y="15965"/>
                  </a:cubicBezTo>
                  <a:cubicBezTo>
                    <a:pt x="3375" y="16435"/>
                    <a:pt x="1575" y="15965"/>
                    <a:pt x="675" y="14557"/>
                  </a:cubicBezTo>
                  <a:cubicBezTo>
                    <a:pt x="-225" y="13148"/>
                    <a:pt x="-225" y="10800"/>
                    <a:pt x="675" y="9626"/>
                  </a:cubicBezTo>
                  <a:cubicBezTo>
                    <a:pt x="1575" y="8452"/>
                    <a:pt x="3375" y="8452"/>
                    <a:pt x="4995" y="9626"/>
                  </a:cubicBezTo>
                  <a:cubicBezTo>
                    <a:pt x="6615" y="10800"/>
                    <a:pt x="8055" y="13148"/>
                    <a:pt x="9675" y="15730"/>
                  </a:cubicBezTo>
                  <a:cubicBezTo>
                    <a:pt x="11295" y="18313"/>
                    <a:pt x="13095" y="21130"/>
                    <a:pt x="15075" y="21365"/>
                  </a:cubicBezTo>
                  <a:cubicBezTo>
                    <a:pt x="17055" y="21600"/>
                    <a:pt x="19215" y="19252"/>
                    <a:pt x="21375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315157" y="6584950"/>
              <a:ext cx="53770" cy="16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37" fill="norm" stroke="1" extrusionOk="0">
                  <a:moveTo>
                    <a:pt x="21104" y="0"/>
                  </a:moveTo>
                  <a:cubicBezTo>
                    <a:pt x="16119" y="3647"/>
                    <a:pt x="11135" y="7294"/>
                    <a:pt x="7812" y="9818"/>
                  </a:cubicBezTo>
                  <a:cubicBezTo>
                    <a:pt x="4489" y="12343"/>
                    <a:pt x="2827" y="13745"/>
                    <a:pt x="1581" y="15849"/>
                  </a:cubicBezTo>
                  <a:cubicBezTo>
                    <a:pt x="335" y="17953"/>
                    <a:pt x="-496" y="20758"/>
                    <a:pt x="335" y="21179"/>
                  </a:cubicBezTo>
                  <a:cubicBezTo>
                    <a:pt x="1166" y="21600"/>
                    <a:pt x="3658" y="19636"/>
                    <a:pt x="615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349876" y="6661876"/>
              <a:ext cx="133351" cy="12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4061"/>
                  </a:moveTo>
                  <a:cubicBezTo>
                    <a:pt x="1714" y="2667"/>
                    <a:pt x="3429" y="1274"/>
                    <a:pt x="5143" y="577"/>
                  </a:cubicBezTo>
                  <a:cubicBezTo>
                    <a:pt x="6857" y="-120"/>
                    <a:pt x="8571" y="-120"/>
                    <a:pt x="10286" y="228"/>
                  </a:cubicBezTo>
                  <a:cubicBezTo>
                    <a:pt x="12000" y="577"/>
                    <a:pt x="13714" y="1274"/>
                    <a:pt x="13886" y="3190"/>
                  </a:cubicBezTo>
                  <a:cubicBezTo>
                    <a:pt x="14057" y="5106"/>
                    <a:pt x="12686" y="8241"/>
                    <a:pt x="11314" y="10332"/>
                  </a:cubicBezTo>
                  <a:cubicBezTo>
                    <a:pt x="9943" y="12422"/>
                    <a:pt x="8571" y="13467"/>
                    <a:pt x="6857" y="15035"/>
                  </a:cubicBezTo>
                  <a:cubicBezTo>
                    <a:pt x="5143" y="16603"/>
                    <a:pt x="3086" y="18693"/>
                    <a:pt x="3086" y="19912"/>
                  </a:cubicBezTo>
                  <a:cubicBezTo>
                    <a:pt x="3086" y="21132"/>
                    <a:pt x="5143" y="21480"/>
                    <a:pt x="8571" y="21132"/>
                  </a:cubicBezTo>
                  <a:cubicBezTo>
                    <a:pt x="12000" y="20783"/>
                    <a:pt x="16800" y="19738"/>
                    <a:pt x="21600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635626" y="6705600"/>
              <a:ext cx="76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133869" y="6338783"/>
              <a:ext cx="225658" cy="41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24" fill="norm" stroke="1" extrusionOk="0">
                  <a:moveTo>
                    <a:pt x="1536" y="5460"/>
                  </a:moveTo>
                  <a:cubicBezTo>
                    <a:pt x="1940" y="8390"/>
                    <a:pt x="2343" y="11321"/>
                    <a:pt x="2545" y="13817"/>
                  </a:cubicBezTo>
                  <a:cubicBezTo>
                    <a:pt x="2747" y="16314"/>
                    <a:pt x="2747" y="18376"/>
                    <a:pt x="2444" y="19679"/>
                  </a:cubicBezTo>
                  <a:cubicBezTo>
                    <a:pt x="2142" y="20981"/>
                    <a:pt x="1536" y="21524"/>
                    <a:pt x="1031" y="21524"/>
                  </a:cubicBezTo>
                  <a:cubicBezTo>
                    <a:pt x="527" y="21524"/>
                    <a:pt x="123" y="20981"/>
                    <a:pt x="22" y="18919"/>
                  </a:cubicBezTo>
                  <a:cubicBezTo>
                    <a:pt x="-79" y="16857"/>
                    <a:pt x="123" y="13275"/>
                    <a:pt x="1536" y="10018"/>
                  </a:cubicBezTo>
                  <a:cubicBezTo>
                    <a:pt x="2949" y="6762"/>
                    <a:pt x="5573" y="3832"/>
                    <a:pt x="7996" y="2203"/>
                  </a:cubicBezTo>
                  <a:cubicBezTo>
                    <a:pt x="10418" y="575"/>
                    <a:pt x="12639" y="250"/>
                    <a:pt x="14254" y="87"/>
                  </a:cubicBezTo>
                  <a:cubicBezTo>
                    <a:pt x="15869" y="-76"/>
                    <a:pt x="16878" y="-76"/>
                    <a:pt x="17887" y="684"/>
                  </a:cubicBezTo>
                  <a:cubicBezTo>
                    <a:pt x="18897" y="1444"/>
                    <a:pt x="19906" y="2963"/>
                    <a:pt x="19200" y="4808"/>
                  </a:cubicBezTo>
                  <a:cubicBezTo>
                    <a:pt x="18493" y="6654"/>
                    <a:pt x="16071" y="8825"/>
                    <a:pt x="14456" y="10073"/>
                  </a:cubicBezTo>
                  <a:cubicBezTo>
                    <a:pt x="12841" y="11321"/>
                    <a:pt x="12033" y="11647"/>
                    <a:pt x="11226" y="12189"/>
                  </a:cubicBezTo>
                  <a:cubicBezTo>
                    <a:pt x="10418" y="12732"/>
                    <a:pt x="9611" y="13492"/>
                    <a:pt x="9914" y="14089"/>
                  </a:cubicBezTo>
                  <a:cubicBezTo>
                    <a:pt x="10216" y="14686"/>
                    <a:pt x="11629" y="15120"/>
                    <a:pt x="13244" y="15826"/>
                  </a:cubicBezTo>
                  <a:cubicBezTo>
                    <a:pt x="14859" y="16531"/>
                    <a:pt x="16676" y="17508"/>
                    <a:pt x="18089" y="18051"/>
                  </a:cubicBezTo>
                  <a:cubicBezTo>
                    <a:pt x="19502" y="18593"/>
                    <a:pt x="20512" y="18702"/>
                    <a:pt x="21521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423026" y="6570171"/>
              <a:ext cx="190501" cy="10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0" y="15663"/>
                  </a:moveTo>
                  <a:cubicBezTo>
                    <a:pt x="3120" y="12275"/>
                    <a:pt x="6240" y="8887"/>
                    <a:pt x="8040" y="6134"/>
                  </a:cubicBezTo>
                  <a:cubicBezTo>
                    <a:pt x="9840" y="3381"/>
                    <a:pt x="10320" y="1263"/>
                    <a:pt x="9960" y="416"/>
                  </a:cubicBezTo>
                  <a:cubicBezTo>
                    <a:pt x="9600" y="-431"/>
                    <a:pt x="8400" y="-7"/>
                    <a:pt x="6960" y="1898"/>
                  </a:cubicBezTo>
                  <a:cubicBezTo>
                    <a:pt x="5520" y="3804"/>
                    <a:pt x="3840" y="7193"/>
                    <a:pt x="2880" y="10369"/>
                  </a:cubicBezTo>
                  <a:cubicBezTo>
                    <a:pt x="1920" y="13545"/>
                    <a:pt x="1680" y="16510"/>
                    <a:pt x="2160" y="18416"/>
                  </a:cubicBezTo>
                  <a:cubicBezTo>
                    <a:pt x="2640" y="20322"/>
                    <a:pt x="3840" y="21169"/>
                    <a:pt x="7200" y="20322"/>
                  </a:cubicBezTo>
                  <a:cubicBezTo>
                    <a:pt x="10560" y="19475"/>
                    <a:pt x="16080" y="16934"/>
                    <a:pt x="21600" y="1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562726" y="6604000"/>
              <a:ext cx="87741" cy="26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96" fill="norm" stroke="1" extrusionOk="0">
                  <a:moveTo>
                    <a:pt x="20057" y="0"/>
                  </a:moveTo>
                  <a:cubicBezTo>
                    <a:pt x="19029" y="2551"/>
                    <a:pt x="18000" y="5102"/>
                    <a:pt x="18257" y="8164"/>
                  </a:cubicBezTo>
                  <a:cubicBezTo>
                    <a:pt x="18514" y="11225"/>
                    <a:pt x="20057" y="14797"/>
                    <a:pt x="20829" y="17008"/>
                  </a:cubicBezTo>
                  <a:cubicBezTo>
                    <a:pt x="21600" y="19219"/>
                    <a:pt x="21600" y="20069"/>
                    <a:pt x="19800" y="20665"/>
                  </a:cubicBezTo>
                  <a:cubicBezTo>
                    <a:pt x="18000" y="21260"/>
                    <a:pt x="14400" y="21600"/>
                    <a:pt x="10800" y="20324"/>
                  </a:cubicBezTo>
                  <a:cubicBezTo>
                    <a:pt x="7200" y="19049"/>
                    <a:pt x="3600" y="16157"/>
                    <a:pt x="0" y="1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638926" y="65214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715126" y="6517077"/>
              <a:ext cx="171451" cy="12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17231"/>
                  </a:moveTo>
                  <a:cubicBezTo>
                    <a:pt x="3200" y="15400"/>
                    <a:pt x="6400" y="13570"/>
                    <a:pt x="8667" y="11922"/>
                  </a:cubicBezTo>
                  <a:cubicBezTo>
                    <a:pt x="10933" y="10275"/>
                    <a:pt x="12267" y="8811"/>
                    <a:pt x="13200" y="6797"/>
                  </a:cubicBezTo>
                  <a:cubicBezTo>
                    <a:pt x="14133" y="4783"/>
                    <a:pt x="14667" y="2221"/>
                    <a:pt x="14267" y="939"/>
                  </a:cubicBezTo>
                  <a:cubicBezTo>
                    <a:pt x="13867" y="-342"/>
                    <a:pt x="12533" y="-342"/>
                    <a:pt x="11067" y="1122"/>
                  </a:cubicBezTo>
                  <a:cubicBezTo>
                    <a:pt x="9600" y="2587"/>
                    <a:pt x="8000" y="5516"/>
                    <a:pt x="6800" y="8078"/>
                  </a:cubicBezTo>
                  <a:cubicBezTo>
                    <a:pt x="5600" y="10641"/>
                    <a:pt x="4800" y="12838"/>
                    <a:pt x="4400" y="14851"/>
                  </a:cubicBezTo>
                  <a:cubicBezTo>
                    <a:pt x="4000" y="16865"/>
                    <a:pt x="4000" y="18695"/>
                    <a:pt x="4800" y="19794"/>
                  </a:cubicBezTo>
                  <a:cubicBezTo>
                    <a:pt x="5600" y="20892"/>
                    <a:pt x="7200" y="21258"/>
                    <a:pt x="10133" y="20892"/>
                  </a:cubicBezTo>
                  <a:cubicBezTo>
                    <a:pt x="13067" y="20526"/>
                    <a:pt x="17333" y="19427"/>
                    <a:pt x="21600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900221" y="6519247"/>
              <a:ext cx="132406" cy="12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11" fill="norm" stroke="1" extrusionOk="0">
                  <a:moveTo>
                    <a:pt x="18361" y="5873"/>
                  </a:moveTo>
                  <a:cubicBezTo>
                    <a:pt x="18361" y="4042"/>
                    <a:pt x="18361" y="2212"/>
                    <a:pt x="17333" y="1113"/>
                  </a:cubicBezTo>
                  <a:cubicBezTo>
                    <a:pt x="16304" y="15"/>
                    <a:pt x="14247" y="-351"/>
                    <a:pt x="11504" y="381"/>
                  </a:cubicBezTo>
                  <a:cubicBezTo>
                    <a:pt x="8761" y="1113"/>
                    <a:pt x="5333" y="2944"/>
                    <a:pt x="3104" y="5873"/>
                  </a:cubicBezTo>
                  <a:cubicBezTo>
                    <a:pt x="876" y="8802"/>
                    <a:pt x="-153" y="12829"/>
                    <a:pt x="18" y="15574"/>
                  </a:cubicBezTo>
                  <a:cubicBezTo>
                    <a:pt x="190" y="18320"/>
                    <a:pt x="1561" y="19785"/>
                    <a:pt x="3961" y="20517"/>
                  </a:cubicBezTo>
                  <a:cubicBezTo>
                    <a:pt x="6361" y="21249"/>
                    <a:pt x="9790" y="21249"/>
                    <a:pt x="12876" y="19968"/>
                  </a:cubicBezTo>
                  <a:cubicBezTo>
                    <a:pt x="15961" y="18686"/>
                    <a:pt x="18704" y="16124"/>
                    <a:pt x="21447" y="13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111741" y="6318250"/>
              <a:ext cx="79636" cy="32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5" fill="norm" stroke="1" extrusionOk="0">
                  <a:moveTo>
                    <a:pt x="21386" y="0"/>
                  </a:moveTo>
                  <a:cubicBezTo>
                    <a:pt x="18544" y="0"/>
                    <a:pt x="15702" y="0"/>
                    <a:pt x="13144" y="355"/>
                  </a:cubicBezTo>
                  <a:cubicBezTo>
                    <a:pt x="10586" y="711"/>
                    <a:pt x="8312" y="1421"/>
                    <a:pt x="6607" y="3411"/>
                  </a:cubicBezTo>
                  <a:cubicBezTo>
                    <a:pt x="4902" y="5400"/>
                    <a:pt x="3765" y="8668"/>
                    <a:pt x="2628" y="11653"/>
                  </a:cubicBezTo>
                  <a:cubicBezTo>
                    <a:pt x="1491" y="14637"/>
                    <a:pt x="354" y="17337"/>
                    <a:pt x="70" y="19042"/>
                  </a:cubicBezTo>
                  <a:cubicBezTo>
                    <a:pt x="-214" y="20747"/>
                    <a:pt x="354" y="21458"/>
                    <a:pt x="2060" y="21529"/>
                  </a:cubicBezTo>
                  <a:cubicBezTo>
                    <a:pt x="3765" y="21600"/>
                    <a:pt x="6607" y="21032"/>
                    <a:pt x="8028" y="20037"/>
                  </a:cubicBezTo>
                  <a:cubicBezTo>
                    <a:pt x="9449" y="19042"/>
                    <a:pt x="9449" y="17621"/>
                    <a:pt x="944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070726" y="647700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560"/>
                    <a:pt x="5574" y="11520"/>
                    <a:pt x="9174" y="7920"/>
                  </a:cubicBezTo>
                  <a:cubicBezTo>
                    <a:pt x="12774" y="4320"/>
                    <a:pt x="1718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889876" y="6299200"/>
              <a:ext cx="508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659"/>
                    <a:pt x="19800" y="7318"/>
                    <a:pt x="18900" y="10387"/>
                  </a:cubicBezTo>
                  <a:cubicBezTo>
                    <a:pt x="18000" y="13456"/>
                    <a:pt x="17100" y="15934"/>
                    <a:pt x="13950" y="17705"/>
                  </a:cubicBezTo>
                  <a:cubicBezTo>
                    <a:pt x="10800" y="19475"/>
                    <a:pt x="5400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889876" y="6326485"/>
              <a:ext cx="292101" cy="30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8697"/>
                  </a:moveTo>
                  <a:cubicBezTo>
                    <a:pt x="157" y="17529"/>
                    <a:pt x="313" y="16362"/>
                    <a:pt x="861" y="15632"/>
                  </a:cubicBezTo>
                  <a:cubicBezTo>
                    <a:pt x="1409" y="14902"/>
                    <a:pt x="2348" y="14611"/>
                    <a:pt x="4852" y="13005"/>
                  </a:cubicBezTo>
                  <a:cubicBezTo>
                    <a:pt x="7357" y="11400"/>
                    <a:pt x="11426" y="8481"/>
                    <a:pt x="14009" y="6365"/>
                  </a:cubicBezTo>
                  <a:cubicBezTo>
                    <a:pt x="16591" y="4248"/>
                    <a:pt x="17687" y="2935"/>
                    <a:pt x="18470" y="1840"/>
                  </a:cubicBezTo>
                  <a:cubicBezTo>
                    <a:pt x="19252" y="746"/>
                    <a:pt x="19722" y="-130"/>
                    <a:pt x="19957" y="16"/>
                  </a:cubicBezTo>
                  <a:cubicBezTo>
                    <a:pt x="20191" y="162"/>
                    <a:pt x="20191" y="1329"/>
                    <a:pt x="19957" y="3592"/>
                  </a:cubicBezTo>
                  <a:cubicBezTo>
                    <a:pt x="19722" y="5854"/>
                    <a:pt x="19252" y="9211"/>
                    <a:pt x="18783" y="11838"/>
                  </a:cubicBezTo>
                  <a:cubicBezTo>
                    <a:pt x="18313" y="14465"/>
                    <a:pt x="17843" y="16362"/>
                    <a:pt x="17530" y="17894"/>
                  </a:cubicBezTo>
                  <a:cubicBezTo>
                    <a:pt x="17217" y="19427"/>
                    <a:pt x="17061" y="20594"/>
                    <a:pt x="17765" y="21032"/>
                  </a:cubicBezTo>
                  <a:cubicBezTo>
                    <a:pt x="18470" y="21470"/>
                    <a:pt x="20035" y="21178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214815" y="6591300"/>
              <a:ext cx="57649" cy="1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325" fill="norm" stroke="1" extrusionOk="0">
                  <a:moveTo>
                    <a:pt x="17493" y="6353"/>
                  </a:moveTo>
                  <a:cubicBezTo>
                    <a:pt x="13769" y="6353"/>
                    <a:pt x="10045" y="6353"/>
                    <a:pt x="7065" y="7412"/>
                  </a:cubicBezTo>
                  <a:cubicBezTo>
                    <a:pt x="4086" y="8471"/>
                    <a:pt x="1851" y="10588"/>
                    <a:pt x="734" y="13129"/>
                  </a:cubicBezTo>
                  <a:cubicBezTo>
                    <a:pt x="-383" y="15671"/>
                    <a:pt x="-383" y="18635"/>
                    <a:pt x="1851" y="20118"/>
                  </a:cubicBezTo>
                  <a:cubicBezTo>
                    <a:pt x="4086" y="21600"/>
                    <a:pt x="8555" y="21600"/>
                    <a:pt x="11907" y="20753"/>
                  </a:cubicBezTo>
                  <a:cubicBezTo>
                    <a:pt x="15258" y="19906"/>
                    <a:pt x="17493" y="18212"/>
                    <a:pt x="18983" y="16306"/>
                  </a:cubicBezTo>
                  <a:cubicBezTo>
                    <a:pt x="20472" y="14400"/>
                    <a:pt x="21217" y="12282"/>
                    <a:pt x="18238" y="9529"/>
                  </a:cubicBezTo>
                  <a:cubicBezTo>
                    <a:pt x="15258" y="6776"/>
                    <a:pt x="8555" y="3388"/>
                    <a:pt x="18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0" y="3763433"/>
              <a:ext cx="5402053" cy="213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9" fill="norm" stroke="1" extrusionOk="0">
                  <a:moveTo>
                    <a:pt x="5012" y="22"/>
                  </a:moveTo>
                  <a:cubicBezTo>
                    <a:pt x="4784" y="0"/>
                    <a:pt x="4555" y="-21"/>
                    <a:pt x="4306" y="43"/>
                  </a:cubicBezTo>
                  <a:cubicBezTo>
                    <a:pt x="4057" y="107"/>
                    <a:pt x="3786" y="257"/>
                    <a:pt x="3498" y="439"/>
                  </a:cubicBezTo>
                  <a:cubicBezTo>
                    <a:pt x="3211" y="621"/>
                    <a:pt x="2906" y="834"/>
                    <a:pt x="2593" y="1027"/>
                  </a:cubicBezTo>
                  <a:cubicBezTo>
                    <a:pt x="2280" y="1219"/>
                    <a:pt x="1959" y="1390"/>
                    <a:pt x="1659" y="1604"/>
                  </a:cubicBezTo>
                  <a:cubicBezTo>
                    <a:pt x="1359" y="1818"/>
                    <a:pt x="1080" y="2075"/>
                    <a:pt x="839" y="2310"/>
                  </a:cubicBezTo>
                  <a:cubicBezTo>
                    <a:pt x="597" y="2545"/>
                    <a:pt x="394" y="2759"/>
                    <a:pt x="263" y="2898"/>
                  </a:cubicBezTo>
                  <a:cubicBezTo>
                    <a:pt x="132" y="3037"/>
                    <a:pt x="73" y="3101"/>
                    <a:pt x="39" y="3283"/>
                  </a:cubicBezTo>
                  <a:cubicBezTo>
                    <a:pt x="5" y="3465"/>
                    <a:pt x="-3" y="3764"/>
                    <a:pt x="1" y="4224"/>
                  </a:cubicBezTo>
                  <a:cubicBezTo>
                    <a:pt x="5" y="4684"/>
                    <a:pt x="22" y="5304"/>
                    <a:pt x="39" y="5989"/>
                  </a:cubicBezTo>
                  <a:cubicBezTo>
                    <a:pt x="56" y="6673"/>
                    <a:pt x="73" y="7421"/>
                    <a:pt x="107" y="8149"/>
                  </a:cubicBezTo>
                  <a:cubicBezTo>
                    <a:pt x="141" y="8876"/>
                    <a:pt x="192" y="9581"/>
                    <a:pt x="242" y="10298"/>
                  </a:cubicBezTo>
                  <a:cubicBezTo>
                    <a:pt x="293" y="11014"/>
                    <a:pt x="344" y="11741"/>
                    <a:pt x="378" y="12511"/>
                  </a:cubicBezTo>
                  <a:cubicBezTo>
                    <a:pt x="411" y="13281"/>
                    <a:pt x="428" y="14094"/>
                    <a:pt x="441" y="14757"/>
                  </a:cubicBezTo>
                  <a:cubicBezTo>
                    <a:pt x="454" y="15420"/>
                    <a:pt x="462" y="15933"/>
                    <a:pt x="492" y="16457"/>
                  </a:cubicBezTo>
                  <a:cubicBezTo>
                    <a:pt x="521" y="16981"/>
                    <a:pt x="572" y="17516"/>
                    <a:pt x="627" y="18018"/>
                  </a:cubicBezTo>
                  <a:cubicBezTo>
                    <a:pt x="682" y="18521"/>
                    <a:pt x="741" y="18991"/>
                    <a:pt x="775" y="19387"/>
                  </a:cubicBezTo>
                  <a:cubicBezTo>
                    <a:pt x="809" y="19783"/>
                    <a:pt x="817" y="20103"/>
                    <a:pt x="826" y="20317"/>
                  </a:cubicBezTo>
                  <a:cubicBezTo>
                    <a:pt x="834" y="20531"/>
                    <a:pt x="843" y="20638"/>
                    <a:pt x="860" y="20734"/>
                  </a:cubicBezTo>
                  <a:cubicBezTo>
                    <a:pt x="877" y="20830"/>
                    <a:pt x="902" y="20916"/>
                    <a:pt x="970" y="20980"/>
                  </a:cubicBezTo>
                  <a:cubicBezTo>
                    <a:pt x="1037" y="21044"/>
                    <a:pt x="1147" y="21087"/>
                    <a:pt x="1321" y="21119"/>
                  </a:cubicBezTo>
                  <a:cubicBezTo>
                    <a:pt x="1494" y="21151"/>
                    <a:pt x="1731" y="21173"/>
                    <a:pt x="1980" y="21162"/>
                  </a:cubicBezTo>
                  <a:cubicBezTo>
                    <a:pt x="2230" y="21151"/>
                    <a:pt x="2492" y="21109"/>
                    <a:pt x="2796" y="21076"/>
                  </a:cubicBezTo>
                  <a:cubicBezTo>
                    <a:pt x="3101" y="21044"/>
                    <a:pt x="3448" y="21023"/>
                    <a:pt x="3799" y="21012"/>
                  </a:cubicBezTo>
                  <a:cubicBezTo>
                    <a:pt x="4150" y="21002"/>
                    <a:pt x="4505" y="21002"/>
                    <a:pt x="4822" y="21023"/>
                  </a:cubicBezTo>
                  <a:cubicBezTo>
                    <a:pt x="5139" y="21044"/>
                    <a:pt x="5418" y="21087"/>
                    <a:pt x="5718" y="21151"/>
                  </a:cubicBezTo>
                  <a:cubicBezTo>
                    <a:pt x="6019" y="21215"/>
                    <a:pt x="6340" y="21301"/>
                    <a:pt x="6636" y="21365"/>
                  </a:cubicBezTo>
                  <a:cubicBezTo>
                    <a:pt x="6932" y="21429"/>
                    <a:pt x="7203" y="21472"/>
                    <a:pt x="7507" y="21493"/>
                  </a:cubicBezTo>
                  <a:cubicBezTo>
                    <a:pt x="7812" y="21515"/>
                    <a:pt x="8150" y="21515"/>
                    <a:pt x="8484" y="21526"/>
                  </a:cubicBezTo>
                  <a:cubicBezTo>
                    <a:pt x="8818" y="21536"/>
                    <a:pt x="9148" y="21558"/>
                    <a:pt x="9486" y="21568"/>
                  </a:cubicBezTo>
                  <a:cubicBezTo>
                    <a:pt x="9824" y="21579"/>
                    <a:pt x="10171" y="21579"/>
                    <a:pt x="10509" y="21579"/>
                  </a:cubicBezTo>
                  <a:cubicBezTo>
                    <a:pt x="10848" y="21579"/>
                    <a:pt x="11178" y="21579"/>
                    <a:pt x="11516" y="21558"/>
                  </a:cubicBezTo>
                  <a:cubicBezTo>
                    <a:pt x="11854" y="21536"/>
                    <a:pt x="12201" y="21493"/>
                    <a:pt x="12531" y="21451"/>
                  </a:cubicBezTo>
                  <a:cubicBezTo>
                    <a:pt x="12861" y="21408"/>
                    <a:pt x="13174" y="21365"/>
                    <a:pt x="13495" y="21322"/>
                  </a:cubicBezTo>
                  <a:cubicBezTo>
                    <a:pt x="13816" y="21280"/>
                    <a:pt x="14146" y="21237"/>
                    <a:pt x="14484" y="21205"/>
                  </a:cubicBezTo>
                  <a:cubicBezTo>
                    <a:pt x="14823" y="21173"/>
                    <a:pt x="15169" y="21151"/>
                    <a:pt x="15504" y="21141"/>
                  </a:cubicBezTo>
                  <a:cubicBezTo>
                    <a:pt x="15838" y="21130"/>
                    <a:pt x="16159" y="21130"/>
                    <a:pt x="16480" y="21119"/>
                  </a:cubicBezTo>
                  <a:cubicBezTo>
                    <a:pt x="16802" y="21109"/>
                    <a:pt x="17123" y="21087"/>
                    <a:pt x="17453" y="21055"/>
                  </a:cubicBezTo>
                  <a:cubicBezTo>
                    <a:pt x="17783" y="21023"/>
                    <a:pt x="18121" y="20980"/>
                    <a:pt x="18442" y="20959"/>
                  </a:cubicBezTo>
                  <a:cubicBezTo>
                    <a:pt x="18764" y="20937"/>
                    <a:pt x="19068" y="20937"/>
                    <a:pt x="19385" y="20927"/>
                  </a:cubicBezTo>
                  <a:cubicBezTo>
                    <a:pt x="19703" y="20916"/>
                    <a:pt x="20032" y="20895"/>
                    <a:pt x="20350" y="20873"/>
                  </a:cubicBezTo>
                  <a:cubicBezTo>
                    <a:pt x="20667" y="20852"/>
                    <a:pt x="20971" y="20830"/>
                    <a:pt x="21149" y="20820"/>
                  </a:cubicBezTo>
                  <a:cubicBezTo>
                    <a:pt x="21326" y="20809"/>
                    <a:pt x="21377" y="20809"/>
                    <a:pt x="21436" y="20820"/>
                  </a:cubicBezTo>
                  <a:cubicBezTo>
                    <a:pt x="21496" y="20830"/>
                    <a:pt x="21563" y="20852"/>
                    <a:pt x="21580" y="20895"/>
                  </a:cubicBezTo>
                  <a:cubicBezTo>
                    <a:pt x="21597" y="20937"/>
                    <a:pt x="21563" y="21002"/>
                    <a:pt x="21529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59126" y="3708400"/>
              <a:ext cx="3864821" cy="231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949"/>
                  </a:moveTo>
                  <a:cubicBezTo>
                    <a:pt x="0" y="851"/>
                    <a:pt x="0" y="752"/>
                    <a:pt x="30" y="682"/>
                  </a:cubicBezTo>
                  <a:cubicBezTo>
                    <a:pt x="59" y="613"/>
                    <a:pt x="118" y="574"/>
                    <a:pt x="319" y="485"/>
                  </a:cubicBezTo>
                  <a:cubicBezTo>
                    <a:pt x="520" y="396"/>
                    <a:pt x="863" y="257"/>
                    <a:pt x="1271" y="178"/>
                  </a:cubicBezTo>
                  <a:cubicBezTo>
                    <a:pt x="1679" y="99"/>
                    <a:pt x="2152" y="79"/>
                    <a:pt x="2619" y="59"/>
                  </a:cubicBezTo>
                  <a:cubicBezTo>
                    <a:pt x="3086" y="40"/>
                    <a:pt x="3547" y="20"/>
                    <a:pt x="4008" y="10"/>
                  </a:cubicBezTo>
                  <a:cubicBezTo>
                    <a:pt x="4469" y="0"/>
                    <a:pt x="4930" y="0"/>
                    <a:pt x="5403" y="0"/>
                  </a:cubicBezTo>
                  <a:cubicBezTo>
                    <a:pt x="5876" y="0"/>
                    <a:pt x="6361" y="0"/>
                    <a:pt x="6857" y="0"/>
                  </a:cubicBezTo>
                  <a:cubicBezTo>
                    <a:pt x="7354" y="0"/>
                    <a:pt x="7862" y="0"/>
                    <a:pt x="8370" y="10"/>
                  </a:cubicBezTo>
                  <a:cubicBezTo>
                    <a:pt x="8879" y="20"/>
                    <a:pt x="9387" y="40"/>
                    <a:pt x="9860" y="59"/>
                  </a:cubicBezTo>
                  <a:cubicBezTo>
                    <a:pt x="10333" y="79"/>
                    <a:pt x="10770" y="99"/>
                    <a:pt x="11202" y="119"/>
                  </a:cubicBezTo>
                  <a:cubicBezTo>
                    <a:pt x="11633" y="138"/>
                    <a:pt x="12059" y="158"/>
                    <a:pt x="12491" y="178"/>
                  </a:cubicBezTo>
                  <a:cubicBezTo>
                    <a:pt x="12922" y="198"/>
                    <a:pt x="13360" y="218"/>
                    <a:pt x="13809" y="247"/>
                  </a:cubicBezTo>
                  <a:cubicBezTo>
                    <a:pt x="14258" y="277"/>
                    <a:pt x="14719" y="316"/>
                    <a:pt x="15139" y="356"/>
                  </a:cubicBezTo>
                  <a:cubicBezTo>
                    <a:pt x="15559" y="396"/>
                    <a:pt x="15937" y="435"/>
                    <a:pt x="16327" y="475"/>
                  </a:cubicBezTo>
                  <a:cubicBezTo>
                    <a:pt x="16717" y="514"/>
                    <a:pt x="17119" y="554"/>
                    <a:pt x="17515" y="603"/>
                  </a:cubicBezTo>
                  <a:cubicBezTo>
                    <a:pt x="17911" y="653"/>
                    <a:pt x="18301" y="712"/>
                    <a:pt x="18591" y="742"/>
                  </a:cubicBezTo>
                  <a:cubicBezTo>
                    <a:pt x="18881" y="771"/>
                    <a:pt x="19070" y="771"/>
                    <a:pt x="19194" y="791"/>
                  </a:cubicBezTo>
                  <a:cubicBezTo>
                    <a:pt x="19318" y="811"/>
                    <a:pt x="19377" y="851"/>
                    <a:pt x="19442" y="979"/>
                  </a:cubicBezTo>
                  <a:cubicBezTo>
                    <a:pt x="19507" y="1108"/>
                    <a:pt x="19578" y="1325"/>
                    <a:pt x="19626" y="1652"/>
                  </a:cubicBezTo>
                  <a:cubicBezTo>
                    <a:pt x="19673" y="1978"/>
                    <a:pt x="19697" y="2413"/>
                    <a:pt x="19732" y="2937"/>
                  </a:cubicBezTo>
                  <a:cubicBezTo>
                    <a:pt x="19767" y="3462"/>
                    <a:pt x="19815" y="4075"/>
                    <a:pt x="19898" y="4747"/>
                  </a:cubicBezTo>
                  <a:cubicBezTo>
                    <a:pt x="19980" y="5420"/>
                    <a:pt x="20099" y="6152"/>
                    <a:pt x="20181" y="6814"/>
                  </a:cubicBezTo>
                  <a:cubicBezTo>
                    <a:pt x="20264" y="7477"/>
                    <a:pt x="20311" y="8070"/>
                    <a:pt x="20359" y="8723"/>
                  </a:cubicBezTo>
                  <a:cubicBezTo>
                    <a:pt x="20406" y="9376"/>
                    <a:pt x="20453" y="10088"/>
                    <a:pt x="20524" y="10721"/>
                  </a:cubicBezTo>
                  <a:cubicBezTo>
                    <a:pt x="20595" y="11354"/>
                    <a:pt x="20690" y="11908"/>
                    <a:pt x="20767" y="12521"/>
                  </a:cubicBezTo>
                  <a:cubicBezTo>
                    <a:pt x="20843" y="13134"/>
                    <a:pt x="20902" y="13807"/>
                    <a:pt x="20962" y="14449"/>
                  </a:cubicBezTo>
                  <a:cubicBezTo>
                    <a:pt x="21021" y="15092"/>
                    <a:pt x="21080" y="15705"/>
                    <a:pt x="21127" y="16230"/>
                  </a:cubicBezTo>
                  <a:cubicBezTo>
                    <a:pt x="21174" y="16754"/>
                    <a:pt x="21210" y="17189"/>
                    <a:pt x="21233" y="17664"/>
                  </a:cubicBezTo>
                  <a:cubicBezTo>
                    <a:pt x="21257" y="18138"/>
                    <a:pt x="21269" y="18653"/>
                    <a:pt x="21299" y="19068"/>
                  </a:cubicBezTo>
                  <a:cubicBezTo>
                    <a:pt x="21328" y="19484"/>
                    <a:pt x="21375" y="19800"/>
                    <a:pt x="21434" y="20107"/>
                  </a:cubicBezTo>
                  <a:cubicBezTo>
                    <a:pt x="21494" y="20413"/>
                    <a:pt x="21565" y="20710"/>
                    <a:pt x="21582" y="20957"/>
                  </a:cubicBezTo>
                  <a:cubicBezTo>
                    <a:pt x="21600" y="21204"/>
                    <a:pt x="21565" y="21402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87676" y="3069960"/>
              <a:ext cx="1380068" cy="12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7070"/>
                  </a:moveTo>
                  <a:cubicBezTo>
                    <a:pt x="1160" y="14507"/>
                    <a:pt x="2319" y="11944"/>
                    <a:pt x="3479" y="9931"/>
                  </a:cubicBezTo>
                  <a:cubicBezTo>
                    <a:pt x="4638" y="7917"/>
                    <a:pt x="5798" y="6453"/>
                    <a:pt x="6990" y="4988"/>
                  </a:cubicBezTo>
                  <a:cubicBezTo>
                    <a:pt x="8183" y="3524"/>
                    <a:pt x="9409" y="2060"/>
                    <a:pt x="10601" y="1144"/>
                  </a:cubicBezTo>
                  <a:cubicBezTo>
                    <a:pt x="11794" y="229"/>
                    <a:pt x="12953" y="-137"/>
                    <a:pt x="14179" y="46"/>
                  </a:cubicBezTo>
                  <a:cubicBezTo>
                    <a:pt x="15405" y="229"/>
                    <a:pt x="16697" y="961"/>
                    <a:pt x="17890" y="1510"/>
                  </a:cubicBezTo>
                  <a:cubicBezTo>
                    <a:pt x="19082" y="2060"/>
                    <a:pt x="20175" y="2426"/>
                    <a:pt x="20805" y="2609"/>
                  </a:cubicBezTo>
                  <a:cubicBezTo>
                    <a:pt x="21434" y="2792"/>
                    <a:pt x="21600" y="2792"/>
                    <a:pt x="21600" y="2792"/>
                  </a:cubicBezTo>
                  <a:cubicBezTo>
                    <a:pt x="21600" y="2792"/>
                    <a:pt x="21434" y="2792"/>
                    <a:pt x="20755" y="2975"/>
                  </a:cubicBezTo>
                  <a:cubicBezTo>
                    <a:pt x="20076" y="3158"/>
                    <a:pt x="18883" y="3524"/>
                    <a:pt x="17691" y="3890"/>
                  </a:cubicBezTo>
                  <a:cubicBezTo>
                    <a:pt x="16498" y="4256"/>
                    <a:pt x="15306" y="4622"/>
                    <a:pt x="14129" y="5355"/>
                  </a:cubicBezTo>
                  <a:cubicBezTo>
                    <a:pt x="12953" y="6087"/>
                    <a:pt x="11794" y="7185"/>
                    <a:pt x="10552" y="8649"/>
                  </a:cubicBezTo>
                  <a:cubicBezTo>
                    <a:pt x="9309" y="10114"/>
                    <a:pt x="7984" y="11944"/>
                    <a:pt x="6775" y="13592"/>
                  </a:cubicBezTo>
                  <a:cubicBezTo>
                    <a:pt x="5566" y="15239"/>
                    <a:pt x="4472" y="16704"/>
                    <a:pt x="3677" y="17619"/>
                  </a:cubicBezTo>
                  <a:cubicBezTo>
                    <a:pt x="2882" y="18534"/>
                    <a:pt x="2385" y="18900"/>
                    <a:pt x="2021" y="19449"/>
                  </a:cubicBezTo>
                  <a:cubicBezTo>
                    <a:pt x="1656" y="19999"/>
                    <a:pt x="1425" y="20731"/>
                    <a:pt x="1441" y="21097"/>
                  </a:cubicBezTo>
                  <a:cubicBezTo>
                    <a:pt x="1458" y="21463"/>
                    <a:pt x="1723" y="21463"/>
                    <a:pt x="2435" y="20914"/>
                  </a:cubicBezTo>
                  <a:cubicBezTo>
                    <a:pt x="3147" y="20365"/>
                    <a:pt x="4307" y="19266"/>
                    <a:pt x="5466" y="17985"/>
                  </a:cubicBezTo>
                  <a:cubicBezTo>
                    <a:pt x="6626" y="16704"/>
                    <a:pt x="7785" y="15239"/>
                    <a:pt x="9077" y="13775"/>
                  </a:cubicBezTo>
                  <a:cubicBezTo>
                    <a:pt x="10369" y="12310"/>
                    <a:pt x="11794" y="10846"/>
                    <a:pt x="13136" y="9382"/>
                  </a:cubicBezTo>
                  <a:cubicBezTo>
                    <a:pt x="14477" y="7917"/>
                    <a:pt x="15736" y="6453"/>
                    <a:pt x="16912" y="5721"/>
                  </a:cubicBezTo>
                  <a:cubicBezTo>
                    <a:pt x="18088" y="4988"/>
                    <a:pt x="19182" y="4988"/>
                    <a:pt x="20275" y="4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" name="Drawing"/>
          <p:cNvGrpSpPr/>
          <p:nvPr/>
        </p:nvGrpSpPr>
        <p:grpSpPr>
          <a:xfrm>
            <a:off x="1076869" y="1398092"/>
            <a:ext cx="7264054" cy="5055666"/>
            <a:chOff x="0" y="0"/>
            <a:chExt cx="7264052" cy="5055665"/>
          </a:xfrm>
        </p:grpSpPr>
        <p:sp>
          <p:nvSpPr>
            <p:cNvPr id="442" name="Line"/>
            <p:cNvSpPr/>
            <p:nvPr/>
          </p:nvSpPr>
          <p:spPr>
            <a:xfrm>
              <a:off x="885244" y="514108"/>
              <a:ext cx="558837" cy="50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0" fill="norm" stroke="1" extrusionOk="0">
                  <a:moveTo>
                    <a:pt x="4892" y="4573"/>
                  </a:moveTo>
                  <a:cubicBezTo>
                    <a:pt x="4403" y="4392"/>
                    <a:pt x="3914" y="4212"/>
                    <a:pt x="3873" y="4031"/>
                  </a:cubicBezTo>
                  <a:cubicBezTo>
                    <a:pt x="3832" y="3850"/>
                    <a:pt x="4240" y="3669"/>
                    <a:pt x="5707" y="3263"/>
                  </a:cubicBezTo>
                  <a:cubicBezTo>
                    <a:pt x="7174" y="2856"/>
                    <a:pt x="9701" y="2223"/>
                    <a:pt x="12065" y="1726"/>
                  </a:cubicBezTo>
                  <a:cubicBezTo>
                    <a:pt x="14429" y="1229"/>
                    <a:pt x="16629" y="868"/>
                    <a:pt x="17974" y="597"/>
                  </a:cubicBezTo>
                  <a:cubicBezTo>
                    <a:pt x="19319" y="326"/>
                    <a:pt x="19808" y="145"/>
                    <a:pt x="20297" y="54"/>
                  </a:cubicBezTo>
                  <a:cubicBezTo>
                    <a:pt x="20786" y="-36"/>
                    <a:pt x="21275" y="-36"/>
                    <a:pt x="21398" y="235"/>
                  </a:cubicBezTo>
                  <a:cubicBezTo>
                    <a:pt x="21520" y="506"/>
                    <a:pt x="21275" y="1049"/>
                    <a:pt x="20175" y="2359"/>
                  </a:cubicBezTo>
                  <a:cubicBezTo>
                    <a:pt x="19075" y="3669"/>
                    <a:pt x="17118" y="5748"/>
                    <a:pt x="14714" y="7872"/>
                  </a:cubicBezTo>
                  <a:cubicBezTo>
                    <a:pt x="12309" y="9996"/>
                    <a:pt x="9457" y="12165"/>
                    <a:pt x="7093" y="14018"/>
                  </a:cubicBezTo>
                  <a:cubicBezTo>
                    <a:pt x="4729" y="15870"/>
                    <a:pt x="2854" y="17407"/>
                    <a:pt x="1795" y="18356"/>
                  </a:cubicBezTo>
                  <a:cubicBezTo>
                    <a:pt x="735" y="19305"/>
                    <a:pt x="491" y="19666"/>
                    <a:pt x="287" y="20073"/>
                  </a:cubicBezTo>
                  <a:cubicBezTo>
                    <a:pt x="83" y="20479"/>
                    <a:pt x="-80" y="20931"/>
                    <a:pt x="42" y="21202"/>
                  </a:cubicBezTo>
                  <a:cubicBezTo>
                    <a:pt x="165" y="21474"/>
                    <a:pt x="572" y="21564"/>
                    <a:pt x="2080" y="21519"/>
                  </a:cubicBezTo>
                  <a:cubicBezTo>
                    <a:pt x="3588" y="21474"/>
                    <a:pt x="6196" y="21293"/>
                    <a:pt x="9131" y="20931"/>
                  </a:cubicBezTo>
                  <a:cubicBezTo>
                    <a:pt x="12065" y="20570"/>
                    <a:pt x="15325" y="20028"/>
                    <a:pt x="17445" y="19666"/>
                  </a:cubicBezTo>
                  <a:cubicBezTo>
                    <a:pt x="19564" y="19305"/>
                    <a:pt x="20542" y="19124"/>
                    <a:pt x="21520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748880" y="727935"/>
              <a:ext cx="196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181" y="11040"/>
                    <a:pt x="8361" y="1783"/>
                    <a:pt x="11961" y="240"/>
                  </a:cubicBezTo>
                  <a:cubicBezTo>
                    <a:pt x="15561" y="-1303"/>
                    <a:pt x="1858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755230" y="875207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15" y="5400"/>
                    <a:pt x="11030" y="10800"/>
                    <a:pt x="14630" y="14400"/>
                  </a:cubicBezTo>
                  <a:cubicBezTo>
                    <a:pt x="18230" y="18000"/>
                    <a:pt x="1991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854485" y="516288"/>
              <a:ext cx="329496" cy="30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90" fill="norm" stroke="1" extrusionOk="0">
                  <a:moveTo>
                    <a:pt x="367" y="2435"/>
                  </a:moveTo>
                  <a:cubicBezTo>
                    <a:pt x="92" y="1406"/>
                    <a:pt x="-183" y="378"/>
                    <a:pt x="161" y="84"/>
                  </a:cubicBezTo>
                  <a:cubicBezTo>
                    <a:pt x="505" y="-210"/>
                    <a:pt x="1468" y="231"/>
                    <a:pt x="3532" y="2068"/>
                  </a:cubicBezTo>
                  <a:cubicBezTo>
                    <a:pt x="5595" y="3904"/>
                    <a:pt x="8760" y="7137"/>
                    <a:pt x="11649" y="10370"/>
                  </a:cubicBezTo>
                  <a:cubicBezTo>
                    <a:pt x="14538" y="13602"/>
                    <a:pt x="17152" y="16835"/>
                    <a:pt x="18734" y="18672"/>
                  </a:cubicBezTo>
                  <a:cubicBezTo>
                    <a:pt x="20316" y="20508"/>
                    <a:pt x="20867" y="20949"/>
                    <a:pt x="21417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955407" y="465198"/>
              <a:ext cx="275468" cy="41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25" fill="norm" stroke="1" extrusionOk="0">
                  <a:moveTo>
                    <a:pt x="21107" y="1813"/>
                  </a:moveTo>
                  <a:cubicBezTo>
                    <a:pt x="21270" y="1162"/>
                    <a:pt x="21434" y="510"/>
                    <a:pt x="21107" y="185"/>
                  </a:cubicBezTo>
                  <a:cubicBezTo>
                    <a:pt x="20779" y="-141"/>
                    <a:pt x="19961" y="-141"/>
                    <a:pt x="18243" y="1053"/>
                  </a:cubicBezTo>
                  <a:cubicBezTo>
                    <a:pt x="16525" y="2247"/>
                    <a:pt x="13907" y="4635"/>
                    <a:pt x="11452" y="7240"/>
                  </a:cubicBezTo>
                  <a:cubicBezTo>
                    <a:pt x="8998" y="9845"/>
                    <a:pt x="6707" y="12667"/>
                    <a:pt x="4907" y="14892"/>
                  </a:cubicBezTo>
                  <a:cubicBezTo>
                    <a:pt x="3107" y="17117"/>
                    <a:pt x="1798" y="18745"/>
                    <a:pt x="979" y="19831"/>
                  </a:cubicBezTo>
                  <a:cubicBezTo>
                    <a:pt x="161" y="20916"/>
                    <a:pt x="-166" y="21459"/>
                    <a:pt x="79" y="21296"/>
                  </a:cubicBezTo>
                  <a:cubicBezTo>
                    <a:pt x="325" y="21133"/>
                    <a:pt x="1143" y="20265"/>
                    <a:pt x="1961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675980" y="358595"/>
              <a:ext cx="508001" cy="7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1071"/>
                  </a:moveTo>
                  <a:cubicBezTo>
                    <a:pt x="1350" y="17092"/>
                    <a:pt x="2700" y="13113"/>
                    <a:pt x="5175" y="9418"/>
                  </a:cubicBezTo>
                  <a:cubicBezTo>
                    <a:pt x="7650" y="5724"/>
                    <a:pt x="11250" y="2313"/>
                    <a:pt x="14175" y="892"/>
                  </a:cubicBezTo>
                  <a:cubicBezTo>
                    <a:pt x="17100" y="-529"/>
                    <a:pt x="19350" y="39"/>
                    <a:pt x="21600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603080" y="697407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7600"/>
                    <a:pt x="6673" y="13600"/>
                    <a:pt x="10273" y="10000"/>
                  </a:cubicBezTo>
                  <a:cubicBezTo>
                    <a:pt x="13873" y="6400"/>
                    <a:pt x="1773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053930" y="371876"/>
              <a:ext cx="488951" cy="44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1683" y="18624"/>
                    <a:pt x="3366" y="15771"/>
                    <a:pt x="4722" y="12715"/>
                  </a:cubicBezTo>
                  <a:cubicBezTo>
                    <a:pt x="6078" y="9658"/>
                    <a:pt x="7106" y="6398"/>
                    <a:pt x="7621" y="4462"/>
                  </a:cubicBezTo>
                  <a:cubicBezTo>
                    <a:pt x="8135" y="2526"/>
                    <a:pt x="8135" y="1915"/>
                    <a:pt x="7948" y="1762"/>
                  </a:cubicBezTo>
                  <a:cubicBezTo>
                    <a:pt x="7761" y="1609"/>
                    <a:pt x="7387" y="1915"/>
                    <a:pt x="6873" y="3545"/>
                  </a:cubicBezTo>
                  <a:cubicBezTo>
                    <a:pt x="6358" y="5175"/>
                    <a:pt x="5704" y="8130"/>
                    <a:pt x="5564" y="10728"/>
                  </a:cubicBezTo>
                  <a:cubicBezTo>
                    <a:pt x="5423" y="13326"/>
                    <a:pt x="5797" y="15568"/>
                    <a:pt x="6171" y="16841"/>
                  </a:cubicBezTo>
                  <a:cubicBezTo>
                    <a:pt x="6545" y="18115"/>
                    <a:pt x="6919" y="18420"/>
                    <a:pt x="7621" y="18420"/>
                  </a:cubicBezTo>
                  <a:cubicBezTo>
                    <a:pt x="8322" y="18420"/>
                    <a:pt x="9351" y="18115"/>
                    <a:pt x="10706" y="16688"/>
                  </a:cubicBezTo>
                  <a:cubicBezTo>
                    <a:pt x="12062" y="15262"/>
                    <a:pt x="13745" y="12715"/>
                    <a:pt x="15008" y="10015"/>
                  </a:cubicBezTo>
                  <a:cubicBezTo>
                    <a:pt x="16270" y="7315"/>
                    <a:pt x="17112" y="4462"/>
                    <a:pt x="17579" y="2679"/>
                  </a:cubicBezTo>
                  <a:cubicBezTo>
                    <a:pt x="18047" y="896"/>
                    <a:pt x="18140" y="183"/>
                    <a:pt x="18047" y="30"/>
                  </a:cubicBezTo>
                  <a:cubicBezTo>
                    <a:pt x="17953" y="-123"/>
                    <a:pt x="17673" y="285"/>
                    <a:pt x="17392" y="1813"/>
                  </a:cubicBezTo>
                  <a:cubicBezTo>
                    <a:pt x="17112" y="3341"/>
                    <a:pt x="16831" y="5990"/>
                    <a:pt x="16925" y="8283"/>
                  </a:cubicBezTo>
                  <a:cubicBezTo>
                    <a:pt x="17018" y="10575"/>
                    <a:pt x="17486" y="12511"/>
                    <a:pt x="18327" y="13683"/>
                  </a:cubicBezTo>
                  <a:cubicBezTo>
                    <a:pt x="19169" y="14854"/>
                    <a:pt x="20384" y="15262"/>
                    <a:pt x="21600" y="15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580980" y="628553"/>
              <a:ext cx="106158" cy="11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768" fill="norm" stroke="1" extrusionOk="0">
                  <a:moveTo>
                    <a:pt x="16200" y="2172"/>
                  </a:moveTo>
                  <a:cubicBezTo>
                    <a:pt x="14123" y="2172"/>
                    <a:pt x="12046" y="2172"/>
                    <a:pt x="9554" y="4725"/>
                  </a:cubicBezTo>
                  <a:cubicBezTo>
                    <a:pt x="7062" y="7278"/>
                    <a:pt x="4154" y="12383"/>
                    <a:pt x="3531" y="15525"/>
                  </a:cubicBezTo>
                  <a:cubicBezTo>
                    <a:pt x="2908" y="18667"/>
                    <a:pt x="4569" y="19845"/>
                    <a:pt x="7269" y="20434"/>
                  </a:cubicBezTo>
                  <a:cubicBezTo>
                    <a:pt x="9969" y="21023"/>
                    <a:pt x="13708" y="21023"/>
                    <a:pt x="16615" y="18863"/>
                  </a:cubicBezTo>
                  <a:cubicBezTo>
                    <a:pt x="19523" y="16703"/>
                    <a:pt x="21600" y="12383"/>
                    <a:pt x="20562" y="8652"/>
                  </a:cubicBezTo>
                  <a:cubicBezTo>
                    <a:pt x="19523" y="4921"/>
                    <a:pt x="15369" y="1779"/>
                    <a:pt x="11423" y="601"/>
                  </a:cubicBezTo>
                  <a:cubicBezTo>
                    <a:pt x="7477" y="-577"/>
                    <a:pt x="3738" y="208"/>
                    <a:pt x="0" y="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980780" y="932357"/>
              <a:ext cx="1644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4" y="19886"/>
                    <a:pt x="2168" y="18171"/>
                    <a:pt x="3155" y="16629"/>
                  </a:cubicBezTo>
                  <a:cubicBezTo>
                    <a:pt x="4142" y="15086"/>
                    <a:pt x="5032" y="13714"/>
                    <a:pt x="6005" y="12514"/>
                  </a:cubicBezTo>
                  <a:cubicBezTo>
                    <a:pt x="6978" y="11314"/>
                    <a:pt x="8034" y="10286"/>
                    <a:pt x="9132" y="9257"/>
                  </a:cubicBezTo>
                  <a:cubicBezTo>
                    <a:pt x="10230" y="8229"/>
                    <a:pt x="11370" y="7200"/>
                    <a:pt x="12510" y="6000"/>
                  </a:cubicBezTo>
                  <a:cubicBezTo>
                    <a:pt x="13649" y="4800"/>
                    <a:pt x="14789" y="3429"/>
                    <a:pt x="15929" y="2400"/>
                  </a:cubicBezTo>
                  <a:cubicBezTo>
                    <a:pt x="17069" y="1371"/>
                    <a:pt x="18208" y="686"/>
                    <a:pt x="19154" y="343"/>
                  </a:cubicBezTo>
                  <a:cubicBezTo>
                    <a:pt x="20099" y="0"/>
                    <a:pt x="20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413467" y="1267320"/>
              <a:ext cx="322964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755" fill="norm" stroke="1" extrusionOk="0">
                  <a:moveTo>
                    <a:pt x="4540" y="1285"/>
                  </a:moveTo>
                  <a:cubicBezTo>
                    <a:pt x="4819" y="5400"/>
                    <a:pt x="5098" y="9514"/>
                    <a:pt x="5237" y="12600"/>
                  </a:cubicBezTo>
                  <a:cubicBezTo>
                    <a:pt x="5377" y="15685"/>
                    <a:pt x="5377" y="17742"/>
                    <a:pt x="5028" y="19114"/>
                  </a:cubicBezTo>
                  <a:cubicBezTo>
                    <a:pt x="4680" y="20485"/>
                    <a:pt x="3983" y="21171"/>
                    <a:pt x="3077" y="20485"/>
                  </a:cubicBezTo>
                  <a:cubicBezTo>
                    <a:pt x="2171" y="19800"/>
                    <a:pt x="1057" y="17742"/>
                    <a:pt x="429" y="15514"/>
                  </a:cubicBezTo>
                  <a:cubicBezTo>
                    <a:pt x="-198" y="13285"/>
                    <a:pt x="-337" y="10885"/>
                    <a:pt x="1405" y="8142"/>
                  </a:cubicBezTo>
                  <a:cubicBezTo>
                    <a:pt x="3147" y="5400"/>
                    <a:pt x="6770" y="2314"/>
                    <a:pt x="10115" y="942"/>
                  </a:cubicBezTo>
                  <a:cubicBezTo>
                    <a:pt x="13459" y="-429"/>
                    <a:pt x="16525" y="-86"/>
                    <a:pt x="18337" y="600"/>
                  </a:cubicBezTo>
                  <a:cubicBezTo>
                    <a:pt x="20148" y="1285"/>
                    <a:pt x="20706" y="2314"/>
                    <a:pt x="21263" y="3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787230" y="1146919"/>
              <a:ext cx="184151" cy="40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71"/>
                  </a:moveTo>
                  <a:cubicBezTo>
                    <a:pt x="20359" y="-42"/>
                    <a:pt x="19117" y="-155"/>
                    <a:pt x="17752" y="863"/>
                  </a:cubicBezTo>
                  <a:cubicBezTo>
                    <a:pt x="16386" y="1881"/>
                    <a:pt x="14897" y="4029"/>
                    <a:pt x="12662" y="6857"/>
                  </a:cubicBezTo>
                  <a:cubicBezTo>
                    <a:pt x="10428" y="9684"/>
                    <a:pt x="7448" y="13190"/>
                    <a:pt x="5214" y="15734"/>
                  </a:cubicBezTo>
                  <a:cubicBezTo>
                    <a:pt x="2979" y="18279"/>
                    <a:pt x="1490" y="19862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3888830" y="1202963"/>
              <a:ext cx="342901" cy="38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4496"/>
                  </a:moveTo>
                  <a:cubicBezTo>
                    <a:pt x="133" y="16364"/>
                    <a:pt x="267" y="18232"/>
                    <a:pt x="600" y="19516"/>
                  </a:cubicBezTo>
                  <a:cubicBezTo>
                    <a:pt x="933" y="20800"/>
                    <a:pt x="1467" y="21501"/>
                    <a:pt x="1933" y="21501"/>
                  </a:cubicBezTo>
                  <a:cubicBezTo>
                    <a:pt x="2400" y="21501"/>
                    <a:pt x="2800" y="20800"/>
                    <a:pt x="3200" y="18582"/>
                  </a:cubicBezTo>
                  <a:cubicBezTo>
                    <a:pt x="3600" y="16364"/>
                    <a:pt x="4000" y="12627"/>
                    <a:pt x="4200" y="9825"/>
                  </a:cubicBezTo>
                  <a:cubicBezTo>
                    <a:pt x="4400" y="7023"/>
                    <a:pt x="4400" y="5155"/>
                    <a:pt x="4467" y="3929"/>
                  </a:cubicBezTo>
                  <a:cubicBezTo>
                    <a:pt x="4533" y="2703"/>
                    <a:pt x="4667" y="2119"/>
                    <a:pt x="5800" y="1536"/>
                  </a:cubicBezTo>
                  <a:cubicBezTo>
                    <a:pt x="6933" y="952"/>
                    <a:pt x="9067" y="368"/>
                    <a:pt x="11867" y="135"/>
                  </a:cubicBezTo>
                  <a:cubicBezTo>
                    <a:pt x="14667" y="-99"/>
                    <a:pt x="18133" y="18"/>
                    <a:pt x="21600" y="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087796" y="1376857"/>
              <a:ext cx="17568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" y="0"/>
                  </a:moveTo>
                  <a:cubicBezTo>
                    <a:pt x="1041" y="5718"/>
                    <a:pt x="781" y="11435"/>
                    <a:pt x="520" y="14824"/>
                  </a:cubicBezTo>
                  <a:cubicBezTo>
                    <a:pt x="260" y="18212"/>
                    <a:pt x="0" y="19271"/>
                    <a:pt x="0" y="19165"/>
                  </a:cubicBezTo>
                  <a:cubicBezTo>
                    <a:pt x="0" y="19059"/>
                    <a:pt x="260" y="17788"/>
                    <a:pt x="1561" y="15247"/>
                  </a:cubicBezTo>
                  <a:cubicBezTo>
                    <a:pt x="2863" y="12706"/>
                    <a:pt x="5205" y="8894"/>
                    <a:pt x="6896" y="6247"/>
                  </a:cubicBezTo>
                  <a:cubicBezTo>
                    <a:pt x="8588" y="3600"/>
                    <a:pt x="9629" y="2118"/>
                    <a:pt x="11060" y="1694"/>
                  </a:cubicBezTo>
                  <a:cubicBezTo>
                    <a:pt x="12492" y="1271"/>
                    <a:pt x="14313" y="1906"/>
                    <a:pt x="15745" y="3494"/>
                  </a:cubicBezTo>
                  <a:cubicBezTo>
                    <a:pt x="17176" y="5082"/>
                    <a:pt x="18217" y="7624"/>
                    <a:pt x="19128" y="10800"/>
                  </a:cubicBezTo>
                  <a:cubicBezTo>
                    <a:pt x="20039" y="13976"/>
                    <a:pt x="20819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02082" y="2130193"/>
              <a:ext cx="422899" cy="67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2" fill="norm" stroke="1" extrusionOk="0">
                  <a:moveTo>
                    <a:pt x="7930" y="3707"/>
                  </a:moveTo>
                  <a:cubicBezTo>
                    <a:pt x="7500" y="3909"/>
                    <a:pt x="7070" y="4111"/>
                    <a:pt x="6371" y="4346"/>
                  </a:cubicBezTo>
                  <a:cubicBezTo>
                    <a:pt x="5673" y="4582"/>
                    <a:pt x="4706" y="4851"/>
                    <a:pt x="4115" y="4447"/>
                  </a:cubicBezTo>
                  <a:cubicBezTo>
                    <a:pt x="3524" y="4044"/>
                    <a:pt x="3309" y="2967"/>
                    <a:pt x="3577" y="2193"/>
                  </a:cubicBezTo>
                  <a:cubicBezTo>
                    <a:pt x="3846" y="1419"/>
                    <a:pt x="4598" y="948"/>
                    <a:pt x="5404" y="612"/>
                  </a:cubicBezTo>
                  <a:cubicBezTo>
                    <a:pt x="6210" y="275"/>
                    <a:pt x="7070" y="74"/>
                    <a:pt x="7607" y="141"/>
                  </a:cubicBezTo>
                  <a:cubicBezTo>
                    <a:pt x="8145" y="208"/>
                    <a:pt x="8360" y="545"/>
                    <a:pt x="8521" y="1689"/>
                  </a:cubicBezTo>
                  <a:cubicBezTo>
                    <a:pt x="8682" y="2832"/>
                    <a:pt x="8789" y="4784"/>
                    <a:pt x="8467" y="6668"/>
                  </a:cubicBezTo>
                  <a:cubicBezTo>
                    <a:pt x="8145" y="8552"/>
                    <a:pt x="7392" y="10369"/>
                    <a:pt x="6210" y="12118"/>
                  </a:cubicBezTo>
                  <a:cubicBezTo>
                    <a:pt x="5028" y="13868"/>
                    <a:pt x="3416" y="15550"/>
                    <a:pt x="2288" y="16459"/>
                  </a:cubicBezTo>
                  <a:cubicBezTo>
                    <a:pt x="1160" y="17367"/>
                    <a:pt x="515" y="17502"/>
                    <a:pt x="192" y="17367"/>
                  </a:cubicBezTo>
                  <a:cubicBezTo>
                    <a:pt x="-130" y="17232"/>
                    <a:pt x="-130" y="16829"/>
                    <a:pt x="837" y="15786"/>
                  </a:cubicBezTo>
                  <a:cubicBezTo>
                    <a:pt x="1804" y="14743"/>
                    <a:pt x="3739" y="13060"/>
                    <a:pt x="5834" y="11311"/>
                  </a:cubicBezTo>
                  <a:cubicBezTo>
                    <a:pt x="7930" y="9561"/>
                    <a:pt x="10186" y="7745"/>
                    <a:pt x="12228" y="5995"/>
                  </a:cubicBezTo>
                  <a:cubicBezTo>
                    <a:pt x="14270" y="4246"/>
                    <a:pt x="16097" y="2563"/>
                    <a:pt x="17064" y="1487"/>
                  </a:cubicBezTo>
                  <a:cubicBezTo>
                    <a:pt x="18031" y="410"/>
                    <a:pt x="18139" y="-61"/>
                    <a:pt x="17977" y="6"/>
                  </a:cubicBezTo>
                  <a:cubicBezTo>
                    <a:pt x="17816" y="74"/>
                    <a:pt x="17386" y="679"/>
                    <a:pt x="16580" y="2126"/>
                  </a:cubicBezTo>
                  <a:cubicBezTo>
                    <a:pt x="15774" y="3573"/>
                    <a:pt x="14592" y="5860"/>
                    <a:pt x="13733" y="8148"/>
                  </a:cubicBezTo>
                  <a:cubicBezTo>
                    <a:pt x="12873" y="10436"/>
                    <a:pt x="12336" y="12724"/>
                    <a:pt x="12174" y="14844"/>
                  </a:cubicBezTo>
                  <a:cubicBezTo>
                    <a:pt x="12013" y="16963"/>
                    <a:pt x="12228" y="18915"/>
                    <a:pt x="12873" y="20059"/>
                  </a:cubicBezTo>
                  <a:cubicBezTo>
                    <a:pt x="13518" y="21203"/>
                    <a:pt x="14592" y="21539"/>
                    <a:pt x="15667" y="21371"/>
                  </a:cubicBezTo>
                  <a:cubicBezTo>
                    <a:pt x="16742" y="21203"/>
                    <a:pt x="17816" y="20530"/>
                    <a:pt x="18515" y="19419"/>
                  </a:cubicBezTo>
                  <a:cubicBezTo>
                    <a:pt x="19213" y="18309"/>
                    <a:pt x="19536" y="16761"/>
                    <a:pt x="19106" y="15550"/>
                  </a:cubicBezTo>
                  <a:cubicBezTo>
                    <a:pt x="18676" y="14339"/>
                    <a:pt x="17494" y="13464"/>
                    <a:pt x="16473" y="12993"/>
                  </a:cubicBezTo>
                  <a:cubicBezTo>
                    <a:pt x="15452" y="12522"/>
                    <a:pt x="14592" y="12455"/>
                    <a:pt x="14431" y="12421"/>
                  </a:cubicBezTo>
                  <a:cubicBezTo>
                    <a:pt x="14270" y="12388"/>
                    <a:pt x="14807" y="12388"/>
                    <a:pt x="16097" y="12219"/>
                  </a:cubicBezTo>
                  <a:cubicBezTo>
                    <a:pt x="17386" y="12051"/>
                    <a:pt x="19428" y="11715"/>
                    <a:pt x="21470" y="1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451280" y="2176957"/>
              <a:ext cx="234101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4" fill="norm" stroke="1" extrusionOk="0">
                  <a:moveTo>
                    <a:pt x="4008" y="0"/>
                  </a:moveTo>
                  <a:cubicBezTo>
                    <a:pt x="3230" y="358"/>
                    <a:pt x="2452" y="716"/>
                    <a:pt x="1965" y="1969"/>
                  </a:cubicBezTo>
                  <a:cubicBezTo>
                    <a:pt x="1479" y="3222"/>
                    <a:pt x="1284" y="5370"/>
                    <a:pt x="1381" y="8592"/>
                  </a:cubicBezTo>
                  <a:cubicBezTo>
                    <a:pt x="1479" y="11814"/>
                    <a:pt x="1868" y="16110"/>
                    <a:pt x="2063" y="18557"/>
                  </a:cubicBezTo>
                  <a:cubicBezTo>
                    <a:pt x="2257" y="21003"/>
                    <a:pt x="2257" y="21600"/>
                    <a:pt x="2063" y="21540"/>
                  </a:cubicBezTo>
                  <a:cubicBezTo>
                    <a:pt x="1868" y="21481"/>
                    <a:pt x="1479" y="20765"/>
                    <a:pt x="1090" y="19691"/>
                  </a:cubicBezTo>
                  <a:cubicBezTo>
                    <a:pt x="700" y="18617"/>
                    <a:pt x="311" y="17185"/>
                    <a:pt x="117" y="16110"/>
                  </a:cubicBezTo>
                  <a:cubicBezTo>
                    <a:pt x="-78" y="15036"/>
                    <a:pt x="-78" y="14320"/>
                    <a:pt x="506" y="13903"/>
                  </a:cubicBezTo>
                  <a:cubicBezTo>
                    <a:pt x="1090" y="13485"/>
                    <a:pt x="2257" y="13366"/>
                    <a:pt x="4787" y="12411"/>
                  </a:cubicBezTo>
                  <a:cubicBezTo>
                    <a:pt x="7317" y="11456"/>
                    <a:pt x="11208" y="9666"/>
                    <a:pt x="13738" y="7757"/>
                  </a:cubicBezTo>
                  <a:cubicBezTo>
                    <a:pt x="16268" y="5848"/>
                    <a:pt x="17436" y="3819"/>
                    <a:pt x="18214" y="2506"/>
                  </a:cubicBezTo>
                  <a:cubicBezTo>
                    <a:pt x="18992" y="1193"/>
                    <a:pt x="19381" y="597"/>
                    <a:pt x="19479" y="776"/>
                  </a:cubicBezTo>
                  <a:cubicBezTo>
                    <a:pt x="19576" y="955"/>
                    <a:pt x="19381" y="1909"/>
                    <a:pt x="18895" y="4535"/>
                  </a:cubicBezTo>
                  <a:cubicBezTo>
                    <a:pt x="18408" y="7160"/>
                    <a:pt x="17630" y="11456"/>
                    <a:pt x="17241" y="13962"/>
                  </a:cubicBezTo>
                  <a:cubicBezTo>
                    <a:pt x="16852" y="16469"/>
                    <a:pt x="16852" y="17185"/>
                    <a:pt x="17144" y="17781"/>
                  </a:cubicBezTo>
                  <a:cubicBezTo>
                    <a:pt x="17436" y="18378"/>
                    <a:pt x="18019" y="18855"/>
                    <a:pt x="18798" y="19034"/>
                  </a:cubicBezTo>
                  <a:cubicBezTo>
                    <a:pt x="19576" y="19213"/>
                    <a:pt x="20549" y="19094"/>
                    <a:pt x="21522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719108" y="2423481"/>
              <a:ext cx="97777" cy="10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0672" fill="norm" stroke="1" extrusionOk="0">
                  <a:moveTo>
                    <a:pt x="10168" y="217"/>
                  </a:moveTo>
                  <a:cubicBezTo>
                    <a:pt x="6641" y="4293"/>
                    <a:pt x="3115" y="8368"/>
                    <a:pt x="1351" y="11832"/>
                  </a:cubicBezTo>
                  <a:cubicBezTo>
                    <a:pt x="-412" y="15296"/>
                    <a:pt x="-412" y="18149"/>
                    <a:pt x="1131" y="19576"/>
                  </a:cubicBezTo>
                  <a:cubicBezTo>
                    <a:pt x="2674" y="21002"/>
                    <a:pt x="5759" y="21002"/>
                    <a:pt x="9066" y="19779"/>
                  </a:cubicBezTo>
                  <a:cubicBezTo>
                    <a:pt x="12372" y="18557"/>
                    <a:pt x="15898" y="16111"/>
                    <a:pt x="18102" y="13870"/>
                  </a:cubicBezTo>
                  <a:cubicBezTo>
                    <a:pt x="20306" y="11628"/>
                    <a:pt x="21188" y="9591"/>
                    <a:pt x="19425" y="6942"/>
                  </a:cubicBezTo>
                  <a:cubicBezTo>
                    <a:pt x="17661" y="4293"/>
                    <a:pt x="13253" y="1032"/>
                    <a:pt x="10168" y="217"/>
                  </a:cubicBezTo>
                  <a:cubicBezTo>
                    <a:pt x="7082" y="-598"/>
                    <a:pt x="5319" y="1032"/>
                    <a:pt x="3555" y="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971130" y="224680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958430" y="246905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212430" y="2190654"/>
              <a:ext cx="412751" cy="4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1555"/>
                  </a:moveTo>
                  <a:cubicBezTo>
                    <a:pt x="332" y="20499"/>
                    <a:pt x="665" y="19443"/>
                    <a:pt x="1551" y="17715"/>
                  </a:cubicBezTo>
                  <a:cubicBezTo>
                    <a:pt x="2437" y="15987"/>
                    <a:pt x="3877" y="13587"/>
                    <a:pt x="5206" y="10995"/>
                  </a:cubicBezTo>
                  <a:cubicBezTo>
                    <a:pt x="6535" y="8403"/>
                    <a:pt x="7754" y="5619"/>
                    <a:pt x="8418" y="3747"/>
                  </a:cubicBezTo>
                  <a:cubicBezTo>
                    <a:pt x="9083" y="1875"/>
                    <a:pt x="9194" y="915"/>
                    <a:pt x="9194" y="771"/>
                  </a:cubicBezTo>
                  <a:cubicBezTo>
                    <a:pt x="9194" y="627"/>
                    <a:pt x="9083" y="1299"/>
                    <a:pt x="8862" y="3219"/>
                  </a:cubicBezTo>
                  <a:cubicBezTo>
                    <a:pt x="8640" y="5139"/>
                    <a:pt x="8308" y="8307"/>
                    <a:pt x="8197" y="10179"/>
                  </a:cubicBezTo>
                  <a:cubicBezTo>
                    <a:pt x="8086" y="12051"/>
                    <a:pt x="8197" y="12627"/>
                    <a:pt x="8529" y="13107"/>
                  </a:cubicBezTo>
                  <a:cubicBezTo>
                    <a:pt x="8862" y="13587"/>
                    <a:pt x="9415" y="13971"/>
                    <a:pt x="10025" y="14019"/>
                  </a:cubicBezTo>
                  <a:cubicBezTo>
                    <a:pt x="10634" y="14067"/>
                    <a:pt x="11298" y="13779"/>
                    <a:pt x="12406" y="12291"/>
                  </a:cubicBezTo>
                  <a:cubicBezTo>
                    <a:pt x="13514" y="10803"/>
                    <a:pt x="15065" y="8115"/>
                    <a:pt x="16006" y="6051"/>
                  </a:cubicBezTo>
                  <a:cubicBezTo>
                    <a:pt x="16948" y="3987"/>
                    <a:pt x="17280" y="2547"/>
                    <a:pt x="17502" y="1539"/>
                  </a:cubicBezTo>
                  <a:cubicBezTo>
                    <a:pt x="17723" y="531"/>
                    <a:pt x="17834" y="-45"/>
                    <a:pt x="17778" y="3"/>
                  </a:cubicBezTo>
                  <a:cubicBezTo>
                    <a:pt x="17723" y="51"/>
                    <a:pt x="17502" y="723"/>
                    <a:pt x="17335" y="2355"/>
                  </a:cubicBezTo>
                  <a:cubicBezTo>
                    <a:pt x="17169" y="3987"/>
                    <a:pt x="17058" y="6579"/>
                    <a:pt x="17169" y="8115"/>
                  </a:cubicBezTo>
                  <a:cubicBezTo>
                    <a:pt x="17280" y="9651"/>
                    <a:pt x="17612" y="10131"/>
                    <a:pt x="18388" y="10467"/>
                  </a:cubicBezTo>
                  <a:cubicBezTo>
                    <a:pt x="19163" y="10803"/>
                    <a:pt x="20382" y="10995"/>
                    <a:pt x="21600" y="1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752180" y="225950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752180" y="236745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037930" y="2162583"/>
              <a:ext cx="349251" cy="31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2618" y="18017"/>
                    <a:pt x="5236" y="14607"/>
                    <a:pt x="7004" y="11410"/>
                  </a:cubicBezTo>
                  <a:cubicBezTo>
                    <a:pt x="8771" y="8212"/>
                    <a:pt x="9687" y="5228"/>
                    <a:pt x="10211" y="3239"/>
                  </a:cubicBezTo>
                  <a:cubicBezTo>
                    <a:pt x="10735" y="1249"/>
                    <a:pt x="10865" y="254"/>
                    <a:pt x="10669" y="41"/>
                  </a:cubicBezTo>
                  <a:cubicBezTo>
                    <a:pt x="10473" y="-172"/>
                    <a:pt x="9949" y="396"/>
                    <a:pt x="9295" y="2741"/>
                  </a:cubicBezTo>
                  <a:cubicBezTo>
                    <a:pt x="8640" y="5086"/>
                    <a:pt x="7855" y="9207"/>
                    <a:pt x="7462" y="11978"/>
                  </a:cubicBezTo>
                  <a:cubicBezTo>
                    <a:pt x="7069" y="14749"/>
                    <a:pt x="7069" y="16170"/>
                    <a:pt x="7265" y="17236"/>
                  </a:cubicBezTo>
                  <a:cubicBezTo>
                    <a:pt x="7462" y="18302"/>
                    <a:pt x="7855" y="19012"/>
                    <a:pt x="8378" y="19439"/>
                  </a:cubicBezTo>
                  <a:cubicBezTo>
                    <a:pt x="8902" y="19865"/>
                    <a:pt x="9556" y="20007"/>
                    <a:pt x="10669" y="19154"/>
                  </a:cubicBezTo>
                  <a:cubicBezTo>
                    <a:pt x="11782" y="18302"/>
                    <a:pt x="13353" y="16454"/>
                    <a:pt x="14793" y="13896"/>
                  </a:cubicBezTo>
                  <a:cubicBezTo>
                    <a:pt x="16233" y="11339"/>
                    <a:pt x="17542" y="8070"/>
                    <a:pt x="18458" y="5867"/>
                  </a:cubicBezTo>
                  <a:cubicBezTo>
                    <a:pt x="19375" y="3665"/>
                    <a:pt x="19898" y="2528"/>
                    <a:pt x="20095" y="2386"/>
                  </a:cubicBezTo>
                  <a:cubicBezTo>
                    <a:pt x="20291" y="2244"/>
                    <a:pt x="20160" y="3096"/>
                    <a:pt x="19898" y="4873"/>
                  </a:cubicBezTo>
                  <a:cubicBezTo>
                    <a:pt x="19636" y="6649"/>
                    <a:pt x="19244" y="9349"/>
                    <a:pt x="19505" y="11339"/>
                  </a:cubicBezTo>
                  <a:cubicBezTo>
                    <a:pt x="19767" y="13328"/>
                    <a:pt x="20684" y="14607"/>
                    <a:pt x="21600" y="15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423672" y="2354757"/>
              <a:ext cx="101756" cy="6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975" fill="norm" stroke="1" extrusionOk="0">
                  <a:moveTo>
                    <a:pt x="13288" y="0"/>
                  </a:moveTo>
                  <a:cubicBezTo>
                    <a:pt x="11128" y="635"/>
                    <a:pt x="8968" y="1271"/>
                    <a:pt x="6592" y="3494"/>
                  </a:cubicBezTo>
                  <a:cubicBezTo>
                    <a:pt x="4216" y="5718"/>
                    <a:pt x="1624" y="9529"/>
                    <a:pt x="544" y="13024"/>
                  </a:cubicBezTo>
                  <a:cubicBezTo>
                    <a:pt x="-536" y="16518"/>
                    <a:pt x="-104" y="19694"/>
                    <a:pt x="2704" y="20647"/>
                  </a:cubicBezTo>
                  <a:cubicBezTo>
                    <a:pt x="5512" y="21600"/>
                    <a:pt x="10696" y="20329"/>
                    <a:pt x="14152" y="18741"/>
                  </a:cubicBezTo>
                  <a:cubicBezTo>
                    <a:pt x="17608" y="17153"/>
                    <a:pt x="19336" y="15247"/>
                    <a:pt x="20200" y="12706"/>
                  </a:cubicBezTo>
                  <a:cubicBezTo>
                    <a:pt x="21064" y="10165"/>
                    <a:pt x="21064" y="6988"/>
                    <a:pt x="19336" y="5082"/>
                  </a:cubicBezTo>
                  <a:cubicBezTo>
                    <a:pt x="17608" y="3176"/>
                    <a:pt x="14152" y="2541"/>
                    <a:pt x="10696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755480" y="2488107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00"/>
                    <a:pt x="18000" y="7200"/>
                    <a:pt x="14400" y="10800"/>
                  </a:cubicBezTo>
                  <a:cubicBezTo>
                    <a:pt x="10800" y="14400"/>
                    <a:pt x="5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404978" y="2056307"/>
              <a:ext cx="322053" cy="35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2" fill="norm" stroke="1" extrusionOk="0">
                  <a:moveTo>
                    <a:pt x="8351" y="0"/>
                  </a:moveTo>
                  <a:cubicBezTo>
                    <a:pt x="7645" y="256"/>
                    <a:pt x="6939" y="511"/>
                    <a:pt x="6162" y="1981"/>
                  </a:cubicBezTo>
                  <a:cubicBezTo>
                    <a:pt x="5386" y="3451"/>
                    <a:pt x="4539" y="6135"/>
                    <a:pt x="3974" y="9202"/>
                  </a:cubicBezTo>
                  <a:cubicBezTo>
                    <a:pt x="3409" y="12270"/>
                    <a:pt x="3127" y="15721"/>
                    <a:pt x="3268" y="17957"/>
                  </a:cubicBezTo>
                  <a:cubicBezTo>
                    <a:pt x="3409" y="20194"/>
                    <a:pt x="3974" y="21217"/>
                    <a:pt x="4327" y="21408"/>
                  </a:cubicBezTo>
                  <a:cubicBezTo>
                    <a:pt x="4680" y="21600"/>
                    <a:pt x="4821" y="20961"/>
                    <a:pt x="4327" y="20066"/>
                  </a:cubicBezTo>
                  <a:cubicBezTo>
                    <a:pt x="3833" y="19172"/>
                    <a:pt x="2704" y="18021"/>
                    <a:pt x="1856" y="17191"/>
                  </a:cubicBezTo>
                  <a:cubicBezTo>
                    <a:pt x="1009" y="16360"/>
                    <a:pt x="445" y="15849"/>
                    <a:pt x="162" y="15273"/>
                  </a:cubicBezTo>
                  <a:cubicBezTo>
                    <a:pt x="-120" y="14698"/>
                    <a:pt x="-120" y="14059"/>
                    <a:pt x="868" y="12589"/>
                  </a:cubicBezTo>
                  <a:cubicBezTo>
                    <a:pt x="1856" y="11120"/>
                    <a:pt x="3833" y="8819"/>
                    <a:pt x="5386" y="7221"/>
                  </a:cubicBezTo>
                  <a:cubicBezTo>
                    <a:pt x="6939" y="5624"/>
                    <a:pt x="8068" y="4729"/>
                    <a:pt x="8986" y="3962"/>
                  </a:cubicBezTo>
                  <a:cubicBezTo>
                    <a:pt x="9904" y="3195"/>
                    <a:pt x="10609" y="2556"/>
                    <a:pt x="11315" y="2173"/>
                  </a:cubicBezTo>
                  <a:cubicBezTo>
                    <a:pt x="12021" y="1789"/>
                    <a:pt x="12727" y="1662"/>
                    <a:pt x="13292" y="1917"/>
                  </a:cubicBezTo>
                  <a:cubicBezTo>
                    <a:pt x="13856" y="2173"/>
                    <a:pt x="14280" y="2812"/>
                    <a:pt x="14562" y="4346"/>
                  </a:cubicBezTo>
                  <a:cubicBezTo>
                    <a:pt x="14845" y="5879"/>
                    <a:pt x="14986" y="8308"/>
                    <a:pt x="14704" y="10800"/>
                  </a:cubicBezTo>
                  <a:cubicBezTo>
                    <a:pt x="14421" y="13292"/>
                    <a:pt x="13715" y="15849"/>
                    <a:pt x="13151" y="17382"/>
                  </a:cubicBezTo>
                  <a:cubicBezTo>
                    <a:pt x="12586" y="18916"/>
                    <a:pt x="12162" y="19427"/>
                    <a:pt x="11951" y="19299"/>
                  </a:cubicBezTo>
                  <a:cubicBezTo>
                    <a:pt x="11739" y="19172"/>
                    <a:pt x="11739" y="18405"/>
                    <a:pt x="11951" y="17574"/>
                  </a:cubicBezTo>
                  <a:cubicBezTo>
                    <a:pt x="12162" y="16743"/>
                    <a:pt x="12586" y="15849"/>
                    <a:pt x="13151" y="15337"/>
                  </a:cubicBezTo>
                  <a:cubicBezTo>
                    <a:pt x="13715" y="14826"/>
                    <a:pt x="14421" y="14698"/>
                    <a:pt x="15833" y="15593"/>
                  </a:cubicBezTo>
                  <a:cubicBezTo>
                    <a:pt x="17245" y="16488"/>
                    <a:pt x="19362" y="18405"/>
                    <a:pt x="2148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781917" y="2248531"/>
              <a:ext cx="288014" cy="14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14" fill="norm" stroke="1" extrusionOk="0">
                  <a:moveTo>
                    <a:pt x="168" y="14156"/>
                  </a:moveTo>
                  <a:cubicBezTo>
                    <a:pt x="11" y="12656"/>
                    <a:pt x="-147" y="11156"/>
                    <a:pt x="247" y="9806"/>
                  </a:cubicBezTo>
                  <a:cubicBezTo>
                    <a:pt x="641" y="8456"/>
                    <a:pt x="1587" y="7256"/>
                    <a:pt x="2376" y="6206"/>
                  </a:cubicBezTo>
                  <a:cubicBezTo>
                    <a:pt x="3164" y="5156"/>
                    <a:pt x="3795" y="4256"/>
                    <a:pt x="4346" y="3056"/>
                  </a:cubicBezTo>
                  <a:cubicBezTo>
                    <a:pt x="4898" y="1856"/>
                    <a:pt x="5371" y="356"/>
                    <a:pt x="5292" y="56"/>
                  </a:cubicBezTo>
                  <a:cubicBezTo>
                    <a:pt x="5214" y="-244"/>
                    <a:pt x="4583" y="656"/>
                    <a:pt x="3716" y="3056"/>
                  </a:cubicBezTo>
                  <a:cubicBezTo>
                    <a:pt x="2849" y="5456"/>
                    <a:pt x="1745" y="9356"/>
                    <a:pt x="1193" y="12656"/>
                  </a:cubicBezTo>
                  <a:cubicBezTo>
                    <a:pt x="641" y="15956"/>
                    <a:pt x="641" y="18656"/>
                    <a:pt x="1587" y="20006"/>
                  </a:cubicBezTo>
                  <a:cubicBezTo>
                    <a:pt x="2533" y="21356"/>
                    <a:pt x="4425" y="21356"/>
                    <a:pt x="5844" y="19856"/>
                  </a:cubicBezTo>
                  <a:cubicBezTo>
                    <a:pt x="7263" y="18356"/>
                    <a:pt x="8209" y="15356"/>
                    <a:pt x="8840" y="13106"/>
                  </a:cubicBezTo>
                  <a:cubicBezTo>
                    <a:pt x="9471" y="10856"/>
                    <a:pt x="9786" y="9356"/>
                    <a:pt x="10022" y="9356"/>
                  </a:cubicBezTo>
                  <a:cubicBezTo>
                    <a:pt x="10259" y="9356"/>
                    <a:pt x="10417" y="10856"/>
                    <a:pt x="10417" y="12356"/>
                  </a:cubicBezTo>
                  <a:cubicBezTo>
                    <a:pt x="10417" y="13856"/>
                    <a:pt x="10259" y="15356"/>
                    <a:pt x="10022" y="17156"/>
                  </a:cubicBezTo>
                  <a:cubicBezTo>
                    <a:pt x="9786" y="18956"/>
                    <a:pt x="9471" y="21056"/>
                    <a:pt x="9392" y="21206"/>
                  </a:cubicBezTo>
                  <a:cubicBezTo>
                    <a:pt x="9313" y="21356"/>
                    <a:pt x="9471" y="19556"/>
                    <a:pt x="10101" y="16856"/>
                  </a:cubicBezTo>
                  <a:cubicBezTo>
                    <a:pt x="10732" y="14156"/>
                    <a:pt x="11835" y="10556"/>
                    <a:pt x="12781" y="8306"/>
                  </a:cubicBezTo>
                  <a:cubicBezTo>
                    <a:pt x="13727" y="6056"/>
                    <a:pt x="14516" y="5156"/>
                    <a:pt x="15856" y="5006"/>
                  </a:cubicBezTo>
                  <a:cubicBezTo>
                    <a:pt x="17196" y="4856"/>
                    <a:pt x="19088" y="5456"/>
                    <a:pt x="20113" y="7856"/>
                  </a:cubicBezTo>
                  <a:cubicBezTo>
                    <a:pt x="21138" y="10256"/>
                    <a:pt x="21295" y="14456"/>
                    <a:pt x="21453" y="1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373601" y="2208707"/>
              <a:ext cx="370704" cy="27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8" fill="norm" stroke="1" extrusionOk="0">
                  <a:moveTo>
                    <a:pt x="4458" y="1507"/>
                  </a:moveTo>
                  <a:cubicBezTo>
                    <a:pt x="3848" y="1340"/>
                    <a:pt x="3238" y="1172"/>
                    <a:pt x="3421" y="921"/>
                  </a:cubicBezTo>
                  <a:cubicBezTo>
                    <a:pt x="3604" y="670"/>
                    <a:pt x="4580" y="335"/>
                    <a:pt x="7082" y="167"/>
                  </a:cubicBezTo>
                  <a:cubicBezTo>
                    <a:pt x="9584" y="0"/>
                    <a:pt x="13611" y="0"/>
                    <a:pt x="15929" y="0"/>
                  </a:cubicBezTo>
                  <a:cubicBezTo>
                    <a:pt x="18248" y="0"/>
                    <a:pt x="18858" y="0"/>
                    <a:pt x="19529" y="84"/>
                  </a:cubicBezTo>
                  <a:cubicBezTo>
                    <a:pt x="20201" y="167"/>
                    <a:pt x="20933" y="335"/>
                    <a:pt x="21238" y="837"/>
                  </a:cubicBezTo>
                  <a:cubicBezTo>
                    <a:pt x="21543" y="1340"/>
                    <a:pt x="21421" y="2177"/>
                    <a:pt x="19896" y="4186"/>
                  </a:cubicBezTo>
                  <a:cubicBezTo>
                    <a:pt x="18370" y="6195"/>
                    <a:pt x="15441" y="9377"/>
                    <a:pt x="12146" y="12223"/>
                  </a:cubicBezTo>
                  <a:cubicBezTo>
                    <a:pt x="8851" y="15070"/>
                    <a:pt x="5190" y="17581"/>
                    <a:pt x="2994" y="19088"/>
                  </a:cubicBezTo>
                  <a:cubicBezTo>
                    <a:pt x="797" y="20595"/>
                    <a:pt x="65" y="21098"/>
                    <a:pt x="4" y="21349"/>
                  </a:cubicBezTo>
                  <a:cubicBezTo>
                    <a:pt x="-57" y="21600"/>
                    <a:pt x="553" y="21600"/>
                    <a:pt x="2994" y="21265"/>
                  </a:cubicBezTo>
                  <a:cubicBezTo>
                    <a:pt x="5435" y="20930"/>
                    <a:pt x="9706" y="20260"/>
                    <a:pt x="12329" y="19842"/>
                  </a:cubicBezTo>
                  <a:cubicBezTo>
                    <a:pt x="14953" y="19423"/>
                    <a:pt x="15929" y="19256"/>
                    <a:pt x="16906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804413" y="2357843"/>
              <a:ext cx="205318" cy="4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70" fill="norm" stroke="1" extrusionOk="0">
                  <a:moveTo>
                    <a:pt x="2866" y="21170"/>
                  </a:moveTo>
                  <a:cubicBezTo>
                    <a:pt x="1764" y="21170"/>
                    <a:pt x="662" y="21170"/>
                    <a:pt x="221" y="18822"/>
                  </a:cubicBezTo>
                  <a:cubicBezTo>
                    <a:pt x="-220" y="16474"/>
                    <a:pt x="0" y="11779"/>
                    <a:pt x="882" y="7553"/>
                  </a:cubicBezTo>
                  <a:cubicBezTo>
                    <a:pt x="1764" y="3327"/>
                    <a:pt x="3307" y="-430"/>
                    <a:pt x="5070" y="40"/>
                  </a:cubicBezTo>
                  <a:cubicBezTo>
                    <a:pt x="6833" y="509"/>
                    <a:pt x="8817" y="5205"/>
                    <a:pt x="11021" y="8022"/>
                  </a:cubicBezTo>
                  <a:cubicBezTo>
                    <a:pt x="13225" y="10840"/>
                    <a:pt x="15649" y="11779"/>
                    <a:pt x="17413" y="10370"/>
                  </a:cubicBezTo>
                  <a:cubicBezTo>
                    <a:pt x="19176" y="8961"/>
                    <a:pt x="20278" y="5205"/>
                    <a:pt x="21380" y="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122301" y="2183307"/>
              <a:ext cx="236680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28" fill="norm" stroke="1" extrusionOk="0">
                  <a:moveTo>
                    <a:pt x="5891" y="2838"/>
                  </a:moveTo>
                  <a:cubicBezTo>
                    <a:pt x="4935" y="7726"/>
                    <a:pt x="3979" y="12613"/>
                    <a:pt x="3310" y="15530"/>
                  </a:cubicBezTo>
                  <a:cubicBezTo>
                    <a:pt x="2641" y="18447"/>
                    <a:pt x="2259" y="19393"/>
                    <a:pt x="1781" y="20181"/>
                  </a:cubicBezTo>
                  <a:cubicBezTo>
                    <a:pt x="1303" y="20969"/>
                    <a:pt x="730" y="21600"/>
                    <a:pt x="347" y="21521"/>
                  </a:cubicBezTo>
                  <a:cubicBezTo>
                    <a:pt x="-35" y="21442"/>
                    <a:pt x="-226" y="20654"/>
                    <a:pt x="443" y="17895"/>
                  </a:cubicBezTo>
                  <a:cubicBezTo>
                    <a:pt x="1112" y="15136"/>
                    <a:pt x="2641" y="10406"/>
                    <a:pt x="3693" y="7489"/>
                  </a:cubicBezTo>
                  <a:cubicBezTo>
                    <a:pt x="4744" y="4572"/>
                    <a:pt x="5317" y="3469"/>
                    <a:pt x="5891" y="2523"/>
                  </a:cubicBezTo>
                  <a:cubicBezTo>
                    <a:pt x="6464" y="1577"/>
                    <a:pt x="7038" y="788"/>
                    <a:pt x="7516" y="867"/>
                  </a:cubicBezTo>
                  <a:cubicBezTo>
                    <a:pt x="7993" y="946"/>
                    <a:pt x="8376" y="1892"/>
                    <a:pt x="8854" y="3863"/>
                  </a:cubicBezTo>
                  <a:cubicBezTo>
                    <a:pt x="9332" y="5834"/>
                    <a:pt x="9905" y="8829"/>
                    <a:pt x="10574" y="11115"/>
                  </a:cubicBezTo>
                  <a:cubicBezTo>
                    <a:pt x="11243" y="13401"/>
                    <a:pt x="12008" y="14978"/>
                    <a:pt x="12868" y="15845"/>
                  </a:cubicBezTo>
                  <a:cubicBezTo>
                    <a:pt x="13728" y="16712"/>
                    <a:pt x="14684" y="16870"/>
                    <a:pt x="15831" y="15924"/>
                  </a:cubicBezTo>
                  <a:cubicBezTo>
                    <a:pt x="16978" y="14978"/>
                    <a:pt x="18316" y="12928"/>
                    <a:pt x="19271" y="10091"/>
                  </a:cubicBezTo>
                  <a:cubicBezTo>
                    <a:pt x="20227" y="7253"/>
                    <a:pt x="20801" y="3626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362701" y="2314455"/>
              <a:ext cx="59788" cy="8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0727" fill="norm" stroke="1" extrusionOk="0">
                  <a:moveTo>
                    <a:pt x="20334" y="7042"/>
                  </a:moveTo>
                  <a:cubicBezTo>
                    <a:pt x="18894" y="4342"/>
                    <a:pt x="17454" y="1642"/>
                    <a:pt x="14934" y="562"/>
                  </a:cubicBezTo>
                  <a:cubicBezTo>
                    <a:pt x="12414" y="-518"/>
                    <a:pt x="8814" y="22"/>
                    <a:pt x="6294" y="1642"/>
                  </a:cubicBezTo>
                  <a:cubicBezTo>
                    <a:pt x="3774" y="3262"/>
                    <a:pt x="2334" y="5962"/>
                    <a:pt x="1254" y="8662"/>
                  </a:cubicBezTo>
                  <a:cubicBezTo>
                    <a:pt x="174" y="11362"/>
                    <a:pt x="-546" y="14062"/>
                    <a:pt x="534" y="16222"/>
                  </a:cubicBezTo>
                  <a:cubicBezTo>
                    <a:pt x="1614" y="18382"/>
                    <a:pt x="4494" y="20002"/>
                    <a:pt x="7734" y="20542"/>
                  </a:cubicBezTo>
                  <a:cubicBezTo>
                    <a:pt x="10974" y="21082"/>
                    <a:pt x="14574" y="20542"/>
                    <a:pt x="17094" y="17572"/>
                  </a:cubicBezTo>
                  <a:cubicBezTo>
                    <a:pt x="19614" y="14602"/>
                    <a:pt x="21054" y="9202"/>
                    <a:pt x="19974" y="5962"/>
                  </a:cubicBezTo>
                  <a:cubicBezTo>
                    <a:pt x="18894" y="2722"/>
                    <a:pt x="15294" y="1642"/>
                    <a:pt x="11694" y="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454230" y="2259507"/>
              <a:ext cx="120651" cy="15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6732"/>
                  </a:moveTo>
                  <a:cubicBezTo>
                    <a:pt x="1895" y="6171"/>
                    <a:pt x="3789" y="5610"/>
                    <a:pt x="5684" y="5751"/>
                  </a:cubicBezTo>
                  <a:cubicBezTo>
                    <a:pt x="7579" y="5891"/>
                    <a:pt x="9474" y="6732"/>
                    <a:pt x="10800" y="9117"/>
                  </a:cubicBezTo>
                  <a:cubicBezTo>
                    <a:pt x="12126" y="11501"/>
                    <a:pt x="12884" y="15429"/>
                    <a:pt x="12505" y="17953"/>
                  </a:cubicBezTo>
                  <a:cubicBezTo>
                    <a:pt x="12126" y="20478"/>
                    <a:pt x="10611" y="21600"/>
                    <a:pt x="9663" y="21039"/>
                  </a:cubicBezTo>
                  <a:cubicBezTo>
                    <a:pt x="8716" y="20478"/>
                    <a:pt x="8337" y="18234"/>
                    <a:pt x="10421" y="14447"/>
                  </a:cubicBezTo>
                  <a:cubicBezTo>
                    <a:pt x="12505" y="10660"/>
                    <a:pt x="17053" y="53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637940" y="2216792"/>
              <a:ext cx="127441" cy="25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05" fill="norm" stroke="1" extrusionOk="0">
                  <a:moveTo>
                    <a:pt x="14705" y="1980"/>
                  </a:moveTo>
                  <a:cubicBezTo>
                    <a:pt x="14357" y="1094"/>
                    <a:pt x="14008" y="209"/>
                    <a:pt x="13137" y="32"/>
                  </a:cubicBezTo>
                  <a:cubicBezTo>
                    <a:pt x="12266" y="-145"/>
                    <a:pt x="10873" y="386"/>
                    <a:pt x="8608" y="2334"/>
                  </a:cubicBezTo>
                  <a:cubicBezTo>
                    <a:pt x="6344" y="4281"/>
                    <a:pt x="3208" y="7645"/>
                    <a:pt x="1466" y="10655"/>
                  </a:cubicBezTo>
                  <a:cubicBezTo>
                    <a:pt x="-276" y="13665"/>
                    <a:pt x="-624" y="16321"/>
                    <a:pt x="1292" y="18180"/>
                  </a:cubicBezTo>
                  <a:cubicBezTo>
                    <a:pt x="3208" y="20039"/>
                    <a:pt x="7389" y="21101"/>
                    <a:pt x="11047" y="21278"/>
                  </a:cubicBezTo>
                  <a:cubicBezTo>
                    <a:pt x="14705" y="21455"/>
                    <a:pt x="17841" y="20747"/>
                    <a:pt x="20976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794780" y="2299724"/>
              <a:ext cx="130702" cy="13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241" fill="norm" stroke="1" extrusionOk="0">
                  <a:moveTo>
                    <a:pt x="10500" y="7415"/>
                  </a:moveTo>
                  <a:cubicBezTo>
                    <a:pt x="10500" y="5803"/>
                    <a:pt x="10500" y="4191"/>
                    <a:pt x="9994" y="2740"/>
                  </a:cubicBezTo>
                  <a:cubicBezTo>
                    <a:pt x="9487" y="1290"/>
                    <a:pt x="8475" y="0"/>
                    <a:pt x="7294" y="0"/>
                  </a:cubicBezTo>
                  <a:cubicBezTo>
                    <a:pt x="6112" y="0"/>
                    <a:pt x="4762" y="1290"/>
                    <a:pt x="3412" y="4352"/>
                  </a:cubicBezTo>
                  <a:cubicBezTo>
                    <a:pt x="2062" y="7415"/>
                    <a:pt x="712" y="12251"/>
                    <a:pt x="206" y="15475"/>
                  </a:cubicBezTo>
                  <a:cubicBezTo>
                    <a:pt x="-300" y="18699"/>
                    <a:pt x="37" y="20310"/>
                    <a:pt x="2231" y="20955"/>
                  </a:cubicBezTo>
                  <a:cubicBezTo>
                    <a:pt x="4425" y="21600"/>
                    <a:pt x="8475" y="21278"/>
                    <a:pt x="12019" y="18699"/>
                  </a:cubicBezTo>
                  <a:cubicBezTo>
                    <a:pt x="15562" y="16119"/>
                    <a:pt x="18600" y="11284"/>
                    <a:pt x="19950" y="8060"/>
                  </a:cubicBezTo>
                  <a:cubicBezTo>
                    <a:pt x="21300" y="4836"/>
                    <a:pt x="20962" y="3224"/>
                    <a:pt x="19950" y="2096"/>
                  </a:cubicBezTo>
                  <a:cubicBezTo>
                    <a:pt x="18937" y="967"/>
                    <a:pt x="17250" y="322"/>
                    <a:pt x="15900" y="645"/>
                  </a:cubicBezTo>
                  <a:cubicBezTo>
                    <a:pt x="14550" y="967"/>
                    <a:pt x="13537" y="2257"/>
                    <a:pt x="12525" y="3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886030" y="2469057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120980" y="2316657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133680" y="2270314"/>
              <a:ext cx="130373" cy="35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57" fill="norm" stroke="1" extrusionOk="0">
                  <a:moveTo>
                    <a:pt x="9257" y="116"/>
                  </a:moveTo>
                  <a:cubicBezTo>
                    <a:pt x="10971" y="-14"/>
                    <a:pt x="12686" y="-143"/>
                    <a:pt x="14743" y="374"/>
                  </a:cubicBezTo>
                  <a:cubicBezTo>
                    <a:pt x="16800" y="892"/>
                    <a:pt x="19200" y="2056"/>
                    <a:pt x="20400" y="4319"/>
                  </a:cubicBezTo>
                  <a:cubicBezTo>
                    <a:pt x="21600" y="6583"/>
                    <a:pt x="21600" y="9946"/>
                    <a:pt x="18000" y="12985"/>
                  </a:cubicBezTo>
                  <a:cubicBezTo>
                    <a:pt x="14400" y="16025"/>
                    <a:pt x="7200" y="18741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3793" y="3907713"/>
              <a:ext cx="367938" cy="40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1" fill="norm" stroke="1" extrusionOk="0">
                  <a:moveTo>
                    <a:pt x="349" y="2174"/>
                  </a:moveTo>
                  <a:cubicBezTo>
                    <a:pt x="102" y="1274"/>
                    <a:pt x="-145" y="374"/>
                    <a:pt x="102" y="92"/>
                  </a:cubicBezTo>
                  <a:cubicBezTo>
                    <a:pt x="349" y="-189"/>
                    <a:pt x="1089" y="149"/>
                    <a:pt x="2509" y="1442"/>
                  </a:cubicBezTo>
                  <a:cubicBezTo>
                    <a:pt x="3928" y="2736"/>
                    <a:pt x="6026" y="4986"/>
                    <a:pt x="8310" y="7742"/>
                  </a:cubicBezTo>
                  <a:cubicBezTo>
                    <a:pt x="10593" y="10499"/>
                    <a:pt x="13062" y="13761"/>
                    <a:pt x="14975" y="16067"/>
                  </a:cubicBezTo>
                  <a:cubicBezTo>
                    <a:pt x="16888" y="18373"/>
                    <a:pt x="18246" y="19723"/>
                    <a:pt x="19233" y="20455"/>
                  </a:cubicBezTo>
                  <a:cubicBezTo>
                    <a:pt x="20221" y="21186"/>
                    <a:pt x="20838" y="21299"/>
                    <a:pt x="21455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6130" y="3853532"/>
              <a:ext cx="387351" cy="54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986"/>
                  </a:moveTo>
                  <a:cubicBezTo>
                    <a:pt x="21246" y="572"/>
                    <a:pt x="20892" y="158"/>
                    <a:pt x="20420" y="34"/>
                  </a:cubicBezTo>
                  <a:cubicBezTo>
                    <a:pt x="19948" y="-90"/>
                    <a:pt x="19357" y="76"/>
                    <a:pt x="18236" y="1276"/>
                  </a:cubicBezTo>
                  <a:cubicBezTo>
                    <a:pt x="17115" y="2476"/>
                    <a:pt x="15462" y="4710"/>
                    <a:pt x="13751" y="6986"/>
                  </a:cubicBezTo>
                  <a:cubicBezTo>
                    <a:pt x="12039" y="9262"/>
                    <a:pt x="10269" y="11579"/>
                    <a:pt x="8203" y="13896"/>
                  </a:cubicBezTo>
                  <a:cubicBezTo>
                    <a:pt x="6138" y="16213"/>
                    <a:pt x="3777" y="18531"/>
                    <a:pt x="2361" y="19855"/>
                  </a:cubicBezTo>
                  <a:cubicBezTo>
                    <a:pt x="944" y="21179"/>
                    <a:pt x="472" y="21510"/>
                    <a:pt x="236" y="21469"/>
                  </a:cubicBezTo>
                  <a:cubicBezTo>
                    <a:pt x="0" y="21427"/>
                    <a:pt x="0" y="21013"/>
                    <a:pt x="0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-1" y="3694607"/>
              <a:ext cx="58048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32" y="21600"/>
                  </a:moveTo>
                  <a:cubicBezTo>
                    <a:pt x="97" y="19800"/>
                    <a:pt x="-138" y="18000"/>
                    <a:pt x="97" y="16425"/>
                  </a:cubicBezTo>
                  <a:cubicBezTo>
                    <a:pt x="332" y="14850"/>
                    <a:pt x="1036" y="13500"/>
                    <a:pt x="2914" y="11475"/>
                  </a:cubicBezTo>
                  <a:cubicBezTo>
                    <a:pt x="4792" y="9450"/>
                    <a:pt x="7845" y="6750"/>
                    <a:pt x="10701" y="4950"/>
                  </a:cubicBezTo>
                  <a:cubicBezTo>
                    <a:pt x="13558" y="3150"/>
                    <a:pt x="16219" y="2250"/>
                    <a:pt x="17979" y="1575"/>
                  </a:cubicBezTo>
                  <a:cubicBezTo>
                    <a:pt x="19740" y="900"/>
                    <a:pt x="20601" y="45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71630" y="4079841"/>
              <a:ext cx="338154" cy="14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3" fill="norm" stroke="1" extrusionOk="0">
                  <a:moveTo>
                    <a:pt x="2979" y="18424"/>
                  </a:moveTo>
                  <a:cubicBezTo>
                    <a:pt x="2442" y="19376"/>
                    <a:pt x="1905" y="20329"/>
                    <a:pt x="1369" y="20329"/>
                  </a:cubicBezTo>
                  <a:cubicBezTo>
                    <a:pt x="832" y="20329"/>
                    <a:pt x="295" y="19376"/>
                    <a:pt x="94" y="17312"/>
                  </a:cubicBezTo>
                  <a:cubicBezTo>
                    <a:pt x="-107" y="15247"/>
                    <a:pt x="27" y="12071"/>
                    <a:pt x="363" y="9688"/>
                  </a:cubicBezTo>
                  <a:cubicBezTo>
                    <a:pt x="698" y="7306"/>
                    <a:pt x="1235" y="5718"/>
                    <a:pt x="1771" y="4288"/>
                  </a:cubicBezTo>
                  <a:cubicBezTo>
                    <a:pt x="2308" y="2859"/>
                    <a:pt x="2845" y="1588"/>
                    <a:pt x="3582" y="2224"/>
                  </a:cubicBezTo>
                  <a:cubicBezTo>
                    <a:pt x="4320" y="2859"/>
                    <a:pt x="5259" y="5400"/>
                    <a:pt x="6467" y="8576"/>
                  </a:cubicBezTo>
                  <a:cubicBezTo>
                    <a:pt x="7674" y="11753"/>
                    <a:pt x="9150" y="15565"/>
                    <a:pt x="10156" y="17947"/>
                  </a:cubicBezTo>
                  <a:cubicBezTo>
                    <a:pt x="11163" y="20329"/>
                    <a:pt x="11699" y="21282"/>
                    <a:pt x="12303" y="21441"/>
                  </a:cubicBezTo>
                  <a:cubicBezTo>
                    <a:pt x="12907" y="21600"/>
                    <a:pt x="13577" y="20965"/>
                    <a:pt x="14986" y="17788"/>
                  </a:cubicBezTo>
                  <a:cubicBezTo>
                    <a:pt x="16395" y="14612"/>
                    <a:pt x="18541" y="8894"/>
                    <a:pt x="19816" y="5241"/>
                  </a:cubicBezTo>
                  <a:cubicBezTo>
                    <a:pt x="21091" y="1588"/>
                    <a:pt x="21493" y="0"/>
                    <a:pt x="21426" y="0"/>
                  </a:cubicBezTo>
                  <a:cubicBezTo>
                    <a:pt x="21359" y="0"/>
                    <a:pt x="20822" y="1588"/>
                    <a:pt x="20286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648006" y="3807776"/>
              <a:ext cx="255656" cy="47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5" fill="norm" stroke="1" extrusionOk="0">
                  <a:moveTo>
                    <a:pt x="470" y="5837"/>
                  </a:moveTo>
                  <a:cubicBezTo>
                    <a:pt x="824" y="8730"/>
                    <a:pt x="1178" y="11623"/>
                    <a:pt x="1355" y="14082"/>
                  </a:cubicBezTo>
                  <a:cubicBezTo>
                    <a:pt x="1532" y="16541"/>
                    <a:pt x="1532" y="18566"/>
                    <a:pt x="1444" y="19819"/>
                  </a:cubicBezTo>
                  <a:cubicBezTo>
                    <a:pt x="1355" y="21073"/>
                    <a:pt x="1178" y="21555"/>
                    <a:pt x="913" y="21362"/>
                  </a:cubicBezTo>
                  <a:cubicBezTo>
                    <a:pt x="647" y="21169"/>
                    <a:pt x="293" y="20301"/>
                    <a:pt x="116" y="18035"/>
                  </a:cubicBezTo>
                  <a:cubicBezTo>
                    <a:pt x="-61" y="15769"/>
                    <a:pt x="-61" y="12105"/>
                    <a:pt x="293" y="9550"/>
                  </a:cubicBezTo>
                  <a:cubicBezTo>
                    <a:pt x="647" y="6994"/>
                    <a:pt x="1355" y="5548"/>
                    <a:pt x="2064" y="4632"/>
                  </a:cubicBezTo>
                  <a:cubicBezTo>
                    <a:pt x="2772" y="3716"/>
                    <a:pt x="3480" y="3330"/>
                    <a:pt x="4100" y="3378"/>
                  </a:cubicBezTo>
                  <a:cubicBezTo>
                    <a:pt x="4719" y="3426"/>
                    <a:pt x="5250" y="3909"/>
                    <a:pt x="6136" y="5451"/>
                  </a:cubicBezTo>
                  <a:cubicBezTo>
                    <a:pt x="7021" y="6994"/>
                    <a:pt x="8260" y="9598"/>
                    <a:pt x="9677" y="12298"/>
                  </a:cubicBezTo>
                  <a:cubicBezTo>
                    <a:pt x="11093" y="14998"/>
                    <a:pt x="12687" y="17794"/>
                    <a:pt x="13749" y="19385"/>
                  </a:cubicBezTo>
                  <a:cubicBezTo>
                    <a:pt x="14811" y="20976"/>
                    <a:pt x="15342" y="21362"/>
                    <a:pt x="16050" y="21410"/>
                  </a:cubicBezTo>
                  <a:cubicBezTo>
                    <a:pt x="16759" y="21459"/>
                    <a:pt x="17644" y="21169"/>
                    <a:pt x="18618" y="19819"/>
                  </a:cubicBezTo>
                  <a:cubicBezTo>
                    <a:pt x="19591" y="18469"/>
                    <a:pt x="20654" y="16059"/>
                    <a:pt x="21096" y="13069"/>
                  </a:cubicBezTo>
                  <a:cubicBezTo>
                    <a:pt x="21539" y="10080"/>
                    <a:pt x="21362" y="6512"/>
                    <a:pt x="21273" y="4439"/>
                  </a:cubicBezTo>
                  <a:cubicBezTo>
                    <a:pt x="21185" y="2366"/>
                    <a:pt x="21185" y="1787"/>
                    <a:pt x="21008" y="1209"/>
                  </a:cubicBezTo>
                  <a:cubicBezTo>
                    <a:pt x="20831" y="630"/>
                    <a:pt x="20477" y="51"/>
                    <a:pt x="20211" y="3"/>
                  </a:cubicBezTo>
                  <a:cubicBezTo>
                    <a:pt x="19946" y="-45"/>
                    <a:pt x="19769" y="437"/>
                    <a:pt x="19857" y="1209"/>
                  </a:cubicBezTo>
                  <a:cubicBezTo>
                    <a:pt x="19946" y="1980"/>
                    <a:pt x="20300" y="3041"/>
                    <a:pt x="20654" y="4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969049" y="4035063"/>
              <a:ext cx="108320" cy="20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993" fill="norm" stroke="1" extrusionOk="0">
                  <a:moveTo>
                    <a:pt x="7737" y="4785"/>
                  </a:moveTo>
                  <a:cubicBezTo>
                    <a:pt x="7737" y="3705"/>
                    <a:pt x="7737" y="2625"/>
                    <a:pt x="7126" y="1653"/>
                  </a:cubicBezTo>
                  <a:cubicBezTo>
                    <a:pt x="6514" y="681"/>
                    <a:pt x="5292" y="-183"/>
                    <a:pt x="4069" y="33"/>
                  </a:cubicBezTo>
                  <a:cubicBezTo>
                    <a:pt x="2846" y="249"/>
                    <a:pt x="1624" y="1545"/>
                    <a:pt x="809" y="4245"/>
                  </a:cubicBezTo>
                  <a:cubicBezTo>
                    <a:pt x="-6" y="6945"/>
                    <a:pt x="-414" y="11049"/>
                    <a:pt x="605" y="14181"/>
                  </a:cubicBezTo>
                  <a:cubicBezTo>
                    <a:pt x="1624" y="17313"/>
                    <a:pt x="4069" y="19473"/>
                    <a:pt x="6311" y="20445"/>
                  </a:cubicBezTo>
                  <a:cubicBezTo>
                    <a:pt x="8552" y="21417"/>
                    <a:pt x="10590" y="21201"/>
                    <a:pt x="13035" y="18933"/>
                  </a:cubicBezTo>
                  <a:cubicBezTo>
                    <a:pt x="15480" y="16665"/>
                    <a:pt x="18333" y="12345"/>
                    <a:pt x="19760" y="9537"/>
                  </a:cubicBezTo>
                  <a:cubicBezTo>
                    <a:pt x="21186" y="6729"/>
                    <a:pt x="21186" y="5433"/>
                    <a:pt x="19963" y="4785"/>
                  </a:cubicBezTo>
                  <a:cubicBezTo>
                    <a:pt x="18741" y="4137"/>
                    <a:pt x="16295" y="4137"/>
                    <a:pt x="13850" y="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133786" y="3967657"/>
              <a:ext cx="186595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21" fill="norm" stroke="1" extrusionOk="0">
                  <a:moveTo>
                    <a:pt x="280" y="5102"/>
                  </a:moveTo>
                  <a:cubicBezTo>
                    <a:pt x="38" y="4252"/>
                    <a:pt x="-205" y="3402"/>
                    <a:pt x="280" y="3061"/>
                  </a:cubicBezTo>
                  <a:cubicBezTo>
                    <a:pt x="766" y="2721"/>
                    <a:pt x="1979" y="2891"/>
                    <a:pt x="4042" y="4422"/>
                  </a:cubicBezTo>
                  <a:cubicBezTo>
                    <a:pt x="6105" y="5953"/>
                    <a:pt x="9017" y="8844"/>
                    <a:pt x="10716" y="11650"/>
                  </a:cubicBezTo>
                  <a:cubicBezTo>
                    <a:pt x="12415" y="14457"/>
                    <a:pt x="12901" y="17178"/>
                    <a:pt x="13022" y="18964"/>
                  </a:cubicBezTo>
                  <a:cubicBezTo>
                    <a:pt x="13143" y="20750"/>
                    <a:pt x="12901" y="21600"/>
                    <a:pt x="12294" y="21515"/>
                  </a:cubicBezTo>
                  <a:cubicBezTo>
                    <a:pt x="11687" y="21430"/>
                    <a:pt x="10716" y="20409"/>
                    <a:pt x="10231" y="17348"/>
                  </a:cubicBezTo>
                  <a:cubicBezTo>
                    <a:pt x="9746" y="14287"/>
                    <a:pt x="9746" y="9184"/>
                    <a:pt x="10716" y="5953"/>
                  </a:cubicBezTo>
                  <a:cubicBezTo>
                    <a:pt x="11687" y="2721"/>
                    <a:pt x="13629" y="1361"/>
                    <a:pt x="15570" y="680"/>
                  </a:cubicBezTo>
                  <a:cubicBezTo>
                    <a:pt x="17512" y="0"/>
                    <a:pt x="19453" y="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452599" y="3808313"/>
              <a:ext cx="217032" cy="49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9" fill="norm" stroke="1" extrusionOk="0">
                  <a:moveTo>
                    <a:pt x="12065" y="1948"/>
                  </a:moveTo>
                  <a:cubicBezTo>
                    <a:pt x="12275" y="1216"/>
                    <a:pt x="12485" y="484"/>
                    <a:pt x="12065" y="163"/>
                  </a:cubicBezTo>
                  <a:cubicBezTo>
                    <a:pt x="11646" y="-157"/>
                    <a:pt x="10597" y="-65"/>
                    <a:pt x="8815" y="987"/>
                  </a:cubicBezTo>
                  <a:cubicBezTo>
                    <a:pt x="7032" y="2040"/>
                    <a:pt x="4516" y="4053"/>
                    <a:pt x="2733" y="6387"/>
                  </a:cubicBezTo>
                  <a:cubicBezTo>
                    <a:pt x="951" y="8721"/>
                    <a:pt x="-98" y="11375"/>
                    <a:pt x="7" y="13663"/>
                  </a:cubicBezTo>
                  <a:cubicBezTo>
                    <a:pt x="112" y="15951"/>
                    <a:pt x="1370" y="17874"/>
                    <a:pt x="4201" y="19155"/>
                  </a:cubicBezTo>
                  <a:cubicBezTo>
                    <a:pt x="7032" y="20436"/>
                    <a:pt x="11436" y="21077"/>
                    <a:pt x="14582" y="21260"/>
                  </a:cubicBezTo>
                  <a:cubicBezTo>
                    <a:pt x="17727" y="21443"/>
                    <a:pt x="19615" y="21168"/>
                    <a:pt x="21502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733130" y="3965541"/>
              <a:ext cx="330201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8900"/>
                    <a:pt x="3323" y="16200"/>
                    <a:pt x="4431" y="12825"/>
                  </a:cubicBezTo>
                  <a:cubicBezTo>
                    <a:pt x="5538" y="9450"/>
                    <a:pt x="6092" y="5400"/>
                    <a:pt x="6369" y="3038"/>
                  </a:cubicBezTo>
                  <a:cubicBezTo>
                    <a:pt x="6646" y="675"/>
                    <a:pt x="6646" y="0"/>
                    <a:pt x="6577" y="0"/>
                  </a:cubicBezTo>
                  <a:cubicBezTo>
                    <a:pt x="6508" y="0"/>
                    <a:pt x="6369" y="675"/>
                    <a:pt x="6369" y="2970"/>
                  </a:cubicBezTo>
                  <a:cubicBezTo>
                    <a:pt x="6369" y="5265"/>
                    <a:pt x="6508" y="9180"/>
                    <a:pt x="6785" y="12218"/>
                  </a:cubicBezTo>
                  <a:cubicBezTo>
                    <a:pt x="7062" y="15255"/>
                    <a:pt x="7477" y="17415"/>
                    <a:pt x="7962" y="18698"/>
                  </a:cubicBezTo>
                  <a:cubicBezTo>
                    <a:pt x="8446" y="19980"/>
                    <a:pt x="9000" y="20385"/>
                    <a:pt x="9623" y="20318"/>
                  </a:cubicBezTo>
                  <a:cubicBezTo>
                    <a:pt x="10246" y="20250"/>
                    <a:pt x="10938" y="19710"/>
                    <a:pt x="12046" y="17550"/>
                  </a:cubicBezTo>
                  <a:cubicBezTo>
                    <a:pt x="13154" y="15390"/>
                    <a:pt x="14677" y="11610"/>
                    <a:pt x="15577" y="8978"/>
                  </a:cubicBezTo>
                  <a:cubicBezTo>
                    <a:pt x="16477" y="6345"/>
                    <a:pt x="16754" y="4860"/>
                    <a:pt x="17031" y="3780"/>
                  </a:cubicBezTo>
                  <a:cubicBezTo>
                    <a:pt x="17308" y="2700"/>
                    <a:pt x="17585" y="2025"/>
                    <a:pt x="17723" y="2025"/>
                  </a:cubicBezTo>
                  <a:cubicBezTo>
                    <a:pt x="17862" y="2025"/>
                    <a:pt x="17862" y="2700"/>
                    <a:pt x="18208" y="4590"/>
                  </a:cubicBezTo>
                  <a:cubicBezTo>
                    <a:pt x="18554" y="6480"/>
                    <a:pt x="19246" y="9585"/>
                    <a:pt x="19869" y="11408"/>
                  </a:cubicBezTo>
                  <a:cubicBezTo>
                    <a:pt x="20492" y="13230"/>
                    <a:pt x="21046" y="13770"/>
                    <a:pt x="21600" y="1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228430" y="4215307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498930" y="3948607"/>
              <a:ext cx="320051" cy="18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89" fill="norm" stroke="1" extrusionOk="0">
                  <a:moveTo>
                    <a:pt x="4008" y="8938"/>
                  </a:moveTo>
                  <a:cubicBezTo>
                    <a:pt x="3866" y="12662"/>
                    <a:pt x="3724" y="16386"/>
                    <a:pt x="3369" y="18621"/>
                  </a:cubicBezTo>
                  <a:cubicBezTo>
                    <a:pt x="3013" y="20855"/>
                    <a:pt x="2445" y="21600"/>
                    <a:pt x="1876" y="20979"/>
                  </a:cubicBezTo>
                  <a:cubicBezTo>
                    <a:pt x="1308" y="20359"/>
                    <a:pt x="740" y="18372"/>
                    <a:pt x="384" y="16138"/>
                  </a:cubicBezTo>
                  <a:cubicBezTo>
                    <a:pt x="29" y="13903"/>
                    <a:pt x="-113" y="11421"/>
                    <a:pt x="100" y="9807"/>
                  </a:cubicBezTo>
                  <a:cubicBezTo>
                    <a:pt x="313" y="8193"/>
                    <a:pt x="882" y="7448"/>
                    <a:pt x="3013" y="6579"/>
                  </a:cubicBezTo>
                  <a:cubicBezTo>
                    <a:pt x="5145" y="5710"/>
                    <a:pt x="8840" y="4717"/>
                    <a:pt x="12179" y="3600"/>
                  </a:cubicBezTo>
                  <a:cubicBezTo>
                    <a:pt x="15519" y="2483"/>
                    <a:pt x="18503" y="1241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818980" y="3720007"/>
              <a:ext cx="165101" cy="10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6353"/>
                  </a:moveTo>
                  <a:cubicBezTo>
                    <a:pt x="277" y="4235"/>
                    <a:pt x="554" y="2118"/>
                    <a:pt x="1385" y="1059"/>
                  </a:cubicBezTo>
                  <a:cubicBezTo>
                    <a:pt x="2215" y="0"/>
                    <a:pt x="3600" y="0"/>
                    <a:pt x="4985" y="0"/>
                  </a:cubicBezTo>
                  <a:cubicBezTo>
                    <a:pt x="6369" y="0"/>
                    <a:pt x="7754" y="0"/>
                    <a:pt x="9000" y="2541"/>
                  </a:cubicBezTo>
                  <a:cubicBezTo>
                    <a:pt x="10246" y="5082"/>
                    <a:pt x="11354" y="10165"/>
                    <a:pt x="11354" y="13765"/>
                  </a:cubicBezTo>
                  <a:cubicBezTo>
                    <a:pt x="11354" y="17365"/>
                    <a:pt x="10246" y="19482"/>
                    <a:pt x="10938" y="20541"/>
                  </a:cubicBezTo>
                  <a:cubicBezTo>
                    <a:pt x="11631" y="21600"/>
                    <a:pt x="14123" y="21600"/>
                    <a:pt x="16200" y="21388"/>
                  </a:cubicBezTo>
                  <a:cubicBezTo>
                    <a:pt x="18277" y="21176"/>
                    <a:pt x="19938" y="20753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907880" y="3802557"/>
              <a:ext cx="184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3543"/>
                    <a:pt x="14648" y="7086"/>
                    <a:pt x="11297" y="10400"/>
                  </a:cubicBezTo>
                  <a:cubicBezTo>
                    <a:pt x="7945" y="13714"/>
                    <a:pt x="4717" y="16800"/>
                    <a:pt x="2855" y="18629"/>
                  </a:cubicBezTo>
                  <a:cubicBezTo>
                    <a:pt x="993" y="20457"/>
                    <a:pt x="497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056046" y="4026677"/>
              <a:ext cx="194735" cy="15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3" fill="norm" stroke="1" extrusionOk="0">
                  <a:moveTo>
                    <a:pt x="470" y="4740"/>
                  </a:moveTo>
                  <a:cubicBezTo>
                    <a:pt x="470" y="9171"/>
                    <a:pt x="470" y="13602"/>
                    <a:pt x="352" y="16510"/>
                  </a:cubicBezTo>
                  <a:cubicBezTo>
                    <a:pt x="235" y="19417"/>
                    <a:pt x="0" y="20802"/>
                    <a:pt x="0" y="20664"/>
                  </a:cubicBezTo>
                  <a:cubicBezTo>
                    <a:pt x="0" y="20525"/>
                    <a:pt x="235" y="18864"/>
                    <a:pt x="1409" y="15402"/>
                  </a:cubicBezTo>
                  <a:cubicBezTo>
                    <a:pt x="2583" y="11940"/>
                    <a:pt x="4696" y="6679"/>
                    <a:pt x="6926" y="3494"/>
                  </a:cubicBezTo>
                  <a:cubicBezTo>
                    <a:pt x="9157" y="310"/>
                    <a:pt x="11504" y="-798"/>
                    <a:pt x="13735" y="587"/>
                  </a:cubicBezTo>
                  <a:cubicBezTo>
                    <a:pt x="15965" y="1971"/>
                    <a:pt x="18078" y="5848"/>
                    <a:pt x="19370" y="9310"/>
                  </a:cubicBezTo>
                  <a:cubicBezTo>
                    <a:pt x="20661" y="12771"/>
                    <a:pt x="21130" y="15817"/>
                    <a:pt x="21600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314280" y="3741174"/>
              <a:ext cx="131465" cy="45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4" fill="norm" stroke="1" extrusionOk="0">
                  <a:moveTo>
                    <a:pt x="0" y="807"/>
                  </a:moveTo>
                  <a:cubicBezTo>
                    <a:pt x="1029" y="404"/>
                    <a:pt x="2057" y="0"/>
                    <a:pt x="3257" y="0"/>
                  </a:cubicBezTo>
                  <a:cubicBezTo>
                    <a:pt x="4457" y="0"/>
                    <a:pt x="5829" y="404"/>
                    <a:pt x="8229" y="2019"/>
                  </a:cubicBezTo>
                  <a:cubicBezTo>
                    <a:pt x="10629" y="3634"/>
                    <a:pt x="14057" y="6460"/>
                    <a:pt x="16800" y="9437"/>
                  </a:cubicBezTo>
                  <a:cubicBezTo>
                    <a:pt x="19543" y="12415"/>
                    <a:pt x="21600" y="15544"/>
                    <a:pt x="21257" y="17613"/>
                  </a:cubicBezTo>
                  <a:cubicBezTo>
                    <a:pt x="20914" y="19682"/>
                    <a:pt x="18171" y="20692"/>
                    <a:pt x="14743" y="21146"/>
                  </a:cubicBezTo>
                  <a:cubicBezTo>
                    <a:pt x="11314" y="21600"/>
                    <a:pt x="7200" y="21499"/>
                    <a:pt x="3086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012780" y="3961307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86"/>
                    <a:pt x="7200" y="10971"/>
                    <a:pt x="10800" y="14571"/>
                  </a:cubicBezTo>
                  <a:cubicBezTo>
                    <a:pt x="14400" y="18171"/>
                    <a:pt x="180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038180" y="3823309"/>
              <a:ext cx="571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169083" y="3708158"/>
              <a:ext cx="97698" cy="41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56" fill="norm" stroke="1" extrusionOk="0">
                  <a:moveTo>
                    <a:pt x="21212" y="2247"/>
                  </a:moveTo>
                  <a:cubicBezTo>
                    <a:pt x="21212" y="1701"/>
                    <a:pt x="21212" y="1156"/>
                    <a:pt x="20063" y="774"/>
                  </a:cubicBezTo>
                  <a:cubicBezTo>
                    <a:pt x="18914" y="392"/>
                    <a:pt x="16616" y="174"/>
                    <a:pt x="14318" y="65"/>
                  </a:cubicBezTo>
                  <a:cubicBezTo>
                    <a:pt x="12021" y="-44"/>
                    <a:pt x="9723" y="-44"/>
                    <a:pt x="7884" y="283"/>
                  </a:cubicBezTo>
                  <a:cubicBezTo>
                    <a:pt x="6046" y="611"/>
                    <a:pt x="4667" y="1265"/>
                    <a:pt x="3059" y="3447"/>
                  </a:cubicBezTo>
                  <a:cubicBezTo>
                    <a:pt x="1450" y="5629"/>
                    <a:pt x="-388" y="9338"/>
                    <a:pt x="72" y="12611"/>
                  </a:cubicBezTo>
                  <a:cubicBezTo>
                    <a:pt x="531" y="15883"/>
                    <a:pt x="3289" y="18720"/>
                    <a:pt x="6046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091096" y="3967657"/>
              <a:ext cx="33443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4" y="21600"/>
                  </a:moveTo>
                  <a:cubicBezTo>
                    <a:pt x="957" y="18720"/>
                    <a:pt x="0" y="15840"/>
                    <a:pt x="0" y="13680"/>
                  </a:cubicBezTo>
                  <a:cubicBezTo>
                    <a:pt x="0" y="11520"/>
                    <a:pt x="957" y="10080"/>
                    <a:pt x="4033" y="8160"/>
                  </a:cubicBezTo>
                  <a:cubicBezTo>
                    <a:pt x="7109" y="6240"/>
                    <a:pt x="12304" y="3840"/>
                    <a:pt x="15585" y="2400"/>
                  </a:cubicBezTo>
                  <a:cubicBezTo>
                    <a:pt x="18866" y="960"/>
                    <a:pt x="2023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664660" y="3924656"/>
              <a:ext cx="175426" cy="17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901" fill="norm" stroke="1" extrusionOk="0">
                  <a:moveTo>
                    <a:pt x="1785" y="6067"/>
                  </a:moveTo>
                  <a:cubicBezTo>
                    <a:pt x="1277" y="8930"/>
                    <a:pt x="768" y="11793"/>
                    <a:pt x="514" y="14135"/>
                  </a:cubicBezTo>
                  <a:cubicBezTo>
                    <a:pt x="260" y="16477"/>
                    <a:pt x="260" y="18299"/>
                    <a:pt x="133" y="18429"/>
                  </a:cubicBezTo>
                  <a:cubicBezTo>
                    <a:pt x="6" y="18559"/>
                    <a:pt x="-248" y="16997"/>
                    <a:pt x="641" y="13874"/>
                  </a:cubicBezTo>
                  <a:cubicBezTo>
                    <a:pt x="1531" y="10752"/>
                    <a:pt x="3564" y="6067"/>
                    <a:pt x="5978" y="3205"/>
                  </a:cubicBezTo>
                  <a:cubicBezTo>
                    <a:pt x="8392" y="342"/>
                    <a:pt x="11187" y="-699"/>
                    <a:pt x="13856" y="472"/>
                  </a:cubicBezTo>
                  <a:cubicBezTo>
                    <a:pt x="16524" y="1643"/>
                    <a:pt x="19065" y="5026"/>
                    <a:pt x="20208" y="8800"/>
                  </a:cubicBezTo>
                  <a:cubicBezTo>
                    <a:pt x="21352" y="12573"/>
                    <a:pt x="21098" y="16737"/>
                    <a:pt x="20844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965280" y="3980357"/>
              <a:ext cx="16721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20" y="1286"/>
                    <a:pt x="1641" y="2571"/>
                    <a:pt x="4785" y="3986"/>
                  </a:cubicBezTo>
                  <a:cubicBezTo>
                    <a:pt x="7929" y="5400"/>
                    <a:pt x="13397" y="6943"/>
                    <a:pt x="16815" y="8357"/>
                  </a:cubicBezTo>
                  <a:cubicBezTo>
                    <a:pt x="20233" y="9771"/>
                    <a:pt x="21600" y="11057"/>
                    <a:pt x="21600" y="12086"/>
                  </a:cubicBezTo>
                  <a:cubicBezTo>
                    <a:pt x="21600" y="13114"/>
                    <a:pt x="20233" y="13886"/>
                    <a:pt x="16678" y="15429"/>
                  </a:cubicBezTo>
                  <a:cubicBezTo>
                    <a:pt x="13124" y="16971"/>
                    <a:pt x="7382" y="19286"/>
                    <a:pt x="1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047830" y="4132757"/>
              <a:ext cx="184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45" y="4800"/>
                    <a:pt x="8690" y="9600"/>
                    <a:pt x="5090" y="13200"/>
                  </a:cubicBezTo>
                  <a:cubicBezTo>
                    <a:pt x="1490" y="16800"/>
                    <a:pt x="74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301830" y="3947085"/>
              <a:ext cx="154833" cy="23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21" fill="norm" stroke="1" extrusionOk="0">
                  <a:moveTo>
                    <a:pt x="0" y="2952"/>
                  </a:moveTo>
                  <a:cubicBezTo>
                    <a:pt x="0" y="2013"/>
                    <a:pt x="0" y="1074"/>
                    <a:pt x="730" y="510"/>
                  </a:cubicBezTo>
                  <a:cubicBezTo>
                    <a:pt x="1459" y="-53"/>
                    <a:pt x="2919" y="-241"/>
                    <a:pt x="5546" y="416"/>
                  </a:cubicBezTo>
                  <a:cubicBezTo>
                    <a:pt x="8173" y="1074"/>
                    <a:pt x="11968" y="2576"/>
                    <a:pt x="14157" y="3797"/>
                  </a:cubicBezTo>
                  <a:cubicBezTo>
                    <a:pt x="16346" y="5018"/>
                    <a:pt x="16930" y="5957"/>
                    <a:pt x="16638" y="6709"/>
                  </a:cubicBezTo>
                  <a:cubicBezTo>
                    <a:pt x="16346" y="7460"/>
                    <a:pt x="15178" y="8023"/>
                    <a:pt x="15178" y="8587"/>
                  </a:cubicBezTo>
                  <a:cubicBezTo>
                    <a:pt x="15178" y="9150"/>
                    <a:pt x="16346" y="9714"/>
                    <a:pt x="17805" y="10559"/>
                  </a:cubicBezTo>
                  <a:cubicBezTo>
                    <a:pt x="19265" y="11404"/>
                    <a:pt x="21016" y="12531"/>
                    <a:pt x="21308" y="14034"/>
                  </a:cubicBezTo>
                  <a:cubicBezTo>
                    <a:pt x="21600" y="15536"/>
                    <a:pt x="20432" y="17415"/>
                    <a:pt x="17514" y="18729"/>
                  </a:cubicBezTo>
                  <a:cubicBezTo>
                    <a:pt x="14595" y="20044"/>
                    <a:pt x="9924" y="20796"/>
                    <a:pt x="7151" y="21077"/>
                  </a:cubicBezTo>
                  <a:cubicBezTo>
                    <a:pt x="4378" y="21359"/>
                    <a:pt x="3503" y="21171"/>
                    <a:pt x="2627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541779" y="4056557"/>
              <a:ext cx="137385" cy="13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105" fill="norm" stroke="1" extrusionOk="0">
                  <a:moveTo>
                    <a:pt x="5920" y="0"/>
                  </a:moveTo>
                  <a:cubicBezTo>
                    <a:pt x="3696" y="5158"/>
                    <a:pt x="1473" y="10316"/>
                    <a:pt x="520" y="13701"/>
                  </a:cubicBezTo>
                  <a:cubicBezTo>
                    <a:pt x="-433" y="17087"/>
                    <a:pt x="-115" y="18699"/>
                    <a:pt x="1791" y="19827"/>
                  </a:cubicBezTo>
                  <a:cubicBezTo>
                    <a:pt x="3696" y="20955"/>
                    <a:pt x="7191" y="21600"/>
                    <a:pt x="10685" y="20633"/>
                  </a:cubicBezTo>
                  <a:cubicBezTo>
                    <a:pt x="14179" y="19666"/>
                    <a:pt x="17673" y="17087"/>
                    <a:pt x="19420" y="14991"/>
                  </a:cubicBezTo>
                  <a:cubicBezTo>
                    <a:pt x="21167" y="12896"/>
                    <a:pt x="21167" y="11284"/>
                    <a:pt x="18308" y="9349"/>
                  </a:cubicBezTo>
                  <a:cubicBezTo>
                    <a:pt x="15449" y="7415"/>
                    <a:pt x="9732" y="5158"/>
                    <a:pt x="4014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609680" y="3640542"/>
              <a:ext cx="25401" cy="92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21600" y="372"/>
                  </a:moveTo>
                  <a:cubicBezTo>
                    <a:pt x="16200" y="175"/>
                    <a:pt x="10800" y="-23"/>
                    <a:pt x="8100" y="2"/>
                  </a:cubicBezTo>
                  <a:cubicBezTo>
                    <a:pt x="5400" y="26"/>
                    <a:pt x="5400" y="274"/>
                    <a:pt x="7200" y="1386"/>
                  </a:cubicBezTo>
                  <a:cubicBezTo>
                    <a:pt x="9000" y="2498"/>
                    <a:pt x="12600" y="4475"/>
                    <a:pt x="15300" y="6403"/>
                  </a:cubicBezTo>
                  <a:cubicBezTo>
                    <a:pt x="18000" y="8330"/>
                    <a:pt x="19800" y="10209"/>
                    <a:pt x="18900" y="12037"/>
                  </a:cubicBezTo>
                  <a:cubicBezTo>
                    <a:pt x="18000" y="13866"/>
                    <a:pt x="14400" y="15646"/>
                    <a:pt x="10800" y="17227"/>
                  </a:cubicBezTo>
                  <a:cubicBezTo>
                    <a:pt x="7200" y="18809"/>
                    <a:pt x="3600" y="20193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539830" y="3599783"/>
              <a:ext cx="1501561" cy="96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90" fill="norm" stroke="1" extrusionOk="0">
                  <a:moveTo>
                    <a:pt x="1641" y="1979"/>
                  </a:moveTo>
                  <a:cubicBezTo>
                    <a:pt x="2400" y="1790"/>
                    <a:pt x="3159" y="1601"/>
                    <a:pt x="4086" y="1387"/>
                  </a:cubicBezTo>
                  <a:cubicBezTo>
                    <a:pt x="5013" y="1174"/>
                    <a:pt x="6106" y="937"/>
                    <a:pt x="7215" y="724"/>
                  </a:cubicBezTo>
                  <a:cubicBezTo>
                    <a:pt x="8324" y="511"/>
                    <a:pt x="9448" y="322"/>
                    <a:pt x="10633" y="203"/>
                  </a:cubicBezTo>
                  <a:cubicBezTo>
                    <a:pt x="11818" y="85"/>
                    <a:pt x="13063" y="37"/>
                    <a:pt x="14354" y="14"/>
                  </a:cubicBezTo>
                  <a:cubicBezTo>
                    <a:pt x="15646" y="-10"/>
                    <a:pt x="16982" y="-10"/>
                    <a:pt x="18091" y="61"/>
                  </a:cubicBezTo>
                  <a:cubicBezTo>
                    <a:pt x="19200" y="132"/>
                    <a:pt x="20081" y="274"/>
                    <a:pt x="20643" y="511"/>
                  </a:cubicBezTo>
                  <a:cubicBezTo>
                    <a:pt x="21205" y="748"/>
                    <a:pt x="21448" y="1079"/>
                    <a:pt x="21524" y="1672"/>
                  </a:cubicBezTo>
                  <a:cubicBezTo>
                    <a:pt x="21600" y="2264"/>
                    <a:pt x="21509" y="3116"/>
                    <a:pt x="21357" y="4395"/>
                  </a:cubicBezTo>
                  <a:cubicBezTo>
                    <a:pt x="21205" y="5674"/>
                    <a:pt x="20992" y="7379"/>
                    <a:pt x="20916" y="9108"/>
                  </a:cubicBezTo>
                  <a:cubicBezTo>
                    <a:pt x="20841" y="10837"/>
                    <a:pt x="20901" y="12590"/>
                    <a:pt x="20947" y="14129"/>
                  </a:cubicBezTo>
                  <a:cubicBezTo>
                    <a:pt x="20992" y="15669"/>
                    <a:pt x="21023" y="16995"/>
                    <a:pt x="20916" y="18061"/>
                  </a:cubicBezTo>
                  <a:cubicBezTo>
                    <a:pt x="20810" y="19127"/>
                    <a:pt x="20567" y="19932"/>
                    <a:pt x="20157" y="20453"/>
                  </a:cubicBezTo>
                  <a:cubicBezTo>
                    <a:pt x="19747" y="20974"/>
                    <a:pt x="19170" y="21211"/>
                    <a:pt x="18334" y="21306"/>
                  </a:cubicBezTo>
                  <a:cubicBezTo>
                    <a:pt x="17499" y="21401"/>
                    <a:pt x="16405" y="21353"/>
                    <a:pt x="15266" y="21282"/>
                  </a:cubicBezTo>
                  <a:cubicBezTo>
                    <a:pt x="14127" y="21211"/>
                    <a:pt x="12942" y="21116"/>
                    <a:pt x="11848" y="21022"/>
                  </a:cubicBezTo>
                  <a:cubicBezTo>
                    <a:pt x="10754" y="20927"/>
                    <a:pt x="9752" y="20832"/>
                    <a:pt x="8643" y="20761"/>
                  </a:cubicBezTo>
                  <a:cubicBezTo>
                    <a:pt x="7534" y="20690"/>
                    <a:pt x="6319" y="20643"/>
                    <a:pt x="5013" y="20714"/>
                  </a:cubicBezTo>
                  <a:cubicBezTo>
                    <a:pt x="3706" y="20785"/>
                    <a:pt x="2309" y="20974"/>
                    <a:pt x="1458" y="21140"/>
                  </a:cubicBezTo>
                  <a:cubicBezTo>
                    <a:pt x="608" y="21306"/>
                    <a:pt x="304" y="21448"/>
                    <a:pt x="0" y="21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564098" y="4775560"/>
              <a:ext cx="185283" cy="28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31" fill="norm" stroke="1" extrusionOk="0">
                  <a:moveTo>
                    <a:pt x="2341" y="3274"/>
                  </a:moveTo>
                  <a:cubicBezTo>
                    <a:pt x="1113" y="2790"/>
                    <a:pt x="-114" y="2307"/>
                    <a:pt x="9" y="1743"/>
                  </a:cubicBezTo>
                  <a:cubicBezTo>
                    <a:pt x="131" y="1179"/>
                    <a:pt x="1604" y="534"/>
                    <a:pt x="3568" y="211"/>
                  </a:cubicBezTo>
                  <a:cubicBezTo>
                    <a:pt x="5531" y="-111"/>
                    <a:pt x="7986" y="-111"/>
                    <a:pt x="10072" y="534"/>
                  </a:cubicBezTo>
                  <a:cubicBezTo>
                    <a:pt x="12159" y="1179"/>
                    <a:pt x="13877" y="2468"/>
                    <a:pt x="13386" y="5047"/>
                  </a:cubicBezTo>
                  <a:cubicBezTo>
                    <a:pt x="12895" y="7626"/>
                    <a:pt x="10195" y="11495"/>
                    <a:pt x="7986" y="14074"/>
                  </a:cubicBezTo>
                  <a:cubicBezTo>
                    <a:pt x="5777" y="16653"/>
                    <a:pt x="4059" y="17943"/>
                    <a:pt x="2954" y="18990"/>
                  </a:cubicBezTo>
                  <a:cubicBezTo>
                    <a:pt x="1850" y="20038"/>
                    <a:pt x="1359" y="20844"/>
                    <a:pt x="2095" y="21167"/>
                  </a:cubicBezTo>
                  <a:cubicBezTo>
                    <a:pt x="2831" y="21489"/>
                    <a:pt x="4795" y="21328"/>
                    <a:pt x="8231" y="20764"/>
                  </a:cubicBezTo>
                  <a:cubicBezTo>
                    <a:pt x="11668" y="20199"/>
                    <a:pt x="16577" y="19232"/>
                    <a:pt x="21486" y="18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784511" y="4896464"/>
              <a:ext cx="123620" cy="13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37" fill="norm" stroke="1" extrusionOk="0">
                  <a:moveTo>
                    <a:pt x="2710" y="9412"/>
                  </a:moveTo>
                  <a:cubicBezTo>
                    <a:pt x="2710" y="11024"/>
                    <a:pt x="2710" y="12636"/>
                    <a:pt x="2344" y="14892"/>
                  </a:cubicBezTo>
                  <a:cubicBezTo>
                    <a:pt x="1978" y="17149"/>
                    <a:pt x="1245" y="20050"/>
                    <a:pt x="696" y="20695"/>
                  </a:cubicBezTo>
                  <a:cubicBezTo>
                    <a:pt x="147" y="21340"/>
                    <a:pt x="-219" y="19728"/>
                    <a:pt x="147" y="16988"/>
                  </a:cubicBezTo>
                  <a:cubicBezTo>
                    <a:pt x="513" y="14247"/>
                    <a:pt x="1612" y="10379"/>
                    <a:pt x="2527" y="7639"/>
                  </a:cubicBezTo>
                  <a:cubicBezTo>
                    <a:pt x="3442" y="4898"/>
                    <a:pt x="4174" y="3286"/>
                    <a:pt x="5822" y="1997"/>
                  </a:cubicBezTo>
                  <a:cubicBezTo>
                    <a:pt x="7469" y="707"/>
                    <a:pt x="10032" y="-260"/>
                    <a:pt x="11679" y="62"/>
                  </a:cubicBezTo>
                  <a:cubicBezTo>
                    <a:pt x="13327" y="385"/>
                    <a:pt x="14059" y="1997"/>
                    <a:pt x="14791" y="4576"/>
                  </a:cubicBezTo>
                  <a:cubicBezTo>
                    <a:pt x="15523" y="7155"/>
                    <a:pt x="16256" y="10701"/>
                    <a:pt x="17354" y="12958"/>
                  </a:cubicBezTo>
                  <a:cubicBezTo>
                    <a:pt x="18452" y="15215"/>
                    <a:pt x="19917" y="16182"/>
                    <a:pt x="21381" y="171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956413" y="4732066"/>
              <a:ext cx="161268" cy="30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64" fill="norm" stroke="1" extrusionOk="0">
                  <a:moveTo>
                    <a:pt x="6225" y="15810"/>
                  </a:moveTo>
                  <a:cubicBezTo>
                    <a:pt x="6505" y="15070"/>
                    <a:pt x="6786" y="14331"/>
                    <a:pt x="6225" y="14035"/>
                  </a:cubicBezTo>
                  <a:cubicBezTo>
                    <a:pt x="5664" y="13739"/>
                    <a:pt x="4261" y="13887"/>
                    <a:pt x="2999" y="14848"/>
                  </a:cubicBezTo>
                  <a:cubicBezTo>
                    <a:pt x="1737" y="15810"/>
                    <a:pt x="615" y="17585"/>
                    <a:pt x="194" y="18843"/>
                  </a:cubicBezTo>
                  <a:cubicBezTo>
                    <a:pt x="-227" y="20100"/>
                    <a:pt x="54" y="20840"/>
                    <a:pt x="895" y="21136"/>
                  </a:cubicBezTo>
                  <a:cubicBezTo>
                    <a:pt x="1737" y="21432"/>
                    <a:pt x="3139" y="21284"/>
                    <a:pt x="5103" y="19953"/>
                  </a:cubicBezTo>
                  <a:cubicBezTo>
                    <a:pt x="7067" y="18621"/>
                    <a:pt x="9591" y="16106"/>
                    <a:pt x="11274" y="12925"/>
                  </a:cubicBezTo>
                  <a:cubicBezTo>
                    <a:pt x="12957" y="9744"/>
                    <a:pt x="13799" y="5898"/>
                    <a:pt x="13939" y="3531"/>
                  </a:cubicBezTo>
                  <a:cubicBezTo>
                    <a:pt x="14079" y="1164"/>
                    <a:pt x="13518" y="276"/>
                    <a:pt x="12537" y="54"/>
                  </a:cubicBezTo>
                  <a:cubicBezTo>
                    <a:pt x="11555" y="-168"/>
                    <a:pt x="10152" y="276"/>
                    <a:pt x="9311" y="1829"/>
                  </a:cubicBezTo>
                  <a:cubicBezTo>
                    <a:pt x="8469" y="3383"/>
                    <a:pt x="8189" y="6046"/>
                    <a:pt x="9311" y="8931"/>
                  </a:cubicBezTo>
                  <a:cubicBezTo>
                    <a:pt x="10433" y="11816"/>
                    <a:pt x="12957" y="14922"/>
                    <a:pt x="15202" y="16698"/>
                  </a:cubicBezTo>
                  <a:cubicBezTo>
                    <a:pt x="17446" y="18473"/>
                    <a:pt x="19409" y="18917"/>
                    <a:pt x="21373" y="19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335696" y="4850040"/>
              <a:ext cx="359835" cy="18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6353" y="5015"/>
                  </a:moveTo>
                  <a:cubicBezTo>
                    <a:pt x="5464" y="3828"/>
                    <a:pt x="4574" y="2641"/>
                    <a:pt x="3558" y="2523"/>
                  </a:cubicBezTo>
                  <a:cubicBezTo>
                    <a:pt x="2541" y="2404"/>
                    <a:pt x="1398" y="3353"/>
                    <a:pt x="762" y="5490"/>
                  </a:cubicBezTo>
                  <a:cubicBezTo>
                    <a:pt x="127" y="7626"/>
                    <a:pt x="0" y="10949"/>
                    <a:pt x="0" y="13323"/>
                  </a:cubicBezTo>
                  <a:cubicBezTo>
                    <a:pt x="0" y="15696"/>
                    <a:pt x="127" y="17120"/>
                    <a:pt x="508" y="17833"/>
                  </a:cubicBezTo>
                  <a:cubicBezTo>
                    <a:pt x="889" y="18545"/>
                    <a:pt x="1525" y="18545"/>
                    <a:pt x="2160" y="17358"/>
                  </a:cubicBezTo>
                  <a:cubicBezTo>
                    <a:pt x="2795" y="16171"/>
                    <a:pt x="3431" y="13797"/>
                    <a:pt x="3939" y="11424"/>
                  </a:cubicBezTo>
                  <a:cubicBezTo>
                    <a:pt x="4447" y="9050"/>
                    <a:pt x="4828" y="6677"/>
                    <a:pt x="5082" y="6202"/>
                  </a:cubicBezTo>
                  <a:cubicBezTo>
                    <a:pt x="5336" y="5727"/>
                    <a:pt x="5464" y="7151"/>
                    <a:pt x="5591" y="8457"/>
                  </a:cubicBezTo>
                  <a:cubicBezTo>
                    <a:pt x="5718" y="9762"/>
                    <a:pt x="5845" y="10949"/>
                    <a:pt x="6480" y="11898"/>
                  </a:cubicBezTo>
                  <a:cubicBezTo>
                    <a:pt x="7115" y="12848"/>
                    <a:pt x="8259" y="13560"/>
                    <a:pt x="9212" y="12729"/>
                  </a:cubicBezTo>
                  <a:cubicBezTo>
                    <a:pt x="10165" y="11898"/>
                    <a:pt x="10927" y="9525"/>
                    <a:pt x="11308" y="7745"/>
                  </a:cubicBezTo>
                  <a:cubicBezTo>
                    <a:pt x="11689" y="5964"/>
                    <a:pt x="11689" y="4778"/>
                    <a:pt x="11562" y="3353"/>
                  </a:cubicBezTo>
                  <a:cubicBezTo>
                    <a:pt x="11435" y="1929"/>
                    <a:pt x="11181" y="268"/>
                    <a:pt x="11181" y="30"/>
                  </a:cubicBezTo>
                  <a:cubicBezTo>
                    <a:pt x="11181" y="-207"/>
                    <a:pt x="11435" y="980"/>
                    <a:pt x="12071" y="3116"/>
                  </a:cubicBezTo>
                  <a:cubicBezTo>
                    <a:pt x="12706" y="5252"/>
                    <a:pt x="13722" y="8338"/>
                    <a:pt x="14231" y="10474"/>
                  </a:cubicBezTo>
                  <a:cubicBezTo>
                    <a:pt x="14739" y="12611"/>
                    <a:pt x="14739" y="13797"/>
                    <a:pt x="14485" y="14984"/>
                  </a:cubicBezTo>
                  <a:cubicBezTo>
                    <a:pt x="14231" y="16171"/>
                    <a:pt x="13722" y="17358"/>
                    <a:pt x="13595" y="17358"/>
                  </a:cubicBezTo>
                  <a:cubicBezTo>
                    <a:pt x="13468" y="17358"/>
                    <a:pt x="13722" y="16171"/>
                    <a:pt x="14675" y="14272"/>
                  </a:cubicBezTo>
                  <a:cubicBezTo>
                    <a:pt x="15628" y="12373"/>
                    <a:pt x="17280" y="9762"/>
                    <a:pt x="18296" y="7982"/>
                  </a:cubicBezTo>
                  <a:cubicBezTo>
                    <a:pt x="19313" y="6202"/>
                    <a:pt x="19694" y="5252"/>
                    <a:pt x="20012" y="4184"/>
                  </a:cubicBezTo>
                  <a:cubicBezTo>
                    <a:pt x="20329" y="3116"/>
                    <a:pt x="20584" y="1929"/>
                    <a:pt x="20393" y="1336"/>
                  </a:cubicBezTo>
                  <a:cubicBezTo>
                    <a:pt x="20202" y="742"/>
                    <a:pt x="19567" y="742"/>
                    <a:pt x="19122" y="1336"/>
                  </a:cubicBezTo>
                  <a:cubicBezTo>
                    <a:pt x="18678" y="1929"/>
                    <a:pt x="18424" y="3116"/>
                    <a:pt x="18487" y="4896"/>
                  </a:cubicBezTo>
                  <a:cubicBezTo>
                    <a:pt x="18551" y="6677"/>
                    <a:pt x="18932" y="9050"/>
                    <a:pt x="19313" y="10830"/>
                  </a:cubicBezTo>
                  <a:cubicBezTo>
                    <a:pt x="19694" y="12611"/>
                    <a:pt x="20075" y="13797"/>
                    <a:pt x="20393" y="15222"/>
                  </a:cubicBezTo>
                  <a:cubicBezTo>
                    <a:pt x="20711" y="16646"/>
                    <a:pt x="20965" y="18307"/>
                    <a:pt x="20838" y="19494"/>
                  </a:cubicBezTo>
                  <a:cubicBezTo>
                    <a:pt x="20711" y="20681"/>
                    <a:pt x="20202" y="21393"/>
                    <a:pt x="19948" y="21156"/>
                  </a:cubicBezTo>
                  <a:cubicBezTo>
                    <a:pt x="19694" y="20918"/>
                    <a:pt x="19694" y="19731"/>
                    <a:pt x="20012" y="18189"/>
                  </a:cubicBezTo>
                  <a:cubicBezTo>
                    <a:pt x="20329" y="16646"/>
                    <a:pt x="20965" y="14747"/>
                    <a:pt x="21600" y="12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752680" y="4875707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4985"/>
                    <a:pt x="1252" y="9969"/>
                    <a:pt x="2348" y="12877"/>
                  </a:cubicBezTo>
                  <a:cubicBezTo>
                    <a:pt x="3443" y="15785"/>
                    <a:pt x="5009" y="16615"/>
                    <a:pt x="6261" y="16200"/>
                  </a:cubicBezTo>
                  <a:cubicBezTo>
                    <a:pt x="7513" y="15785"/>
                    <a:pt x="8452" y="14123"/>
                    <a:pt x="9078" y="12600"/>
                  </a:cubicBezTo>
                  <a:cubicBezTo>
                    <a:pt x="9704" y="11077"/>
                    <a:pt x="10017" y="9692"/>
                    <a:pt x="10174" y="9692"/>
                  </a:cubicBezTo>
                  <a:cubicBezTo>
                    <a:pt x="10330" y="9692"/>
                    <a:pt x="10330" y="11077"/>
                    <a:pt x="11426" y="13154"/>
                  </a:cubicBezTo>
                  <a:cubicBezTo>
                    <a:pt x="12522" y="15231"/>
                    <a:pt x="14713" y="18000"/>
                    <a:pt x="16591" y="19523"/>
                  </a:cubicBezTo>
                  <a:cubicBezTo>
                    <a:pt x="18470" y="21046"/>
                    <a:pt x="20035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924130" y="4896479"/>
              <a:ext cx="194734" cy="11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6875"/>
                  </a:moveTo>
                  <a:cubicBezTo>
                    <a:pt x="235" y="8875"/>
                    <a:pt x="470" y="10875"/>
                    <a:pt x="587" y="13675"/>
                  </a:cubicBezTo>
                  <a:cubicBezTo>
                    <a:pt x="704" y="16475"/>
                    <a:pt x="704" y="20075"/>
                    <a:pt x="939" y="20675"/>
                  </a:cubicBezTo>
                  <a:cubicBezTo>
                    <a:pt x="1174" y="21275"/>
                    <a:pt x="1643" y="18875"/>
                    <a:pt x="2700" y="15275"/>
                  </a:cubicBezTo>
                  <a:cubicBezTo>
                    <a:pt x="3757" y="11675"/>
                    <a:pt x="5400" y="6875"/>
                    <a:pt x="6691" y="3875"/>
                  </a:cubicBezTo>
                  <a:cubicBezTo>
                    <a:pt x="7983" y="875"/>
                    <a:pt x="8922" y="-325"/>
                    <a:pt x="9509" y="75"/>
                  </a:cubicBezTo>
                  <a:cubicBezTo>
                    <a:pt x="10096" y="475"/>
                    <a:pt x="10330" y="2475"/>
                    <a:pt x="10683" y="4475"/>
                  </a:cubicBezTo>
                  <a:cubicBezTo>
                    <a:pt x="11035" y="6475"/>
                    <a:pt x="11504" y="8475"/>
                    <a:pt x="11857" y="10475"/>
                  </a:cubicBezTo>
                  <a:cubicBezTo>
                    <a:pt x="12209" y="12475"/>
                    <a:pt x="12443" y="14475"/>
                    <a:pt x="13030" y="14675"/>
                  </a:cubicBezTo>
                  <a:cubicBezTo>
                    <a:pt x="13617" y="14875"/>
                    <a:pt x="14557" y="13275"/>
                    <a:pt x="15378" y="11475"/>
                  </a:cubicBezTo>
                  <a:cubicBezTo>
                    <a:pt x="16200" y="9675"/>
                    <a:pt x="16904" y="7675"/>
                    <a:pt x="17843" y="7075"/>
                  </a:cubicBezTo>
                  <a:cubicBezTo>
                    <a:pt x="18783" y="6475"/>
                    <a:pt x="19957" y="7275"/>
                    <a:pt x="20661" y="8675"/>
                  </a:cubicBezTo>
                  <a:cubicBezTo>
                    <a:pt x="21365" y="10075"/>
                    <a:pt x="21600" y="12075"/>
                    <a:pt x="21600" y="14275"/>
                  </a:cubicBezTo>
                  <a:cubicBezTo>
                    <a:pt x="21600" y="16475"/>
                    <a:pt x="21365" y="18875"/>
                    <a:pt x="21130" y="21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190830" y="502175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110222" y="0"/>
              <a:ext cx="3022033" cy="104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34" fill="norm" stroke="1" extrusionOk="0">
                  <a:moveTo>
                    <a:pt x="10148" y="898"/>
                  </a:moveTo>
                  <a:cubicBezTo>
                    <a:pt x="9966" y="547"/>
                    <a:pt x="9785" y="197"/>
                    <a:pt x="9574" y="65"/>
                  </a:cubicBezTo>
                  <a:cubicBezTo>
                    <a:pt x="9363" y="-66"/>
                    <a:pt x="9121" y="22"/>
                    <a:pt x="8789" y="153"/>
                  </a:cubicBezTo>
                  <a:cubicBezTo>
                    <a:pt x="8457" y="285"/>
                    <a:pt x="8034" y="460"/>
                    <a:pt x="7627" y="657"/>
                  </a:cubicBezTo>
                  <a:cubicBezTo>
                    <a:pt x="7219" y="854"/>
                    <a:pt x="6827" y="1073"/>
                    <a:pt x="6397" y="1358"/>
                  </a:cubicBezTo>
                  <a:cubicBezTo>
                    <a:pt x="5966" y="1643"/>
                    <a:pt x="5499" y="1993"/>
                    <a:pt x="5076" y="2388"/>
                  </a:cubicBezTo>
                  <a:cubicBezTo>
                    <a:pt x="4653" y="2782"/>
                    <a:pt x="4276" y="3220"/>
                    <a:pt x="3853" y="3790"/>
                  </a:cubicBezTo>
                  <a:cubicBezTo>
                    <a:pt x="3431" y="4359"/>
                    <a:pt x="2963" y="5060"/>
                    <a:pt x="2502" y="5871"/>
                  </a:cubicBezTo>
                  <a:cubicBezTo>
                    <a:pt x="2042" y="6681"/>
                    <a:pt x="1589" y="7601"/>
                    <a:pt x="1242" y="8609"/>
                  </a:cubicBezTo>
                  <a:cubicBezTo>
                    <a:pt x="895" y="9617"/>
                    <a:pt x="653" y="10712"/>
                    <a:pt x="465" y="11851"/>
                  </a:cubicBezTo>
                  <a:cubicBezTo>
                    <a:pt x="276" y="12990"/>
                    <a:pt x="140" y="14173"/>
                    <a:pt x="65" y="14984"/>
                  </a:cubicBezTo>
                  <a:cubicBezTo>
                    <a:pt x="-11" y="15794"/>
                    <a:pt x="-26" y="16233"/>
                    <a:pt x="49" y="16758"/>
                  </a:cubicBezTo>
                  <a:cubicBezTo>
                    <a:pt x="125" y="17284"/>
                    <a:pt x="291" y="17897"/>
                    <a:pt x="517" y="18533"/>
                  </a:cubicBezTo>
                  <a:cubicBezTo>
                    <a:pt x="744" y="19168"/>
                    <a:pt x="1031" y="19825"/>
                    <a:pt x="1332" y="20263"/>
                  </a:cubicBezTo>
                  <a:cubicBezTo>
                    <a:pt x="1634" y="20702"/>
                    <a:pt x="1951" y="20921"/>
                    <a:pt x="2366" y="21008"/>
                  </a:cubicBezTo>
                  <a:cubicBezTo>
                    <a:pt x="2782" y="21096"/>
                    <a:pt x="3295" y="21052"/>
                    <a:pt x="3755" y="21074"/>
                  </a:cubicBezTo>
                  <a:cubicBezTo>
                    <a:pt x="4216" y="21096"/>
                    <a:pt x="4623" y="21183"/>
                    <a:pt x="5099" y="21227"/>
                  </a:cubicBezTo>
                  <a:cubicBezTo>
                    <a:pt x="5574" y="21271"/>
                    <a:pt x="6117" y="21271"/>
                    <a:pt x="6616" y="21337"/>
                  </a:cubicBezTo>
                  <a:cubicBezTo>
                    <a:pt x="7114" y="21403"/>
                    <a:pt x="7566" y="21534"/>
                    <a:pt x="7989" y="21534"/>
                  </a:cubicBezTo>
                  <a:cubicBezTo>
                    <a:pt x="8412" y="21534"/>
                    <a:pt x="8804" y="21403"/>
                    <a:pt x="9280" y="21337"/>
                  </a:cubicBezTo>
                  <a:cubicBezTo>
                    <a:pt x="9755" y="21271"/>
                    <a:pt x="10314" y="21271"/>
                    <a:pt x="10842" y="21249"/>
                  </a:cubicBezTo>
                  <a:cubicBezTo>
                    <a:pt x="11370" y="21227"/>
                    <a:pt x="11868" y="21183"/>
                    <a:pt x="12336" y="21030"/>
                  </a:cubicBezTo>
                  <a:cubicBezTo>
                    <a:pt x="12804" y="20877"/>
                    <a:pt x="13242" y="20614"/>
                    <a:pt x="13732" y="20461"/>
                  </a:cubicBezTo>
                  <a:cubicBezTo>
                    <a:pt x="14223" y="20307"/>
                    <a:pt x="14766" y="20263"/>
                    <a:pt x="15332" y="20220"/>
                  </a:cubicBezTo>
                  <a:cubicBezTo>
                    <a:pt x="15899" y="20176"/>
                    <a:pt x="16487" y="20132"/>
                    <a:pt x="17008" y="20088"/>
                  </a:cubicBezTo>
                  <a:cubicBezTo>
                    <a:pt x="17529" y="20044"/>
                    <a:pt x="17982" y="20001"/>
                    <a:pt x="18404" y="19825"/>
                  </a:cubicBezTo>
                  <a:cubicBezTo>
                    <a:pt x="18827" y="19650"/>
                    <a:pt x="19219" y="19343"/>
                    <a:pt x="19582" y="18883"/>
                  </a:cubicBezTo>
                  <a:cubicBezTo>
                    <a:pt x="19944" y="18423"/>
                    <a:pt x="20276" y="17810"/>
                    <a:pt x="20548" y="17109"/>
                  </a:cubicBezTo>
                  <a:cubicBezTo>
                    <a:pt x="20819" y="16408"/>
                    <a:pt x="21031" y="15619"/>
                    <a:pt x="21182" y="14765"/>
                  </a:cubicBezTo>
                  <a:cubicBezTo>
                    <a:pt x="21332" y="13910"/>
                    <a:pt x="21423" y="12990"/>
                    <a:pt x="21483" y="12136"/>
                  </a:cubicBezTo>
                  <a:cubicBezTo>
                    <a:pt x="21544" y="11282"/>
                    <a:pt x="21574" y="10493"/>
                    <a:pt x="21529" y="9726"/>
                  </a:cubicBezTo>
                  <a:cubicBezTo>
                    <a:pt x="21483" y="8960"/>
                    <a:pt x="21363" y="8215"/>
                    <a:pt x="21136" y="7492"/>
                  </a:cubicBezTo>
                  <a:cubicBezTo>
                    <a:pt x="20910" y="6769"/>
                    <a:pt x="20578" y="6068"/>
                    <a:pt x="20238" y="5476"/>
                  </a:cubicBezTo>
                  <a:cubicBezTo>
                    <a:pt x="19899" y="4885"/>
                    <a:pt x="19551" y="4403"/>
                    <a:pt x="19068" y="3899"/>
                  </a:cubicBezTo>
                  <a:cubicBezTo>
                    <a:pt x="18585" y="3395"/>
                    <a:pt x="17966" y="2869"/>
                    <a:pt x="17423" y="2475"/>
                  </a:cubicBezTo>
                  <a:cubicBezTo>
                    <a:pt x="16880" y="2081"/>
                    <a:pt x="16412" y="1818"/>
                    <a:pt x="15883" y="1577"/>
                  </a:cubicBezTo>
                  <a:cubicBezTo>
                    <a:pt x="15355" y="1336"/>
                    <a:pt x="14766" y="1117"/>
                    <a:pt x="14178" y="920"/>
                  </a:cubicBezTo>
                  <a:cubicBezTo>
                    <a:pt x="13589" y="723"/>
                    <a:pt x="13000" y="547"/>
                    <a:pt x="12480" y="438"/>
                  </a:cubicBezTo>
                  <a:cubicBezTo>
                    <a:pt x="11959" y="328"/>
                    <a:pt x="11506" y="285"/>
                    <a:pt x="11008" y="219"/>
                  </a:cubicBezTo>
                  <a:cubicBezTo>
                    <a:pt x="10510" y="153"/>
                    <a:pt x="9966" y="65"/>
                    <a:pt x="9521" y="131"/>
                  </a:cubicBezTo>
                  <a:cubicBezTo>
                    <a:pt x="9076" y="197"/>
                    <a:pt x="8729" y="416"/>
                    <a:pt x="8449" y="898"/>
                  </a:cubicBezTo>
                  <a:cubicBezTo>
                    <a:pt x="8170" y="1380"/>
                    <a:pt x="7959" y="2125"/>
                    <a:pt x="7748" y="2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872538" y="1024151"/>
              <a:ext cx="1706741" cy="76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42" fill="norm" stroke="1" extrusionOk="0">
                  <a:moveTo>
                    <a:pt x="21390" y="995"/>
                  </a:moveTo>
                  <a:cubicBezTo>
                    <a:pt x="21470" y="756"/>
                    <a:pt x="21550" y="517"/>
                    <a:pt x="21523" y="397"/>
                  </a:cubicBezTo>
                  <a:cubicBezTo>
                    <a:pt x="21497" y="277"/>
                    <a:pt x="21363" y="277"/>
                    <a:pt x="21003" y="277"/>
                  </a:cubicBezTo>
                  <a:cubicBezTo>
                    <a:pt x="20642" y="277"/>
                    <a:pt x="20055" y="277"/>
                    <a:pt x="19347" y="247"/>
                  </a:cubicBezTo>
                  <a:cubicBezTo>
                    <a:pt x="18640" y="217"/>
                    <a:pt x="17812" y="158"/>
                    <a:pt x="16878" y="98"/>
                  </a:cubicBezTo>
                  <a:cubicBezTo>
                    <a:pt x="15943" y="38"/>
                    <a:pt x="14902" y="-22"/>
                    <a:pt x="13901" y="8"/>
                  </a:cubicBezTo>
                  <a:cubicBezTo>
                    <a:pt x="12899" y="38"/>
                    <a:pt x="11938" y="158"/>
                    <a:pt x="10924" y="247"/>
                  </a:cubicBezTo>
                  <a:cubicBezTo>
                    <a:pt x="9909" y="337"/>
                    <a:pt x="8841" y="397"/>
                    <a:pt x="7813" y="576"/>
                  </a:cubicBezTo>
                  <a:cubicBezTo>
                    <a:pt x="6785" y="756"/>
                    <a:pt x="5797" y="1055"/>
                    <a:pt x="4970" y="1534"/>
                  </a:cubicBezTo>
                  <a:cubicBezTo>
                    <a:pt x="4142" y="2012"/>
                    <a:pt x="3474" y="2671"/>
                    <a:pt x="2887" y="3418"/>
                  </a:cubicBezTo>
                  <a:cubicBezTo>
                    <a:pt x="2300" y="4166"/>
                    <a:pt x="1792" y="5004"/>
                    <a:pt x="1325" y="6111"/>
                  </a:cubicBezTo>
                  <a:cubicBezTo>
                    <a:pt x="858" y="7218"/>
                    <a:pt x="431" y="8594"/>
                    <a:pt x="204" y="9821"/>
                  </a:cubicBezTo>
                  <a:cubicBezTo>
                    <a:pt x="-23" y="11047"/>
                    <a:pt x="-50" y="12124"/>
                    <a:pt x="70" y="13141"/>
                  </a:cubicBezTo>
                  <a:cubicBezTo>
                    <a:pt x="190" y="14159"/>
                    <a:pt x="457" y="15116"/>
                    <a:pt x="951" y="16043"/>
                  </a:cubicBezTo>
                  <a:cubicBezTo>
                    <a:pt x="1445" y="16971"/>
                    <a:pt x="2166" y="17868"/>
                    <a:pt x="2940" y="18556"/>
                  </a:cubicBezTo>
                  <a:cubicBezTo>
                    <a:pt x="3715" y="19244"/>
                    <a:pt x="4542" y="19723"/>
                    <a:pt x="5397" y="20082"/>
                  </a:cubicBezTo>
                  <a:cubicBezTo>
                    <a:pt x="6251" y="20441"/>
                    <a:pt x="7132" y="20680"/>
                    <a:pt x="8093" y="20890"/>
                  </a:cubicBezTo>
                  <a:cubicBezTo>
                    <a:pt x="9055" y="21099"/>
                    <a:pt x="10096" y="21279"/>
                    <a:pt x="11150" y="21398"/>
                  </a:cubicBezTo>
                  <a:cubicBezTo>
                    <a:pt x="12205" y="21518"/>
                    <a:pt x="13273" y="21578"/>
                    <a:pt x="14261" y="21518"/>
                  </a:cubicBezTo>
                  <a:cubicBezTo>
                    <a:pt x="15249" y="21458"/>
                    <a:pt x="16157" y="21279"/>
                    <a:pt x="16918" y="20830"/>
                  </a:cubicBezTo>
                  <a:cubicBezTo>
                    <a:pt x="17679" y="20381"/>
                    <a:pt x="18293" y="19663"/>
                    <a:pt x="18813" y="18826"/>
                  </a:cubicBezTo>
                  <a:cubicBezTo>
                    <a:pt x="19334" y="17988"/>
                    <a:pt x="19761" y="17031"/>
                    <a:pt x="20162" y="15684"/>
                  </a:cubicBezTo>
                  <a:cubicBezTo>
                    <a:pt x="20562" y="14338"/>
                    <a:pt x="20936" y="12603"/>
                    <a:pt x="21150" y="11197"/>
                  </a:cubicBezTo>
                  <a:cubicBezTo>
                    <a:pt x="21363" y="9791"/>
                    <a:pt x="21417" y="8714"/>
                    <a:pt x="21336" y="7607"/>
                  </a:cubicBezTo>
                  <a:cubicBezTo>
                    <a:pt x="21256" y="6500"/>
                    <a:pt x="21043" y="5363"/>
                    <a:pt x="20936" y="4346"/>
                  </a:cubicBezTo>
                  <a:cubicBezTo>
                    <a:pt x="20829" y="3329"/>
                    <a:pt x="20829" y="2431"/>
                    <a:pt x="20802" y="1833"/>
                  </a:cubicBezTo>
                  <a:cubicBezTo>
                    <a:pt x="20776" y="1235"/>
                    <a:pt x="20722" y="935"/>
                    <a:pt x="20495" y="816"/>
                  </a:cubicBezTo>
                  <a:cubicBezTo>
                    <a:pt x="20268" y="696"/>
                    <a:pt x="19868" y="756"/>
                    <a:pt x="19467" y="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33" name="Drawing"/>
          <p:cNvGrpSpPr/>
          <p:nvPr/>
        </p:nvGrpSpPr>
        <p:grpSpPr>
          <a:xfrm>
            <a:off x="8515713" y="977900"/>
            <a:ext cx="4365500" cy="7759700"/>
            <a:chOff x="0" y="0"/>
            <a:chExt cx="4365499" cy="7759700"/>
          </a:xfrm>
        </p:grpSpPr>
        <p:sp>
          <p:nvSpPr>
            <p:cNvPr id="515" name="Line"/>
            <p:cNvSpPr/>
            <p:nvPr/>
          </p:nvSpPr>
          <p:spPr>
            <a:xfrm>
              <a:off x="0" y="0"/>
              <a:ext cx="120287" cy="775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7893" y="0"/>
                  </a:moveTo>
                  <a:cubicBezTo>
                    <a:pt x="8272" y="59"/>
                    <a:pt x="8651" y="118"/>
                    <a:pt x="9030" y="224"/>
                  </a:cubicBezTo>
                  <a:cubicBezTo>
                    <a:pt x="9409" y="330"/>
                    <a:pt x="9788" y="483"/>
                    <a:pt x="10167" y="672"/>
                  </a:cubicBezTo>
                  <a:cubicBezTo>
                    <a:pt x="10546" y="860"/>
                    <a:pt x="10924" y="1084"/>
                    <a:pt x="11303" y="1308"/>
                  </a:cubicBezTo>
                  <a:cubicBezTo>
                    <a:pt x="11682" y="1532"/>
                    <a:pt x="12061" y="1756"/>
                    <a:pt x="12061" y="1991"/>
                  </a:cubicBezTo>
                  <a:cubicBezTo>
                    <a:pt x="12061" y="2227"/>
                    <a:pt x="11682" y="2475"/>
                    <a:pt x="11493" y="2707"/>
                  </a:cubicBezTo>
                  <a:cubicBezTo>
                    <a:pt x="11303" y="2940"/>
                    <a:pt x="11303" y="3158"/>
                    <a:pt x="11493" y="3385"/>
                  </a:cubicBezTo>
                  <a:cubicBezTo>
                    <a:pt x="11682" y="3612"/>
                    <a:pt x="12061" y="3847"/>
                    <a:pt x="12440" y="4060"/>
                  </a:cubicBezTo>
                  <a:cubicBezTo>
                    <a:pt x="12819" y="4272"/>
                    <a:pt x="13198" y="4460"/>
                    <a:pt x="13767" y="4658"/>
                  </a:cubicBezTo>
                  <a:cubicBezTo>
                    <a:pt x="14335" y="4855"/>
                    <a:pt x="15093" y="5061"/>
                    <a:pt x="15661" y="5273"/>
                  </a:cubicBezTo>
                  <a:cubicBezTo>
                    <a:pt x="16230" y="5485"/>
                    <a:pt x="16609" y="5703"/>
                    <a:pt x="16798" y="5924"/>
                  </a:cubicBezTo>
                  <a:cubicBezTo>
                    <a:pt x="16988" y="6145"/>
                    <a:pt x="16988" y="6369"/>
                    <a:pt x="16988" y="6596"/>
                  </a:cubicBezTo>
                  <a:cubicBezTo>
                    <a:pt x="16988" y="6823"/>
                    <a:pt x="16988" y="7053"/>
                    <a:pt x="16609" y="7285"/>
                  </a:cubicBezTo>
                  <a:cubicBezTo>
                    <a:pt x="16230" y="7518"/>
                    <a:pt x="15472" y="7754"/>
                    <a:pt x="14714" y="7995"/>
                  </a:cubicBezTo>
                  <a:cubicBezTo>
                    <a:pt x="13956" y="8237"/>
                    <a:pt x="13198" y="8484"/>
                    <a:pt x="12440" y="8735"/>
                  </a:cubicBezTo>
                  <a:cubicBezTo>
                    <a:pt x="11682" y="8985"/>
                    <a:pt x="10924" y="9239"/>
                    <a:pt x="9977" y="9489"/>
                  </a:cubicBezTo>
                  <a:cubicBezTo>
                    <a:pt x="9030" y="9739"/>
                    <a:pt x="7893" y="9987"/>
                    <a:pt x="6946" y="10240"/>
                  </a:cubicBezTo>
                  <a:cubicBezTo>
                    <a:pt x="5998" y="10494"/>
                    <a:pt x="5240" y="10753"/>
                    <a:pt x="4482" y="11009"/>
                  </a:cubicBezTo>
                  <a:cubicBezTo>
                    <a:pt x="3724" y="11265"/>
                    <a:pt x="2967" y="11519"/>
                    <a:pt x="2398" y="11778"/>
                  </a:cubicBezTo>
                  <a:cubicBezTo>
                    <a:pt x="1830" y="12037"/>
                    <a:pt x="1451" y="12302"/>
                    <a:pt x="1261" y="12562"/>
                  </a:cubicBezTo>
                  <a:cubicBezTo>
                    <a:pt x="1072" y="12821"/>
                    <a:pt x="1072" y="13074"/>
                    <a:pt x="882" y="13289"/>
                  </a:cubicBezTo>
                  <a:cubicBezTo>
                    <a:pt x="693" y="13504"/>
                    <a:pt x="314" y="13681"/>
                    <a:pt x="124" y="13896"/>
                  </a:cubicBezTo>
                  <a:cubicBezTo>
                    <a:pt x="-65" y="14111"/>
                    <a:pt x="-65" y="14365"/>
                    <a:pt x="314" y="14612"/>
                  </a:cubicBezTo>
                  <a:cubicBezTo>
                    <a:pt x="693" y="14860"/>
                    <a:pt x="1451" y="15101"/>
                    <a:pt x="2209" y="15340"/>
                  </a:cubicBezTo>
                  <a:cubicBezTo>
                    <a:pt x="2967" y="15578"/>
                    <a:pt x="3724" y="15814"/>
                    <a:pt x="4482" y="16047"/>
                  </a:cubicBezTo>
                  <a:cubicBezTo>
                    <a:pt x="5240" y="16280"/>
                    <a:pt x="5998" y="16509"/>
                    <a:pt x="6756" y="16733"/>
                  </a:cubicBezTo>
                  <a:cubicBezTo>
                    <a:pt x="7514" y="16957"/>
                    <a:pt x="8272" y="17175"/>
                    <a:pt x="8840" y="17387"/>
                  </a:cubicBezTo>
                  <a:cubicBezTo>
                    <a:pt x="9409" y="17599"/>
                    <a:pt x="9788" y="17806"/>
                    <a:pt x="9977" y="18015"/>
                  </a:cubicBezTo>
                  <a:cubicBezTo>
                    <a:pt x="10167" y="18224"/>
                    <a:pt x="10167" y="18436"/>
                    <a:pt x="10167" y="18666"/>
                  </a:cubicBezTo>
                  <a:cubicBezTo>
                    <a:pt x="10167" y="18896"/>
                    <a:pt x="10167" y="19143"/>
                    <a:pt x="9977" y="19393"/>
                  </a:cubicBezTo>
                  <a:cubicBezTo>
                    <a:pt x="9788" y="19644"/>
                    <a:pt x="9409" y="19897"/>
                    <a:pt x="9598" y="20139"/>
                  </a:cubicBezTo>
                  <a:cubicBezTo>
                    <a:pt x="9788" y="20380"/>
                    <a:pt x="10546" y="20610"/>
                    <a:pt x="11493" y="20819"/>
                  </a:cubicBezTo>
                  <a:cubicBezTo>
                    <a:pt x="12440" y="21028"/>
                    <a:pt x="13577" y="21217"/>
                    <a:pt x="15282" y="21344"/>
                  </a:cubicBezTo>
                  <a:cubicBezTo>
                    <a:pt x="16988" y="21470"/>
                    <a:pt x="19261" y="21535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79813" y="119858"/>
              <a:ext cx="223787" cy="32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9" fill="norm" stroke="1" extrusionOk="0">
                  <a:moveTo>
                    <a:pt x="21127" y="3814"/>
                  </a:moveTo>
                  <a:cubicBezTo>
                    <a:pt x="21329" y="2560"/>
                    <a:pt x="21531" y="1306"/>
                    <a:pt x="21026" y="609"/>
                  </a:cubicBezTo>
                  <a:cubicBezTo>
                    <a:pt x="20522" y="-88"/>
                    <a:pt x="19310" y="-227"/>
                    <a:pt x="17191" y="400"/>
                  </a:cubicBezTo>
                  <a:cubicBezTo>
                    <a:pt x="15071" y="1027"/>
                    <a:pt x="12043" y="2421"/>
                    <a:pt x="9217" y="4511"/>
                  </a:cubicBezTo>
                  <a:cubicBezTo>
                    <a:pt x="6391" y="6601"/>
                    <a:pt x="3767" y="9388"/>
                    <a:pt x="2252" y="11758"/>
                  </a:cubicBezTo>
                  <a:cubicBezTo>
                    <a:pt x="738" y="14127"/>
                    <a:pt x="335" y="16078"/>
                    <a:pt x="133" y="17471"/>
                  </a:cubicBezTo>
                  <a:cubicBezTo>
                    <a:pt x="-69" y="18865"/>
                    <a:pt x="-69" y="19701"/>
                    <a:pt x="335" y="20328"/>
                  </a:cubicBezTo>
                  <a:cubicBezTo>
                    <a:pt x="738" y="20955"/>
                    <a:pt x="1546" y="21373"/>
                    <a:pt x="4877" y="21164"/>
                  </a:cubicBezTo>
                  <a:cubicBezTo>
                    <a:pt x="8208" y="20955"/>
                    <a:pt x="14062" y="20119"/>
                    <a:pt x="19916" y="19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98186" y="114300"/>
              <a:ext cx="209551" cy="31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5236" y="0"/>
                  </a:moveTo>
                  <a:cubicBezTo>
                    <a:pt x="4582" y="1440"/>
                    <a:pt x="3927" y="2880"/>
                    <a:pt x="3273" y="5400"/>
                  </a:cubicBezTo>
                  <a:cubicBezTo>
                    <a:pt x="2618" y="7920"/>
                    <a:pt x="1964" y="11520"/>
                    <a:pt x="1309" y="14184"/>
                  </a:cubicBezTo>
                  <a:cubicBezTo>
                    <a:pt x="655" y="16848"/>
                    <a:pt x="0" y="18576"/>
                    <a:pt x="0" y="19728"/>
                  </a:cubicBezTo>
                  <a:cubicBezTo>
                    <a:pt x="0" y="20880"/>
                    <a:pt x="655" y="21456"/>
                    <a:pt x="2182" y="21528"/>
                  </a:cubicBezTo>
                  <a:cubicBezTo>
                    <a:pt x="3709" y="21600"/>
                    <a:pt x="6109" y="21168"/>
                    <a:pt x="9491" y="20664"/>
                  </a:cubicBezTo>
                  <a:cubicBezTo>
                    <a:pt x="12873" y="20160"/>
                    <a:pt x="17236" y="19584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529986" y="124883"/>
              <a:ext cx="57151" cy="2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577"/>
                  </a:moveTo>
                  <a:cubicBezTo>
                    <a:pt x="800" y="788"/>
                    <a:pt x="1600" y="0"/>
                    <a:pt x="2400" y="0"/>
                  </a:cubicBezTo>
                  <a:cubicBezTo>
                    <a:pt x="3200" y="0"/>
                    <a:pt x="4000" y="788"/>
                    <a:pt x="5200" y="3390"/>
                  </a:cubicBezTo>
                  <a:cubicBezTo>
                    <a:pt x="6400" y="5991"/>
                    <a:pt x="8000" y="10406"/>
                    <a:pt x="9200" y="13480"/>
                  </a:cubicBezTo>
                  <a:cubicBezTo>
                    <a:pt x="10400" y="16555"/>
                    <a:pt x="11200" y="18289"/>
                    <a:pt x="12000" y="19550"/>
                  </a:cubicBezTo>
                  <a:cubicBezTo>
                    <a:pt x="12800" y="20812"/>
                    <a:pt x="13600" y="21600"/>
                    <a:pt x="15200" y="21442"/>
                  </a:cubicBezTo>
                  <a:cubicBezTo>
                    <a:pt x="16800" y="21285"/>
                    <a:pt x="19200" y="20181"/>
                    <a:pt x="21600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402986" y="75636"/>
              <a:ext cx="450851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913" y="16405"/>
                    <a:pt x="1825" y="11777"/>
                    <a:pt x="3803" y="7920"/>
                  </a:cubicBezTo>
                  <a:cubicBezTo>
                    <a:pt x="5780" y="4063"/>
                    <a:pt x="8823" y="977"/>
                    <a:pt x="11966" y="205"/>
                  </a:cubicBezTo>
                  <a:cubicBezTo>
                    <a:pt x="15110" y="-566"/>
                    <a:pt x="18355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53686" y="476891"/>
              <a:ext cx="994835" cy="8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1746" y="20415"/>
                    <a:pt x="3493" y="19387"/>
                    <a:pt x="5239" y="17844"/>
                  </a:cubicBezTo>
                  <a:cubicBezTo>
                    <a:pt x="6986" y="16301"/>
                    <a:pt x="8732" y="14244"/>
                    <a:pt x="10570" y="11930"/>
                  </a:cubicBezTo>
                  <a:cubicBezTo>
                    <a:pt x="12409" y="9615"/>
                    <a:pt x="14339" y="7044"/>
                    <a:pt x="16085" y="4987"/>
                  </a:cubicBezTo>
                  <a:cubicBezTo>
                    <a:pt x="17831" y="2930"/>
                    <a:pt x="19394" y="1387"/>
                    <a:pt x="20336" y="615"/>
                  </a:cubicBezTo>
                  <a:cubicBezTo>
                    <a:pt x="21278" y="-156"/>
                    <a:pt x="21600" y="-156"/>
                    <a:pt x="21600" y="358"/>
                  </a:cubicBezTo>
                  <a:cubicBezTo>
                    <a:pt x="21600" y="873"/>
                    <a:pt x="21278" y="1901"/>
                    <a:pt x="20957" y="2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79086" y="562156"/>
              <a:ext cx="1143001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1440" y="18823"/>
                    <a:pt x="2880" y="16261"/>
                    <a:pt x="4220" y="14064"/>
                  </a:cubicBezTo>
                  <a:cubicBezTo>
                    <a:pt x="5560" y="11867"/>
                    <a:pt x="6800" y="10037"/>
                    <a:pt x="8140" y="8206"/>
                  </a:cubicBezTo>
                  <a:cubicBezTo>
                    <a:pt x="9480" y="6376"/>
                    <a:pt x="10920" y="4545"/>
                    <a:pt x="12480" y="3081"/>
                  </a:cubicBezTo>
                  <a:cubicBezTo>
                    <a:pt x="14040" y="1617"/>
                    <a:pt x="15720" y="518"/>
                    <a:pt x="17260" y="152"/>
                  </a:cubicBezTo>
                  <a:cubicBezTo>
                    <a:pt x="18800" y="-214"/>
                    <a:pt x="20200" y="152"/>
                    <a:pt x="21600" y="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67456" y="816947"/>
              <a:ext cx="122731" cy="38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12" fill="norm" stroke="1" extrusionOk="0">
                  <a:moveTo>
                    <a:pt x="20130" y="1873"/>
                  </a:moveTo>
                  <a:cubicBezTo>
                    <a:pt x="20130" y="1289"/>
                    <a:pt x="20130" y="705"/>
                    <a:pt x="19214" y="355"/>
                  </a:cubicBezTo>
                  <a:cubicBezTo>
                    <a:pt x="18299" y="5"/>
                    <a:pt x="16469" y="-112"/>
                    <a:pt x="13540" y="122"/>
                  </a:cubicBezTo>
                  <a:cubicBezTo>
                    <a:pt x="10611" y="355"/>
                    <a:pt x="6584" y="939"/>
                    <a:pt x="4021" y="1523"/>
                  </a:cubicBezTo>
                  <a:cubicBezTo>
                    <a:pt x="1459" y="2106"/>
                    <a:pt x="360" y="2690"/>
                    <a:pt x="360" y="3216"/>
                  </a:cubicBezTo>
                  <a:cubicBezTo>
                    <a:pt x="360" y="3741"/>
                    <a:pt x="1459" y="4208"/>
                    <a:pt x="4570" y="5142"/>
                  </a:cubicBezTo>
                  <a:cubicBezTo>
                    <a:pt x="7682" y="6076"/>
                    <a:pt x="12808" y="7477"/>
                    <a:pt x="15370" y="8762"/>
                  </a:cubicBezTo>
                  <a:cubicBezTo>
                    <a:pt x="17933" y="10046"/>
                    <a:pt x="17933" y="11213"/>
                    <a:pt x="17018" y="12089"/>
                  </a:cubicBezTo>
                  <a:cubicBezTo>
                    <a:pt x="16103" y="12965"/>
                    <a:pt x="14272" y="13549"/>
                    <a:pt x="12442" y="13840"/>
                  </a:cubicBezTo>
                  <a:cubicBezTo>
                    <a:pt x="10611" y="14132"/>
                    <a:pt x="8781" y="14132"/>
                    <a:pt x="7316" y="14366"/>
                  </a:cubicBezTo>
                  <a:cubicBezTo>
                    <a:pt x="5852" y="14599"/>
                    <a:pt x="4753" y="15066"/>
                    <a:pt x="3655" y="15884"/>
                  </a:cubicBezTo>
                  <a:cubicBezTo>
                    <a:pt x="2557" y="16701"/>
                    <a:pt x="1459" y="17869"/>
                    <a:pt x="726" y="18861"/>
                  </a:cubicBezTo>
                  <a:cubicBezTo>
                    <a:pt x="-6" y="19853"/>
                    <a:pt x="-372" y="20671"/>
                    <a:pt x="543" y="21079"/>
                  </a:cubicBezTo>
                  <a:cubicBezTo>
                    <a:pt x="1459" y="21488"/>
                    <a:pt x="3655" y="21488"/>
                    <a:pt x="7316" y="21254"/>
                  </a:cubicBezTo>
                  <a:cubicBezTo>
                    <a:pt x="10977" y="21021"/>
                    <a:pt x="16103" y="20554"/>
                    <a:pt x="21228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79086" y="939800"/>
              <a:ext cx="1714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5929"/>
                    <a:pt x="11733" y="11859"/>
                    <a:pt x="15333" y="15459"/>
                  </a:cubicBezTo>
                  <a:cubicBezTo>
                    <a:pt x="18933" y="19059"/>
                    <a:pt x="20267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10836" y="927100"/>
              <a:ext cx="171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107"/>
                    <a:pt x="15733" y="4215"/>
                    <a:pt x="12400" y="7288"/>
                  </a:cubicBezTo>
                  <a:cubicBezTo>
                    <a:pt x="9067" y="10361"/>
                    <a:pt x="5333" y="14400"/>
                    <a:pt x="3200" y="16946"/>
                  </a:cubicBezTo>
                  <a:cubicBezTo>
                    <a:pt x="1067" y="19493"/>
                    <a:pt x="533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07686" y="11239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66436" y="11620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295036" y="1143000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529986" y="908050"/>
              <a:ext cx="2032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20"/>
                    <a:pt x="7200" y="5040"/>
                    <a:pt x="10800" y="8640"/>
                  </a:cubicBezTo>
                  <a:cubicBezTo>
                    <a:pt x="14400" y="12240"/>
                    <a:pt x="18000" y="16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631586" y="882650"/>
              <a:ext cx="1206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50"/>
                    <a:pt x="17811" y="300"/>
                    <a:pt x="15347" y="1575"/>
                  </a:cubicBezTo>
                  <a:cubicBezTo>
                    <a:pt x="12884" y="2850"/>
                    <a:pt x="9853" y="5250"/>
                    <a:pt x="7200" y="7875"/>
                  </a:cubicBezTo>
                  <a:cubicBezTo>
                    <a:pt x="4547" y="10500"/>
                    <a:pt x="2274" y="13350"/>
                    <a:pt x="1137" y="15675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822728" y="1098550"/>
              <a:ext cx="12635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59" fill="norm" stroke="1" extrusionOk="0">
                  <a:moveTo>
                    <a:pt x="3131" y="0"/>
                  </a:moveTo>
                  <a:cubicBezTo>
                    <a:pt x="2051" y="4408"/>
                    <a:pt x="971" y="8816"/>
                    <a:pt x="431" y="12563"/>
                  </a:cubicBezTo>
                  <a:cubicBezTo>
                    <a:pt x="-109" y="16310"/>
                    <a:pt x="-109" y="19396"/>
                    <a:pt x="251" y="19837"/>
                  </a:cubicBezTo>
                  <a:cubicBezTo>
                    <a:pt x="611" y="20277"/>
                    <a:pt x="1331" y="18073"/>
                    <a:pt x="2411" y="14547"/>
                  </a:cubicBezTo>
                  <a:cubicBezTo>
                    <a:pt x="3491" y="11020"/>
                    <a:pt x="4931" y="6171"/>
                    <a:pt x="6551" y="3306"/>
                  </a:cubicBezTo>
                  <a:cubicBezTo>
                    <a:pt x="8171" y="441"/>
                    <a:pt x="9971" y="-441"/>
                    <a:pt x="12131" y="1763"/>
                  </a:cubicBezTo>
                  <a:cubicBezTo>
                    <a:pt x="14291" y="3967"/>
                    <a:pt x="16811" y="9257"/>
                    <a:pt x="18431" y="13004"/>
                  </a:cubicBezTo>
                  <a:cubicBezTo>
                    <a:pt x="20051" y="16751"/>
                    <a:pt x="20771" y="18955"/>
                    <a:pt x="21491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980836" y="817653"/>
              <a:ext cx="130438" cy="50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85" fill="norm" stroke="1" extrusionOk="0">
                  <a:moveTo>
                    <a:pt x="0" y="64"/>
                  </a:moveTo>
                  <a:cubicBezTo>
                    <a:pt x="2025" y="-26"/>
                    <a:pt x="4050" y="-115"/>
                    <a:pt x="6244" y="510"/>
                  </a:cubicBezTo>
                  <a:cubicBezTo>
                    <a:pt x="8437" y="1135"/>
                    <a:pt x="10800" y="2473"/>
                    <a:pt x="10969" y="3678"/>
                  </a:cubicBezTo>
                  <a:cubicBezTo>
                    <a:pt x="11137" y="4883"/>
                    <a:pt x="9112" y="5954"/>
                    <a:pt x="7594" y="6713"/>
                  </a:cubicBezTo>
                  <a:cubicBezTo>
                    <a:pt x="6075" y="7472"/>
                    <a:pt x="5062" y="7918"/>
                    <a:pt x="4725" y="8364"/>
                  </a:cubicBezTo>
                  <a:cubicBezTo>
                    <a:pt x="4387" y="8811"/>
                    <a:pt x="4725" y="9257"/>
                    <a:pt x="7087" y="10060"/>
                  </a:cubicBezTo>
                  <a:cubicBezTo>
                    <a:pt x="9450" y="10864"/>
                    <a:pt x="13838" y="12024"/>
                    <a:pt x="16875" y="13050"/>
                  </a:cubicBezTo>
                  <a:cubicBezTo>
                    <a:pt x="19912" y="14077"/>
                    <a:pt x="21600" y="14969"/>
                    <a:pt x="20419" y="16353"/>
                  </a:cubicBezTo>
                  <a:cubicBezTo>
                    <a:pt x="19237" y="17736"/>
                    <a:pt x="15187" y="19611"/>
                    <a:pt x="1113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308577" y="977900"/>
              <a:ext cx="326310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7" fill="norm" stroke="1" extrusionOk="0">
                  <a:moveTo>
                    <a:pt x="3088" y="16759"/>
                  </a:moveTo>
                  <a:cubicBezTo>
                    <a:pt x="2113" y="18993"/>
                    <a:pt x="1137" y="21228"/>
                    <a:pt x="580" y="21414"/>
                  </a:cubicBezTo>
                  <a:cubicBezTo>
                    <a:pt x="22" y="21600"/>
                    <a:pt x="-117" y="19738"/>
                    <a:pt x="92" y="16759"/>
                  </a:cubicBezTo>
                  <a:cubicBezTo>
                    <a:pt x="301" y="13779"/>
                    <a:pt x="858" y="9683"/>
                    <a:pt x="1834" y="7076"/>
                  </a:cubicBezTo>
                  <a:cubicBezTo>
                    <a:pt x="2809" y="4469"/>
                    <a:pt x="4203" y="3352"/>
                    <a:pt x="6015" y="3910"/>
                  </a:cubicBezTo>
                  <a:cubicBezTo>
                    <a:pt x="7826" y="4469"/>
                    <a:pt x="10056" y="6703"/>
                    <a:pt x="12077" y="8379"/>
                  </a:cubicBezTo>
                  <a:cubicBezTo>
                    <a:pt x="14097" y="10055"/>
                    <a:pt x="15909" y="11172"/>
                    <a:pt x="17442" y="9683"/>
                  </a:cubicBezTo>
                  <a:cubicBezTo>
                    <a:pt x="18975" y="8193"/>
                    <a:pt x="20229" y="4097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349136" y="81280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355486" y="7239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444386" y="831850"/>
              <a:ext cx="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457086" y="7366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526928" y="604996"/>
              <a:ext cx="139152" cy="33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67" fill="norm" stroke="1" extrusionOk="0">
                  <a:moveTo>
                    <a:pt x="12575" y="14560"/>
                  </a:moveTo>
                  <a:cubicBezTo>
                    <a:pt x="11607" y="14016"/>
                    <a:pt x="10640" y="13473"/>
                    <a:pt x="9189" y="13473"/>
                  </a:cubicBezTo>
                  <a:cubicBezTo>
                    <a:pt x="7739" y="13473"/>
                    <a:pt x="5804" y="14016"/>
                    <a:pt x="4031" y="15103"/>
                  </a:cubicBezTo>
                  <a:cubicBezTo>
                    <a:pt x="2258" y="16190"/>
                    <a:pt x="646" y="17820"/>
                    <a:pt x="163" y="18975"/>
                  </a:cubicBezTo>
                  <a:cubicBezTo>
                    <a:pt x="-321" y="20130"/>
                    <a:pt x="324" y="20809"/>
                    <a:pt x="1452" y="21148"/>
                  </a:cubicBezTo>
                  <a:cubicBezTo>
                    <a:pt x="2580" y="21488"/>
                    <a:pt x="4192" y="21488"/>
                    <a:pt x="6449" y="20741"/>
                  </a:cubicBezTo>
                  <a:cubicBezTo>
                    <a:pt x="8706" y="19994"/>
                    <a:pt x="11607" y="18499"/>
                    <a:pt x="14186" y="15511"/>
                  </a:cubicBezTo>
                  <a:cubicBezTo>
                    <a:pt x="16766" y="12522"/>
                    <a:pt x="19022" y="8039"/>
                    <a:pt x="20151" y="5458"/>
                  </a:cubicBezTo>
                  <a:cubicBezTo>
                    <a:pt x="21279" y="2877"/>
                    <a:pt x="21279" y="2197"/>
                    <a:pt x="21118" y="1518"/>
                  </a:cubicBezTo>
                  <a:cubicBezTo>
                    <a:pt x="20957" y="839"/>
                    <a:pt x="20634" y="160"/>
                    <a:pt x="19506" y="24"/>
                  </a:cubicBezTo>
                  <a:cubicBezTo>
                    <a:pt x="18378" y="-112"/>
                    <a:pt x="16443" y="296"/>
                    <a:pt x="14670" y="2265"/>
                  </a:cubicBezTo>
                  <a:cubicBezTo>
                    <a:pt x="12897" y="4235"/>
                    <a:pt x="11285" y="7767"/>
                    <a:pt x="11446" y="10960"/>
                  </a:cubicBezTo>
                  <a:cubicBezTo>
                    <a:pt x="11607" y="14152"/>
                    <a:pt x="13542" y="17005"/>
                    <a:pt x="15315" y="18635"/>
                  </a:cubicBezTo>
                  <a:cubicBezTo>
                    <a:pt x="17088" y="20265"/>
                    <a:pt x="18700" y="20673"/>
                    <a:pt x="20312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857136" y="895350"/>
              <a:ext cx="158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600"/>
                    <a:pt x="6912" y="7200"/>
                    <a:pt x="10512" y="10800"/>
                  </a:cubicBezTo>
                  <a:cubicBezTo>
                    <a:pt x="14112" y="14400"/>
                    <a:pt x="1785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855020" y="857250"/>
              <a:ext cx="186267" cy="32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0"/>
                  </a:moveTo>
                  <a:cubicBezTo>
                    <a:pt x="18655" y="2682"/>
                    <a:pt x="15709" y="5365"/>
                    <a:pt x="12518" y="8400"/>
                  </a:cubicBezTo>
                  <a:cubicBezTo>
                    <a:pt x="9327" y="11435"/>
                    <a:pt x="5891" y="14824"/>
                    <a:pt x="3559" y="17082"/>
                  </a:cubicBezTo>
                  <a:cubicBezTo>
                    <a:pt x="1227" y="19341"/>
                    <a:pt x="0" y="20471"/>
                    <a:pt x="0" y="21035"/>
                  </a:cubicBezTo>
                  <a:cubicBezTo>
                    <a:pt x="0" y="21600"/>
                    <a:pt x="1227" y="21600"/>
                    <a:pt x="2455" y="21529"/>
                  </a:cubicBezTo>
                  <a:cubicBezTo>
                    <a:pt x="3682" y="21459"/>
                    <a:pt x="4909" y="21318"/>
                    <a:pt x="6136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118939" y="863600"/>
              <a:ext cx="100148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6" fill="norm" stroke="1" extrusionOk="0">
                  <a:moveTo>
                    <a:pt x="21291" y="0"/>
                  </a:moveTo>
                  <a:cubicBezTo>
                    <a:pt x="17691" y="932"/>
                    <a:pt x="14091" y="1865"/>
                    <a:pt x="10491" y="4118"/>
                  </a:cubicBezTo>
                  <a:cubicBezTo>
                    <a:pt x="6891" y="6371"/>
                    <a:pt x="3291" y="9945"/>
                    <a:pt x="1491" y="12820"/>
                  </a:cubicBezTo>
                  <a:cubicBezTo>
                    <a:pt x="-309" y="15695"/>
                    <a:pt x="-309" y="17871"/>
                    <a:pt x="591" y="19269"/>
                  </a:cubicBezTo>
                  <a:cubicBezTo>
                    <a:pt x="1491" y="20668"/>
                    <a:pt x="3291" y="21289"/>
                    <a:pt x="5316" y="21445"/>
                  </a:cubicBezTo>
                  <a:cubicBezTo>
                    <a:pt x="7341" y="21600"/>
                    <a:pt x="9591" y="21289"/>
                    <a:pt x="11841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244486" y="972055"/>
              <a:ext cx="260351" cy="15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19872"/>
                  </a:moveTo>
                  <a:cubicBezTo>
                    <a:pt x="1756" y="14888"/>
                    <a:pt x="3512" y="9903"/>
                    <a:pt x="4478" y="6303"/>
                  </a:cubicBezTo>
                  <a:cubicBezTo>
                    <a:pt x="5444" y="2703"/>
                    <a:pt x="5620" y="488"/>
                    <a:pt x="5444" y="72"/>
                  </a:cubicBezTo>
                  <a:cubicBezTo>
                    <a:pt x="5268" y="-343"/>
                    <a:pt x="4741" y="1042"/>
                    <a:pt x="4302" y="3949"/>
                  </a:cubicBezTo>
                  <a:cubicBezTo>
                    <a:pt x="3863" y="6857"/>
                    <a:pt x="3512" y="11288"/>
                    <a:pt x="3424" y="14334"/>
                  </a:cubicBezTo>
                  <a:cubicBezTo>
                    <a:pt x="3337" y="17380"/>
                    <a:pt x="3512" y="19042"/>
                    <a:pt x="4127" y="20011"/>
                  </a:cubicBezTo>
                  <a:cubicBezTo>
                    <a:pt x="4741" y="20980"/>
                    <a:pt x="5795" y="21257"/>
                    <a:pt x="7376" y="20011"/>
                  </a:cubicBezTo>
                  <a:cubicBezTo>
                    <a:pt x="8956" y="18765"/>
                    <a:pt x="11063" y="15995"/>
                    <a:pt x="12380" y="13919"/>
                  </a:cubicBezTo>
                  <a:cubicBezTo>
                    <a:pt x="13698" y="11842"/>
                    <a:pt x="14224" y="10457"/>
                    <a:pt x="14663" y="9072"/>
                  </a:cubicBezTo>
                  <a:cubicBezTo>
                    <a:pt x="15102" y="7688"/>
                    <a:pt x="15454" y="6303"/>
                    <a:pt x="15366" y="6165"/>
                  </a:cubicBezTo>
                  <a:cubicBezTo>
                    <a:pt x="15278" y="6026"/>
                    <a:pt x="14751" y="7134"/>
                    <a:pt x="14488" y="8380"/>
                  </a:cubicBezTo>
                  <a:cubicBezTo>
                    <a:pt x="14224" y="9626"/>
                    <a:pt x="14224" y="11011"/>
                    <a:pt x="15454" y="13088"/>
                  </a:cubicBezTo>
                  <a:cubicBezTo>
                    <a:pt x="16683" y="15165"/>
                    <a:pt x="19141" y="17934"/>
                    <a:pt x="21600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555636" y="112395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40"/>
                    <a:pt x="21600" y="7680"/>
                    <a:pt x="18000" y="11280"/>
                  </a:cubicBezTo>
                  <a:cubicBezTo>
                    <a:pt x="14400" y="14880"/>
                    <a:pt x="72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698892" y="1009650"/>
              <a:ext cx="231395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2" fill="norm" stroke="1" extrusionOk="0">
                  <a:moveTo>
                    <a:pt x="6739" y="2859"/>
                  </a:moveTo>
                  <a:cubicBezTo>
                    <a:pt x="6542" y="7941"/>
                    <a:pt x="6346" y="13024"/>
                    <a:pt x="5953" y="16200"/>
                  </a:cubicBezTo>
                  <a:cubicBezTo>
                    <a:pt x="5561" y="19376"/>
                    <a:pt x="4971" y="20647"/>
                    <a:pt x="4186" y="21124"/>
                  </a:cubicBezTo>
                  <a:cubicBezTo>
                    <a:pt x="3401" y="21600"/>
                    <a:pt x="2419" y="21282"/>
                    <a:pt x="1633" y="20329"/>
                  </a:cubicBezTo>
                  <a:cubicBezTo>
                    <a:pt x="848" y="19376"/>
                    <a:pt x="259" y="17788"/>
                    <a:pt x="62" y="15406"/>
                  </a:cubicBezTo>
                  <a:cubicBezTo>
                    <a:pt x="-134" y="13024"/>
                    <a:pt x="62" y="9847"/>
                    <a:pt x="1633" y="7465"/>
                  </a:cubicBezTo>
                  <a:cubicBezTo>
                    <a:pt x="3204" y="5082"/>
                    <a:pt x="6150" y="3494"/>
                    <a:pt x="9684" y="2382"/>
                  </a:cubicBezTo>
                  <a:cubicBezTo>
                    <a:pt x="13219" y="1271"/>
                    <a:pt x="17342" y="635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953952" y="833029"/>
              <a:ext cx="160485" cy="9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55" fill="norm" stroke="1" extrusionOk="0">
                  <a:moveTo>
                    <a:pt x="1072" y="5149"/>
                  </a:moveTo>
                  <a:cubicBezTo>
                    <a:pt x="1913" y="3349"/>
                    <a:pt x="2755" y="1549"/>
                    <a:pt x="3877" y="649"/>
                  </a:cubicBezTo>
                  <a:cubicBezTo>
                    <a:pt x="4999" y="-251"/>
                    <a:pt x="6401" y="-251"/>
                    <a:pt x="7383" y="874"/>
                  </a:cubicBezTo>
                  <a:cubicBezTo>
                    <a:pt x="8365" y="1999"/>
                    <a:pt x="8926" y="4249"/>
                    <a:pt x="8786" y="6274"/>
                  </a:cubicBezTo>
                  <a:cubicBezTo>
                    <a:pt x="8646" y="8299"/>
                    <a:pt x="7804" y="10099"/>
                    <a:pt x="6542" y="11899"/>
                  </a:cubicBezTo>
                  <a:cubicBezTo>
                    <a:pt x="5279" y="13699"/>
                    <a:pt x="3596" y="15499"/>
                    <a:pt x="2194" y="17074"/>
                  </a:cubicBezTo>
                  <a:cubicBezTo>
                    <a:pt x="791" y="18649"/>
                    <a:pt x="-331" y="19999"/>
                    <a:pt x="90" y="20674"/>
                  </a:cubicBezTo>
                  <a:cubicBezTo>
                    <a:pt x="511" y="21349"/>
                    <a:pt x="2474" y="21349"/>
                    <a:pt x="6261" y="20449"/>
                  </a:cubicBezTo>
                  <a:cubicBezTo>
                    <a:pt x="10048" y="19549"/>
                    <a:pt x="15659" y="17749"/>
                    <a:pt x="21269" y="1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108086" y="838200"/>
              <a:ext cx="139701" cy="40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1782" y="0"/>
                  </a:moveTo>
                  <a:cubicBezTo>
                    <a:pt x="14400" y="1018"/>
                    <a:pt x="17018" y="2036"/>
                    <a:pt x="18818" y="4015"/>
                  </a:cubicBezTo>
                  <a:cubicBezTo>
                    <a:pt x="20618" y="5994"/>
                    <a:pt x="21600" y="8934"/>
                    <a:pt x="21600" y="11535"/>
                  </a:cubicBezTo>
                  <a:cubicBezTo>
                    <a:pt x="21600" y="14136"/>
                    <a:pt x="20618" y="16398"/>
                    <a:pt x="17673" y="18038"/>
                  </a:cubicBezTo>
                  <a:cubicBezTo>
                    <a:pt x="14727" y="19677"/>
                    <a:pt x="9818" y="20695"/>
                    <a:pt x="6545" y="21148"/>
                  </a:cubicBezTo>
                  <a:cubicBezTo>
                    <a:pt x="3273" y="21600"/>
                    <a:pt x="1636" y="2148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18736" y="2082800"/>
              <a:ext cx="285751" cy="35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2240" y="2160"/>
                    <a:pt x="4480" y="4320"/>
                    <a:pt x="7040" y="7115"/>
                  </a:cubicBezTo>
                  <a:cubicBezTo>
                    <a:pt x="9600" y="9911"/>
                    <a:pt x="12480" y="13341"/>
                    <a:pt x="14560" y="15692"/>
                  </a:cubicBezTo>
                  <a:cubicBezTo>
                    <a:pt x="16640" y="18042"/>
                    <a:pt x="17920" y="19313"/>
                    <a:pt x="18800" y="20202"/>
                  </a:cubicBezTo>
                  <a:cubicBezTo>
                    <a:pt x="19680" y="21092"/>
                    <a:pt x="20160" y="21600"/>
                    <a:pt x="20480" y="21409"/>
                  </a:cubicBezTo>
                  <a:cubicBezTo>
                    <a:pt x="20800" y="21219"/>
                    <a:pt x="20960" y="20329"/>
                    <a:pt x="21120" y="19694"/>
                  </a:cubicBezTo>
                  <a:cubicBezTo>
                    <a:pt x="21280" y="19059"/>
                    <a:pt x="21440" y="18678"/>
                    <a:pt x="2160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58535" y="2082800"/>
              <a:ext cx="207852" cy="38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5" fill="norm" stroke="1" extrusionOk="0">
                  <a:moveTo>
                    <a:pt x="21425" y="0"/>
                  </a:moveTo>
                  <a:cubicBezTo>
                    <a:pt x="19680" y="1416"/>
                    <a:pt x="17934" y="2833"/>
                    <a:pt x="15534" y="5370"/>
                  </a:cubicBezTo>
                  <a:cubicBezTo>
                    <a:pt x="13134" y="7908"/>
                    <a:pt x="10080" y="11567"/>
                    <a:pt x="7789" y="14105"/>
                  </a:cubicBezTo>
                  <a:cubicBezTo>
                    <a:pt x="5498" y="16643"/>
                    <a:pt x="3970" y="18059"/>
                    <a:pt x="2661" y="19239"/>
                  </a:cubicBezTo>
                  <a:cubicBezTo>
                    <a:pt x="1352" y="20420"/>
                    <a:pt x="261" y="21364"/>
                    <a:pt x="43" y="21482"/>
                  </a:cubicBezTo>
                  <a:cubicBezTo>
                    <a:pt x="-175" y="21600"/>
                    <a:pt x="480" y="20892"/>
                    <a:pt x="1025" y="20184"/>
                  </a:cubicBezTo>
                  <a:cubicBezTo>
                    <a:pt x="1570" y="19475"/>
                    <a:pt x="2007" y="18767"/>
                    <a:pt x="2443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99686" y="1951566"/>
              <a:ext cx="24765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120"/>
                    <a:pt x="9969" y="8640"/>
                    <a:pt x="13015" y="4860"/>
                  </a:cubicBezTo>
                  <a:cubicBezTo>
                    <a:pt x="16062" y="1080"/>
                    <a:pt x="17169" y="0"/>
                    <a:pt x="18277" y="0"/>
                  </a:cubicBezTo>
                  <a:cubicBezTo>
                    <a:pt x="19385" y="0"/>
                    <a:pt x="20492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06086" y="22034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31486" y="22860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118233" y="1965697"/>
              <a:ext cx="248771" cy="28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0" fill="norm" stroke="1" extrusionOk="0">
                  <a:moveTo>
                    <a:pt x="19683" y="1181"/>
                  </a:moveTo>
                  <a:cubicBezTo>
                    <a:pt x="20599" y="697"/>
                    <a:pt x="21514" y="213"/>
                    <a:pt x="21514" y="52"/>
                  </a:cubicBezTo>
                  <a:cubicBezTo>
                    <a:pt x="21514" y="-109"/>
                    <a:pt x="20599" y="52"/>
                    <a:pt x="17578" y="1261"/>
                  </a:cubicBezTo>
                  <a:cubicBezTo>
                    <a:pt x="14558" y="2470"/>
                    <a:pt x="9433" y="4727"/>
                    <a:pt x="6504" y="6097"/>
                  </a:cubicBezTo>
                  <a:cubicBezTo>
                    <a:pt x="3575" y="7467"/>
                    <a:pt x="2843" y="7951"/>
                    <a:pt x="2477" y="8595"/>
                  </a:cubicBezTo>
                  <a:cubicBezTo>
                    <a:pt x="2111" y="9240"/>
                    <a:pt x="2111" y="10046"/>
                    <a:pt x="2568" y="10449"/>
                  </a:cubicBezTo>
                  <a:cubicBezTo>
                    <a:pt x="3026" y="10852"/>
                    <a:pt x="3941" y="10852"/>
                    <a:pt x="5131" y="10933"/>
                  </a:cubicBezTo>
                  <a:cubicBezTo>
                    <a:pt x="6321" y="11013"/>
                    <a:pt x="7785" y="11175"/>
                    <a:pt x="8609" y="11658"/>
                  </a:cubicBezTo>
                  <a:cubicBezTo>
                    <a:pt x="9433" y="12142"/>
                    <a:pt x="9616" y="12948"/>
                    <a:pt x="9341" y="13592"/>
                  </a:cubicBezTo>
                  <a:cubicBezTo>
                    <a:pt x="9067" y="14237"/>
                    <a:pt x="8334" y="14721"/>
                    <a:pt x="7053" y="15527"/>
                  </a:cubicBezTo>
                  <a:cubicBezTo>
                    <a:pt x="5772" y="16333"/>
                    <a:pt x="3941" y="17461"/>
                    <a:pt x="2477" y="18509"/>
                  </a:cubicBezTo>
                  <a:cubicBezTo>
                    <a:pt x="1012" y="19557"/>
                    <a:pt x="-86" y="20524"/>
                    <a:pt x="6" y="21007"/>
                  </a:cubicBezTo>
                  <a:cubicBezTo>
                    <a:pt x="97" y="21491"/>
                    <a:pt x="1378" y="21491"/>
                    <a:pt x="4673" y="21007"/>
                  </a:cubicBezTo>
                  <a:cubicBezTo>
                    <a:pt x="7968" y="20524"/>
                    <a:pt x="13277" y="19557"/>
                    <a:pt x="18585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402986" y="2000250"/>
              <a:ext cx="2349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1" y="4200"/>
                    <a:pt x="8562" y="8400"/>
                    <a:pt x="11676" y="11800"/>
                  </a:cubicBezTo>
                  <a:cubicBezTo>
                    <a:pt x="14789" y="15200"/>
                    <a:pt x="16735" y="17800"/>
                    <a:pt x="18195" y="19300"/>
                  </a:cubicBezTo>
                  <a:cubicBezTo>
                    <a:pt x="19654" y="20800"/>
                    <a:pt x="20627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510936" y="1993900"/>
              <a:ext cx="1143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10"/>
                    <a:pt x="14400" y="5620"/>
                    <a:pt x="11000" y="8341"/>
                  </a:cubicBezTo>
                  <a:cubicBezTo>
                    <a:pt x="7600" y="11063"/>
                    <a:pt x="4400" y="13698"/>
                    <a:pt x="2600" y="15893"/>
                  </a:cubicBezTo>
                  <a:cubicBezTo>
                    <a:pt x="800" y="18088"/>
                    <a:pt x="400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711459" y="2178050"/>
              <a:ext cx="2172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720486" y="2080548"/>
              <a:ext cx="56143" cy="5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319" fill="norm" stroke="1" extrusionOk="0">
                  <a:moveTo>
                    <a:pt x="12000" y="884"/>
                  </a:moveTo>
                  <a:cubicBezTo>
                    <a:pt x="8000" y="2545"/>
                    <a:pt x="4000" y="4207"/>
                    <a:pt x="2400" y="7530"/>
                  </a:cubicBezTo>
                  <a:cubicBezTo>
                    <a:pt x="800" y="10853"/>
                    <a:pt x="1600" y="15837"/>
                    <a:pt x="4000" y="18330"/>
                  </a:cubicBezTo>
                  <a:cubicBezTo>
                    <a:pt x="6400" y="20822"/>
                    <a:pt x="10400" y="20822"/>
                    <a:pt x="13600" y="19160"/>
                  </a:cubicBezTo>
                  <a:cubicBezTo>
                    <a:pt x="16800" y="17499"/>
                    <a:pt x="19200" y="14176"/>
                    <a:pt x="20400" y="10437"/>
                  </a:cubicBezTo>
                  <a:cubicBezTo>
                    <a:pt x="21600" y="6699"/>
                    <a:pt x="21600" y="2545"/>
                    <a:pt x="19600" y="884"/>
                  </a:cubicBezTo>
                  <a:cubicBezTo>
                    <a:pt x="17600" y="-778"/>
                    <a:pt x="13600" y="53"/>
                    <a:pt x="10000" y="2130"/>
                  </a:cubicBezTo>
                  <a:cubicBezTo>
                    <a:pt x="6400" y="4207"/>
                    <a:pt x="3200" y="7530"/>
                    <a:pt x="0" y="1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148714" y="2355850"/>
              <a:ext cx="628923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749" y="20250"/>
                  </a:moveTo>
                  <a:cubicBezTo>
                    <a:pt x="1387" y="20925"/>
                    <a:pt x="1024" y="21600"/>
                    <a:pt x="662" y="21600"/>
                  </a:cubicBezTo>
                  <a:cubicBezTo>
                    <a:pt x="299" y="21600"/>
                    <a:pt x="-63" y="20925"/>
                    <a:pt x="9" y="19912"/>
                  </a:cubicBezTo>
                  <a:cubicBezTo>
                    <a:pt x="82" y="18900"/>
                    <a:pt x="589" y="17550"/>
                    <a:pt x="1930" y="16200"/>
                  </a:cubicBezTo>
                  <a:cubicBezTo>
                    <a:pt x="3271" y="14850"/>
                    <a:pt x="5446" y="13500"/>
                    <a:pt x="7910" y="12150"/>
                  </a:cubicBezTo>
                  <a:cubicBezTo>
                    <a:pt x="10375" y="10800"/>
                    <a:pt x="13129" y="9450"/>
                    <a:pt x="15448" y="7425"/>
                  </a:cubicBezTo>
                  <a:cubicBezTo>
                    <a:pt x="17768" y="5400"/>
                    <a:pt x="19652" y="270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370673" y="2481030"/>
              <a:ext cx="203764" cy="14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58" fill="norm" stroke="1" extrusionOk="0">
                  <a:moveTo>
                    <a:pt x="728" y="8358"/>
                  </a:moveTo>
                  <a:cubicBezTo>
                    <a:pt x="282" y="14358"/>
                    <a:pt x="-163" y="20358"/>
                    <a:pt x="60" y="20208"/>
                  </a:cubicBezTo>
                  <a:cubicBezTo>
                    <a:pt x="282" y="20058"/>
                    <a:pt x="1173" y="13758"/>
                    <a:pt x="2621" y="9108"/>
                  </a:cubicBezTo>
                  <a:cubicBezTo>
                    <a:pt x="4068" y="4458"/>
                    <a:pt x="6072" y="1458"/>
                    <a:pt x="8299" y="408"/>
                  </a:cubicBezTo>
                  <a:cubicBezTo>
                    <a:pt x="10526" y="-642"/>
                    <a:pt x="12975" y="258"/>
                    <a:pt x="15202" y="4008"/>
                  </a:cubicBezTo>
                  <a:cubicBezTo>
                    <a:pt x="17429" y="7758"/>
                    <a:pt x="19433" y="14358"/>
                    <a:pt x="21437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118334" y="2298700"/>
              <a:ext cx="326053" cy="11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1" fill="norm" stroke="1" extrusionOk="0">
                  <a:moveTo>
                    <a:pt x="2235" y="20463"/>
                  </a:moveTo>
                  <a:cubicBezTo>
                    <a:pt x="1538" y="20842"/>
                    <a:pt x="841" y="21221"/>
                    <a:pt x="423" y="20274"/>
                  </a:cubicBezTo>
                  <a:cubicBezTo>
                    <a:pt x="5" y="19326"/>
                    <a:pt x="-134" y="17053"/>
                    <a:pt x="145" y="14211"/>
                  </a:cubicBezTo>
                  <a:cubicBezTo>
                    <a:pt x="423" y="11368"/>
                    <a:pt x="1120" y="7958"/>
                    <a:pt x="1747" y="5684"/>
                  </a:cubicBezTo>
                  <a:cubicBezTo>
                    <a:pt x="2374" y="3411"/>
                    <a:pt x="2932" y="2274"/>
                    <a:pt x="3559" y="1705"/>
                  </a:cubicBezTo>
                  <a:cubicBezTo>
                    <a:pt x="4186" y="1137"/>
                    <a:pt x="4883" y="1137"/>
                    <a:pt x="5649" y="3979"/>
                  </a:cubicBezTo>
                  <a:cubicBezTo>
                    <a:pt x="6416" y="6821"/>
                    <a:pt x="7252" y="12505"/>
                    <a:pt x="7949" y="15916"/>
                  </a:cubicBezTo>
                  <a:cubicBezTo>
                    <a:pt x="8645" y="19326"/>
                    <a:pt x="9203" y="20463"/>
                    <a:pt x="9969" y="21032"/>
                  </a:cubicBezTo>
                  <a:cubicBezTo>
                    <a:pt x="10736" y="21600"/>
                    <a:pt x="11711" y="21600"/>
                    <a:pt x="12756" y="20084"/>
                  </a:cubicBezTo>
                  <a:cubicBezTo>
                    <a:pt x="13801" y="18568"/>
                    <a:pt x="14916" y="15537"/>
                    <a:pt x="16380" y="11937"/>
                  </a:cubicBezTo>
                  <a:cubicBezTo>
                    <a:pt x="17843" y="8337"/>
                    <a:pt x="19654" y="4168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615836" y="2099692"/>
              <a:ext cx="240796" cy="36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78" fill="norm" stroke="1" extrusionOk="0">
                  <a:moveTo>
                    <a:pt x="2274" y="3106"/>
                  </a:moveTo>
                  <a:cubicBezTo>
                    <a:pt x="2274" y="7326"/>
                    <a:pt x="2274" y="11547"/>
                    <a:pt x="2179" y="14402"/>
                  </a:cubicBezTo>
                  <a:cubicBezTo>
                    <a:pt x="2084" y="17257"/>
                    <a:pt x="1895" y="18747"/>
                    <a:pt x="1611" y="19802"/>
                  </a:cubicBezTo>
                  <a:cubicBezTo>
                    <a:pt x="1326" y="20857"/>
                    <a:pt x="947" y="21478"/>
                    <a:pt x="663" y="21478"/>
                  </a:cubicBezTo>
                  <a:cubicBezTo>
                    <a:pt x="379" y="21478"/>
                    <a:pt x="189" y="20857"/>
                    <a:pt x="95" y="18250"/>
                  </a:cubicBezTo>
                  <a:cubicBezTo>
                    <a:pt x="0" y="15644"/>
                    <a:pt x="0" y="11050"/>
                    <a:pt x="0" y="8071"/>
                  </a:cubicBezTo>
                  <a:cubicBezTo>
                    <a:pt x="0" y="5092"/>
                    <a:pt x="0" y="3726"/>
                    <a:pt x="284" y="2671"/>
                  </a:cubicBezTo>
                  <a:cubicBezTo>
                    <a:pt x="568" y="1616"/>
                    <a:pt x="1137" y="871"/>
                    <a:pt x="1895" y="437"/>
                  </a:cubicBezTo>
                  <a:cubicBezTo>
                    <a:pt x="2653" y="2"/>
                    <a:pt x="3600" y="-122"/>
                    <a:pt x="4263" y="126"/>
                  </a:cubicBezTo>
                  <a:cubicBezTo>
                    <a:pt x="4926" y="375"/>
                    <a:pt x="5305" y="995"/>
                    <a:pt x="6253" y="3478"/>
                  </a:cubicBezTo>
                  <a:cubicBezTo>
                    <a:pt x="7200" y="5961"/>
                    <a:pt x="8716" y="10306"/>
                    <a:pt x="9663" y="13161"/>
                  </a:cubicBezTo>
                  <a:cubicBezTo>
                    <a:pt x="10611" y="16016"/>
                    <a:pt x="10989" y="17381"/>
                    <a:pt x="11463" y="18561"/>
                  </a:cubicBezTo>
                  <a:cubicBezTo>
                    <a:pt x="11937" y="19740"/>
                    <a:pt x="12505" y="20733"/>
                    <a:pt x="13263" y="21106"/>
                  </a:cubicBezTo>
                  <a:cubicBezTo>
                    <a:pt x="14021" y="21478"/>
                    <a:pt x="14968" y="21230"/>
                    <a:pt x="16295" y="19492"/>
                  </a:cubicBezTo>
                  <a:cubicBezTo>
                    <a:pt x="17621" y="17754"/>
                    <a:pt x="19326" y="14526"/>
                    <a:pt x="20274" y="11919"/>
                  </a:cubicBezTo>
                  <a:cubicBezTo>
                    <a:pt x="21221" y="9312"/>
                    <a:pt x="21411" y="7326"/>
                    <a:pt x="21505" y="5961"/>
                  </a:cubicBezTo>
                  <a:cubicBezTo>
                    <a:pt x="21600" y="4595"/>
                    <a:pt x="21600" y="3850"/>
                    <a:pt x="21126" y="3168"/>
                  </a:cubicBezTo>
                  <a:cubicBezTo>
                    <a:pt x="20653" y="2485"/>
                    <a:pt x="19705" y="1864"/>
                    <a:pt x="19421" y="1864"/>
                  </a:cubicBezTo>
                  <a:cubicBezTo>
                    <a:pt x="19137" y="1864"/>
                    <a:pt x="19516" y="2485"/>
                    <a:pt x="19800" y="3168"/>
                  </a:cubicBezTo>
                  <a:cubicBezTo>
                    <a:pt x="20084" y="3850"/>
                    <a:pt x="20274" y="4595"/>
                    <a:pt x="20463" y="5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883042" y="2309197"/>
              <a:ext cx="62490" cy="12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698" fill="norm" stroke="1" extrusionOk="0">
                  <a:moveTo>
                    <a:pt x="10628" y="3442"/>
                  </a:moveTo>
                  <a:cubicBezTo>
                    <a:pt x="10628" y="1728"/>
                    <a:pt x="10628" y="14"/>
                    <a:pt x="9188" y="185"/>
                  </a:cubicBezTo>
                  <a:cubicBezTo>
                    <a:pt x="7748" y="357"/>
                    <a:pt x="4868" y="2414"/>
                    <a:pt x="3068" y="5157"/>
                  </a:cubicBezTo>
                  <a:cubicBezTo>
                    <a:pt x="1268" y="7900"/>
                    <a:pt x="548" y="11328"/>
                    <a:pt x="188" y="13900"/>
                  </a:cubicBezTo>
                  <a:cubicBezTo>
                    <a:pt x="-172" y="16471"/>
                    <a:pt x="-172" y="18185"/>
                    <a:pt x="1628" y="19385"/>
                  </a:cubicBezTo>
                  <a:cubicBezTo>
                    <a:pt x="3428" y="20585"/>
                    <a:pt x="7028" y="21271"/>
                    <a:pt x="10628" y="20071"/>
                  </a:cubicBezTo>
                  <a:cubicBezTo>
                    <a:pt x="14228" y="18871"/>
                    <a:pt x="17828" y="15785"/>
                    <a:pt x="19628" y="13042"/>
                  </a:cubicBezTo>
                  <a:cubicBezTo>
                    <a:pt x="21428" y="10300"/>
                    <a:pt x="21428" y="7900"/>
                    <a:pt x="21068" y="5842"/>
                  </a:cubicBezTo>
                  <a:cubicBezTo>
                    <a:pt x="20708" y="3785"/>
                    <a:pt x="19988" y="2071"/>
                    <a:pt x="17828" y="1042"/>
                  </a:cubicBezTo>
                  <a:cubicBezTo>
                    <a:pt x="15668" y="14"/>
                    <a:pt x="12068" y="-329"/>
                    <a:pt x="10988" y="357"/>
                  </a:cubicBezTo>
                  <a:cubicBezTo>
                    <a:pt x="9908" y="1042"/>
                    <a:pt x="11348" y="2757"/>
                    <a:pt x="12788" y="4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971436" y="2250762"/>
              <a:ext cx="139701" cy="20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8052"/>
                  </a:moveTo>
                  <a:cubicBezTo>
                    <a:pt x="327" y="6982"/>
                    <a:pt x="655" y="5913"/>
                    <a:pt x="1800" y="5271"/>
                  </a:cubicBezTo>
                  <a:cubicBezTo>
                    <a:pt x="2945" y="4630"/>
                    <a:pt x="4909" y="4416"/>
                    <a:pt x="6873" y="5592"/>
                  </a:cubicBezTo>
                  <a:cubicBezTo>
                    <a:pt x="8836" y="6768"/>
                    <a:pt x="10800" y="9335"/>
                    <a:pt x="11618" y="11901"/>
                  </a:cubicBezTo>
                  <a:cubicBezTo>
                    <a:pt x="12436" y="14467"/>
                    <a:pt x="12109" y="17034"/>
                    <a:pt x="11455" y="18745"/>
                  </a:cubicBezTo>
                  <a:cubicBezTo>
                    <a:pt x="10800" y="20456"/>
                    <a:pt x="9818" y="21311"/>
                    <a:pt x="9164" y="21097"/>
                  </a:cubicBezTo>
                  <a:cubicBezTo>
                    <a:pt x="8509" y="20883"/>
                    <a:pt x="8182" y="19600"/>
                    <a:pt x="8836" y="16499"/>
                  </a:cubicBezTo>
                  <a:cubicBezTo>
                    <a:pt x="9491" y="13398"/>
                    <a:pt x="11127" y="8479"/>
                    <a:pt x="12764" y="5271"/>
                  </a:cubicBezTo>
                  <a:cubicBezTo>
                    <a:pt x="14400" y="2063"/>
                    <a:pt x="16036" y="566"/>
                    <a:pt x="17509" y="139"/>
                  </a:cubicBezTo>
                  <a:cubicBezTo>
                    <a:pt x="18982" y="-289"/>
                    <a:pt x="20291" y="353"/>
                    <a:pt x="21600" y="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188001" y="2057530"/>
              <a:ext cx="170786" cy="446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92" fill="norm" stroke="1" extrusionOk="0">
                  <a:moveTo>
                    <a:pt x="18093" y="1217"/>
                  </a:moveTo>
                  <a:cubicBezTo>
                    <a:pt x="17566" y="707"/>
                    <a:pt x="17039" y="198"/>
                    <a:pt x="16117" y="45"/>
                  </a:cubicBezTo>
                  <a:cubicBezTo>
                    <a:pt x="15195" y="-108"/>
                    <a:pt x="13878" y="96"/>
                    <a:pt x="11771" y="1217"/>
                  </a:cubicBezTo>
                  <a:cubicBezTo>
                    <a:pt x="9664" y="2337"/>
                    <a:pt x="6766" y="4375"/>
                    <a:pt x="4527" y="7075"/>
                  </a:cubicBezTo>
                  <a:cubicBezTo>
                    <a:pt x="2288" y="9775"/>
                    <a:pt x="708" y="13137"/>
                    <a:pt x="181" y="15481"/>
                  </a:cubicBezTo>
                  <a:cubicBezTo>
                    <a:pt x="-346" y="17824"/>
                    <a:pt x="181" y="19149"/>
                    <a:pt x="3078" y="20066"/>
                  </a:cubicBezTo>
                  <a:cubicBezTo>
                    <a:pt x="5976" y="20983"/>
                    <a:pt x="11244" y="21492"/>
                    <a:pt x="14669" y="21492"/>
                  </a:cubicBezTo>
                  <a:cubicBezTo>
                    <a:pt x="18093" y="21492"/>
                    <a:pt x="19674" y="20983"/>
                    <a:pt x="21254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327036" y="2191253"/>
              <a:ext cx="254001" cy="20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1440" y="16648"/>
                    <a:pt x="2880" y="11971"/>
                    <a:pt x="3690" y="9077"/>
                  </a:cubicBezTo>
                  <a:cubicBezTo>
                    <a:pt x="4500" y="6182"/>
                    <a:pt x="4680" y="5068"/>
                    <a:pt x="4860" y="3621"/>
                  </a:cubicBezTo>
                  <a:cubicBezTo>
                    <a:pt x="5040" y="2173"/>
                    <a:pt x="5220" y="392"/>
                    <a:pt x="5130" y="58"/>
                  </a:cubicBezTo>
                  <a:cubicBezTo>
                    <a:pt x="5040" y="-276"/>
                    <a:pt x="4680" y="837"/>
                    <a:pt x="4410" y="3064"/>
                  </a:cubicBezTo>
                  <a:cubicBezTo>
                    <a:pt x="4140" y="5291"/>
                    <a:pt x="3960" y="8631"/>
                    <a:pt x="4140" y="11303"/>
                  </a:cubicBezTo>
                  <a:cubicBezTo>
                    <a:pt x="4320" y="13976"/>
                    <a:pt x="4860" y="15980"/>
                    <a:pt x="5580" y="17316"/>
                  </a:cubicBezTo>
                  <a:cubicBezTo>
                    <a:pt x="6300" y="18652"/>
                    <a:pt x="7200" y="19320"/>
                    <a:pt x="8010" y="19320"/>
                  </a:cubicBezTo>
                  <a:cubicBezTo>
                    <a:pt x="8820" y="19320"/>
                    <a:pt x="9540" y="18652"/>
                    <a:pt x="10530" y="16759"/>
                  </a:cubicBezTo>
                  <a:cubicBezTo>
                    <a:pt x="11520" y="14866"/>
                    <a:pt x="12780" y="11749"/>
                    <a:pt x="13500" y="9633"/>
                  </a:cubicBezTo>
                  <a:cubicBezTo>
                    <a:pt x="14220" y="7518"/>
                    <a:pt x="14400" y="6404"/>
                    <a:pt x="14490" y="4957"/>
                  </a:cubicBezTo>
                  <a:cubicBezTo>
                    <a:pt x="14580" y="3510"/>
                    <a:pt x="14580" y="1728"/>
                    <a:pt x="14490" y="1505"/>
                  </a:cubicBezTo>
                  <a:cubicBezTo>
                    <a:pt x="14400" y="1283"/>
                    <a:pt x="14220" y="2619"/>
                    <a:pt x="14130" y="4957"/>
                  </a:cubicBezTo>
                  <a:cubicBezTo>
                    <a:pt x="14040" y="7295"/>
                    <a:pt x="14040" y="10635"/>
                    <a:pt x="14400" y="12639"/>
                  </a:cubicBezTo>
                  <a:cubicBezTo>
                    <a:pt x="14760" y="14644"/>
                    <a:pt x="15480" y="15312"/>
                    <a:pt x="16740" y="15534"/>
                  </a:cubicBezTo>
                  <a:cubicBezTo>
                    <a:pt x="18000" y="15757"/>
                    <a:pt x="19800" y="15534"/>
                    <a:pt x="21600" y="15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644536" y="23558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783954" y="2146300"/>
              <a:ext cx="26698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7110" y="7200"/>
                  </a:moveTo>
                  <a:cubicBezTo>
                    <a:pt x="6941" y="11400"/>
                    <a:pt x="6773" y="15600"/>
                    <a:pt x="6351" y="18150"/>
                  </a:cubicBezTo>
                  <a:cubicBezTo>
                    <a:pt x="5929" y="20700"/>
                    <a:pt x="5254" y="21600"/>
                    <a:pt x="4157" y="21600"/>
                  </a:cubicBezTo>
                  <a:cubicBezTo>
                    <a:pt x="3060" y="21600"/>
                    <a:pt x="1541" y="20700"/>
                    <a:pt x="697" y="18600"/>
                  </a:cubicBezTo>
                  <a:cubicBezTo>
                    <a:pt x="-146" y="16500"/>
                    <a:pt x="-315" y="13200"/>
                    <a:pt x="697" y="10350"/>
                  </a:cubicBezTo>
                  <a:cubicBezTo>
                    <a:pt x="1710" y="7500"/>
                    <a:pt x="3904" y="5100"/>
                    <a:pt x="6688" y="3750"/>
                  </a:cubicBezTo>
                  <a:cubicBezTo>
                    <a:pt x="9473" y="2400"/>
                    <a:pt x="12848" y="2100"/>
                    <a:pt x="15379" y="1650"/>
                  </a:cubicBezTo>
                  <a:cubicBezTo>
                    <a:pt x="17910" y="1200"/>
                    <a:pt x="19598" y="600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057286" y="1974850"/>
              <a:ext cx="184151" cy="113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400"/>
                  </a:moveTo>
                  <a:cubicBezTo>
                    <a:pt x="993" y="1200"/>
                    <a:pt x="1986" y="0"/>
                    <a:pt x="3848" y="0"/>
                  </a:cubicBezTo>
                  <a:cubicBezTo>
                    <a:pt x="5710" y="0"/>
                    <a:pt x="8441" y="1200"/>
                    <a:pt x="9683" y="2800"/>
                  </a:cubicBezTo>
                  <a:cubicBezTo>
                    <a:pt x="10924" y="4400"/>
                    <a:pt x="10676" y="6400"/>
                    <a:pt x="9683" y="8800"/>
                  </a:cubicBezTo>
                  <a:cubicBezTo>
                    <a:pt x="8690" y="11200"/>
                    <a:pt x="6952" y="14000"/>
                    <a:pt x="5338" y="16200"/>
                  </a:cubicBezTo>
                  <a:cubicBezTo>
                    <a:pt x="3724" y="18400"/>
                    <a:pt x="2234" y="20000"/>
                    <a:pt x="2359" y="20800"/>
                  </a:cubicBezTo>
                  <a:cubicBezTo>
                    <a:pt x="2483" y="21600"/>
                    <a:pt x="4221" y="21600"/>
                    <a:pt x="7697" y="21400"/>
                  </a:cubicBezTo>
                  <a:cubicBezTo>
                    <a:pt x="11172" y="21200"/>
                    <a:pt x="16386" y="208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809636" y="2311400"/>
              <a:ext cx="323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800"/>
                    <a:pt x="8471" y="12000"/>
                    <a:pt x="12071" y="8400"/>
                  </a:cubicBezTo>
                  <a:cubicBezTo>
                    <a:pt x="15671" y="4800"/>
                    <a:pt x="186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942986" y="2391694"/>
              <a:ext cx="136029" cy="15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31" fill="norm" stroke="1" extrusionOk="0">
                  <a:moveTo>
                    <a:pt x="0" y="4627"/>
                  </a:moveTo>
                  <a:cubicBezTo>
                    <a:pt x="665" y="9235"/>
                    <a:pt x="1329" y="13843"/>
                    <a:pt x="1329" y="16867"/>
                  </a:cubicBezTo>
                  <a:cubicBezTo>
                    <a:pt x="1329" y="19891"/>
                    <a:pt x="665" y="21331"/>
                    <a:pt x="498" y="21331"/>
                  </a:cubicBezTo>
                  <a:cubicBezTo>
                    <a:pt x="332" y="21331"/>
                    <a:pt x="665" y="19891"/>
                    <a:pt x="2326" y="16579"/>
                  </a:cubicBezTo>
                  <a:cubicBezTo>
                    <a:pt x="3988" y="13267"/>
                    <a:pt x="6978" y="8083"/>
                    <a:pt x="8972" y="4915"/>
                  </a:cubicBezTo>
                  <a:cubicBezTo>
                    <a:pt x="10966" y="1747"/>
                    <a:pt x="11963" y="595"/>
                    <a:pt x="13292" y="163"/>
                  </a:cubicBezTo>
                  <a:cubicBezTo>
                    <a:pt x="14622" y="-269"/>
                    <a:pt x="16283" y="19"/>
                    <a:pt x="17778" y="2755"/>
                  </a:cubicBezTo>
                  <a:cubicBezTo>
                    <a:pt x="19274" y="5491"/>
                    <a:pt x="20603" y="10675"/>
                    <a:pt x="21102" y="13987"/>
                  </a:cubicBezTo>
                  <a:cubicBezTo>
                    <a:pt x="21600" y="17299"/>
                    <a:pt x="21268" y="18739"/>
                    <a:pt x="20935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273186" y="2139950"/>
              <a:ext cx="9231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4418" y="0"/>
                  </a:moveTo>
                  <a:cubicBezTo>
                    <a:pt x="9818" y="1636"/>
                    <a:pt x="15218" y="3273"/>
                    <a:pt x="18164" y="5509"/>
                  </a:cubicBezTo>
                  <a:cubicBezTo>
                    <a:pt x="21109" y="7745"/>
                    <a:pt x="21600" y="10582"/>
                    <a:pt x="21355" y="12927"/>
                  </a:cubicBezTo>
                  <a:cubicBezTo>
                    <a:pt x="21109" y="15273"/>
                    <a:pt x="20127" y="17127"/>
                    <a:pt x="17918" y="18491"/>
                  </a:cubicBezTo>
                  <a:cubicBezTo>
                    <a:pt x="15709" y="19855"/>
                    <a:pt x="12273" y="20727"/>
                    <a:pt x="9082" y="21164"/>
                  </a:cubicBezTo>
                  <a:cubicBezTo>
                    <a:pt x="5891" y="21600"/>
                    <a:pt x="29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044336" y="2893172"/>
              <a:ext cx="107951" cy="20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6020"/>
                  </a:moveTo>
                  <a:cubicBezTo>
                    <a:pt x="424" y="9442"/>
                    <a:pt x="847" y="12864"/>
                    <a:pt x="1059" y="15644"/>
                  </a:cubicBezTo>
                  <a:cubicBezTo>
                    <a:pt x="1271" y="18424"/>
                    <a:pt x="1271" y="20563"/>
                    <a:pt x="1271" y="20990"/>
                  </a:cubicBezTo>
                  <a:cubicBezTo>
                    <a:pt x="1271" y="21418"/>
                    <a:pt x="1271" y="20135"/>
                    <a:pt x="1482" y="16820"/>
                  </a:cubicBezTo>
                  <a:cubicBezTo>
                    <a:pt x="1694" y="13505"/>
                    <a:pt x="2118" y="8159"/>
                    <a:pt x="2965" y="4844"/>
                  </a:cubicBezTo>
                  <a:cubicBezTo>
                    <a:pt x="3812" y="1529"/>
                    <a:pt x="5082" y="246"/>
                    <a:pt x="7835" y="32"/>
                  </a:cubicBezTo>
                  <a:cubicBezTo>
                    <a:pt x="10588" y="-182"/>
                    <a:pt x="14824" y="673"/>
                    <a:pt x="17576" y="3347"/>
                  </a:cubicBezTo>
                  <a:cubicBezTo>
                    <a:pt x="20329" y="6020"/>
                    <a:pt x="21600" y="10511"/>
                    <a:pt x="21600" y="13612"/>
                  </a:cubicBezTo>
                  <a:cubicBezTo>
                    <a:pt x="21600" y="16713"/>
                    <a:pt x="20329" y="18424"/>
                    <a:pt x="19059" y="2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222136" y="2965450"/>
              <a:ext cx="298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7" y="16800"/>
                    <a:pt x="6434" y="12000"/>
                    <a:pt x="10034" y="8400"/>
                  </a:cubicBezTo>
                  <a:cubicBezTo>
                    <a:pt x="13634" y="4800"/>
                    <a:pt x="176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495186" y="2914650"/>
              <a:ext cx="5291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0"/>
                    <a:pt x="8640" y="800"/>
                    <a:pt x="12960" y="2800"/>
                  </a:cubicBezTo>
                  <a:cubicBezTo>
                    <a:pt x="17280" y="4800"/>
                    <a:pt x="21600" y="8400"/>
                    <a:pt x="21600" y="11800"/>
                  </a:cubicBezTo>
                  <a:cubicBezTo>
                    <a:pt x="21600" y="15200"/>
                    <a:pt x="17280" y="184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686629" y="2889250"/>
              <a:ext cx="190910" cy="1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83" fill="norm" stroke="1" extrusionOk="0">
                  <a:moveTo>
                    <a:pt x="12573" y="0"/>
                  </a:moveTo>
                  <a:cubicBezTo>
                    <a:pt x="11165" y="5486"/>
                    <a:pt x="9756" y="10971"/>
                    <a:pt x="8465" y="14571"/>
                  </a:cubicBezTo>
                  <a:cubicBezTo>
                    <a:pt x="7173" y="18171"/>
                    <a:pt x="5999" y="19886"/>
                    <a:pt x="4825" y="20743"/>
                  </a:cubicBezTo>
                  <a:cubicBezTo>
                    <a:pt x="3652" y="21600"/>
                    <a:pt x="2478" y="21600"/>
                    <a:pt x="1538" y="19543"/>
                  </a:cubicBezTo>
                  <a:cubicBezTo>
                    <a:pt x="599" y="17486"/>
                    <a:pt x="-105" y="13371"/>
                    <a:pt x="12" y="10800"/>
                  </a:cubicBezTo>
                  <a:cubicBezTo>
                    <a:pt x="130" y="8229"/>
                    <a:pt x="1069" y="7200"/>
                    <a:pt x="2830" y="7200"/>
                  </a:cubicBezTo>
                  <a:cubicBezTo>
                    <a:pt x="4591" y="7200"/>
                    <a:pt x="7173" y="8229"/>
                    <a:pt x="9169" y="10114"/>
                  </a:cubicBezTo>
                  <a:cubicBezTo>
                    <a:pt x="11165" y="12000"/>
                    <a:pt x="12573" y="14743"/>
                    <a:pt x="14099" y="16286"/>
                  </a:cubicBezTo>
                  <a:cubicBezTo>
                    <a:pt x="15625" y="17829"/>
                    <a:pt x="17269" y="18171"/>
                    <a:pt x="18443" y="17657"/>
                  </a:cubicBezTo>
                  <a:cubicBezTo>
                    <a:pt x="19617" y="17143"/>
                    <a:pt x="20321" y="15771"/>
                    <a:pt x="20791" y="13886"/>
                  </a:cubicBezTo>
                  <a:cubicBezTo>
                    <a:pt x="21260" y="12000"/>
                    <a:pt x="21495" y="9600"/>
                    <a:pt x="20321" y="7714"/>
                  </a:cubicBezTo>
                  <a:cubicBezTo>
                    <a:pt x="19147" y="5829"/>
                    <a:pt x="16565" y="4457"/>
                    <a:pt x="14921" y="4457"/>
                  </a:cubicBezTo>
                  <a:cubicBezTo>
                    <a:pt x="13278" y="4457"/>
                    <a:pt x="12573" y="5829"/>
                    <a:pt x="11869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05423" y="3701344"/>
              <a:ext cx="180064" cy="15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32" fill="norm" stroke="1" extrusionOk="0">
                  <a:moveTo>
                    <a:pt x="268" y="4301"/>
                  </a:moveTo>
                  <a:cubicBezTo>
                    <a:pt x="268" y="9911"/>
                    <a:pt x="268" y="15522"/>
                    <a:pt x="143" y="17485"/>
                  </a:cubicBezTo>
                  <a:cubicBezTo>
                    <a:pt x="17" y="19449"/>
                    <a:pt x="-234" y="17766"/>
                    <a:pt x="519" y="14259"/>
                  </a:cubicBezTo>
                  <a:cubicBezTo>
                    <a:pt x="1273" y="10753"/>
                    <a:pt x="3031" y="5423"/>
                    <a:pt x="5794" y="2618"/>
                  </a:cubicBezTo>
                  <a:cubicBezTo>
                    <a:pt x="8557" y="-187"/>
                    <a:pt x="12324" y="-468"/>
                    <a:pt x="14961" y="514"/>
                  </a:cubicBezTo>
                  <a:cubicBezTo>
                    <a:pt x="17599" y="1496"/>
                    <a:pt x="19106" y="3740"/>
                    <a:pt x="19985" y="7387"/>
                  </a:cubicBezTo>
                  <a:cubicBezTo>
                    <a:pt x="20864" y="11033"/>
                    <a:pt x="21115" y="16083"/>
                    <a:pt x="21366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284083" y="3638550"/>
              <a:ext cx="23781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18" y="0"/>
                  </a:moveTo>
                  <a:cubicBezTo>
                    <a:pt x="1170" y="0"/>
                    <a:pt x="223" y="0"/>
                    <a:pt x="33" y="424"/>
                  </a:cubicBezTo>
                  <a:cubicBezTo>
                    <a:pt x="-156" y="847"/>
                    <a:pt x="412" y="1694"/>
                    <a:pt x="3160" y="2859"/>
                  </a:cubicBezTo>
                  <a:cubicBezTo>
                    <a:pt x="5907" y="4024"/>
                    <a:pt x="10833" y="5506"/>
                    <a:pt x="13865" y="6459"/>
                  </a:cubicBezTo>
                  <a:cubicBezTo>
                    <a:pt x="16897" y="7412"/>
                    <a:pt x="18033" y="7835"/>
                    <a:pt x="19076" y="8259"/>
                  </a:cubicBezTo>
                  <a:cubicBezTo>
                    <a:pt x="20118" y="8682"/>
                    <a:pt x="21065" y="9106"/>
                    <a:pt x="21255" y="9741"/>
                  </a:cubicBezTo>
                  <a:cubicBezTo>
                    <a:pt x="21444" y="10376"/>
                    <a:pt x="20876" y="11224"/>
                    <a:pt x="18602" y="12918"/>
                  </a:cubicBezTo>
                  <a:cubicBezTo>
                    <a:pt x="16328" y="14612"/>
                    <a:pt x="12349" y="17153"/>
                    <a:pt x="9886" y="18529"/>
                  </a:cubicBezTo>
                  <a:cubicBezTo>
                    <a:pt x="7423" y="19906"/>
                    <a:pt x="6476" y="20118"/>
                    <a:pt x="6097" y="20435"/>
                  </a:cubicBezTo>
                  <a:cubicBezTo>
                    <a:pt x="5718" y="20753"/>
                    <a:pt x="5907" y="21176"/>
                    <a:pt x="6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447436" y="3784600"/>
              <a:ext cx="1778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3789"/>
                    <a:pt x="11829" y="7579"/>
                    <a:pt x="8229" y="11179"/>
                  </a:cubicBezTo>
                  <a:cubicBezTo>
                    <a:pt x="4629" y="14779"/>
                    <a:pt x="2314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764936" y="3632625"/>
              <a:ext cx="98516" cy="24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1" fill="norm" stroke="1" extrusionOk="0">
                  <a:moveTo>
                    <a:pt x="1379" y="3315"/>
                  </a:moveTo>
                  <a:cubicBezTo>
                    <a:pt x="919" y="2384"/>
                    <a:pt x="460" y="1453"/>
                    <a:pt x="1609" y="894"/>
                  </a:cubicBezTo>
                  <a:cubicBezTo>
                    <a:pt x="2757" y="335"/>
                    <a:pt x="5515" y="149"/>
                    <a:pt x="8272" y="56"/>
                  </a:cubicBezTo>
                  <a:cubicBezTo>
                    <a:pt x="11030" y="-37"/>
                    <a:pt x="13787" y="-37"/>
                    <a:pt x="16315" y="242"/>
                  </a:cubicBezTo>
                  <a:cubicBezTo>
                    <a:pt x="18843" y="522"/>
                    <a:pt x="21140" y="1080"/>
                    <a:pt x="20681" y="2570"/>
                  </a:cubicBezTo>
                  <a:cubicBezTo>
                    <a:pt x="20221" y="4060"/>
                    <a:pt x="17004" y="6480"/>
                    <a:pt x="14477" y="7970"/>
                  </a:cubicBezTo>
                  <a:cubicBezTo>
                    <a:pt x="11949" y="9460"/>
                    <a:pt x="10111" y="10018"/>
                    <a:pt x="10800" y="10577"/>
                  </a:cubicBezTo>
                  <a:cubicBezTo>
                    <a:pt x="11489" y="11135"/>
                    <a:pt x="14706" y="11694"/>
                    <a:pt x="17234" y="12439"/>
                  </a:cubicBezTo>
                  <a:cubicBezTo>
                    <a:pt x="19762" y="13184"/>
                    <a:pt x="21600" y="14115"/>
                    <a:pt x="21370" y="15604"/>
                  </a:cubicBezTo>
                  <a:cubicBezTo>
                    <a:pt x="21140" y="17094"/>
                    <a:pt x="18843" y="19142"/>
                    <a:pt x="16545" y="20166"/>
                  </a:cubicBezTo>
                  <a:cubicBezTo>
                    <a:pt x="14247" y="21191"/>
                    <a:pt x="11949" y="21191"/>
                    <a:pt x="9651" y="21284"/>
                  </a:cubicBezTo>
                  <a:cubicBezTo>
                    <a:pt x="7353" y="21377"/>
                    <a:pt x="5055" y="21563"/>
                    <a:pt x="3217" y="21284"/>
                  </a:cubicBezTo>
                  <a:cubicBezTo>
                    <a:pt x="1379" y="21004"/>
                    <a:pt x="0" y="20260"/>
                    <a:pt x="0" y="19515"/>
                  </a:cubicBezTo>
                  <a:cubicBezTo>
                    <a:pt x="0" y="18770"/>
                    <a:pt x="1379" y="18025"/>
                    <a:pt x="2757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952476" y="3663950"/>
              <a:ext cx="177723" cy="16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910" fill="norm" stroke="1" extrusionOk="0">
                  <a:moveTo>
                    <a:pt x="16733" y="0"/>
                  </a:moveTo>
                  <a:cubicBezTo>
                    <a:pt x="13505" y="0"/>
                    <a:pt x="10278" y="0"/>
                    <a:pt x="7423" y="2371"/>
                  </a:cubicBezTo>
                  <a:cubicBezTo>
                    <a:pt x="4568" y="4741"/>
                    <a:pt x="2085" y="9483"/>
                    <a:pt x="843" y="12907"/>
                  </a:cubicBezTo>
                  <a:cubicBezTo>
                    <a:pt x="-398" y="16332"/>
                    <a:pt x="-398" y="18439"/>
                    <a:pt x="1712" y="19756"/>
                  </a:cubicBezTo>
                  <a:cubicBezTo>
                    <a:pt x="3823" y="21073"/>
                    <a:pt x="8043" y="21600"/>
                    <a:pt x="11643" y="19493"/>
                  </a:cubicBezTo>
                  <a:cubicBezTo>
                    <a:pt x="15243" y="17385"/>
                    <a:pt x="18223" y="12644"/>
                    <a:pt x="19712" y="9615"/>
                  </a:cubicBezTo>
                  <a:cubicBezTo>
                    <a:pt x="21202" y="6585"/>
                    <a:pt x="21202" y="5268"/>
                    <a:pt x="19836" y="3951"/>
                  </a:cubicBezTo>
                  <a:cubicBezTo>
                    <a:pt x="18471" y="2634"/>
                    <a:pt x="15740" y="1317"/>
                    <a:pt x="13754" y="1712"/>
                  </a:cubicBezTo>
                  <a:cubicBezTo>
                    <a:pt x="11768" y="2107"/>
                    <a:pt x="10526" y="4215"/>
                    <a:pt x="9285" y="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02936" y="4077341"/>
              <a:ext cx="958851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1287" y="18784"/>
                    <a:pt x="2575" y="16166"/>
                    <a:pt x="4101" y="13547"/>
                  </a:cubicBezTo>
                  <a:cubicBezTo>
                    <a:pt x="5626" y="10929"/>
                    <a:pt x="7391" y="8311"/>
                    <a:pt x="9226" y="6020"/>
                  </a:cubicBezTo>
                  <a:cubicBezTo>
                    <a:pt x="11062" y="3729"/>
                    <a:pt x="12970" y="1766"/>
                    <a:pt x="14925" y="784"/>
                  </a:cubicBezTo>
                  <a:cubicBezTo>
                    <a:pt x="16879" y="-198"/>
                    <a:pt x="18882" y="-198"/>
                    <a:pt x="20003" y="457"/>
                  </a:cubicBezTo>
                  <a:cubicBezTo>
                    <a:pt x="21123" y="1111"/>
                    <a:pt x="21362" y="2420"/>
                    <a:pt x="21600" y="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212486" y="4114800"/>
              <a:ext cx="1054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1" y="19543"/>
                    <a:pt x="3123" y="17486"/>
                    <a:pt x="4684" y="15257"/>
                  </a:cubicBezTo>
                  <a:cubicBezTo>
                    <a:pt x="6246" y="13029"/>
                    <a:pt x="7807" y="10629"/>
                    <a:pt x="9369" y="8571"/>
                  </a:cubicBezTo>
                  <a:cubicBezTo>
                    <a:pt x="10930" y="6514"/>
                    <a:pt x="12492" y="4800"/>
                    <a:pt x="14292" y="3429"/>
                  </a:cubicBezTo>
                  <a:cubicBezTo>
                    <a:pt x="16092" y="2057"/>
                    <a:pt x="18130" y="1029"/>
                    <a:pt x="19388" y="514"/>
                  </a:cubicBezTo>
                  <a:cubicBezTo>
                    <a:pt x="20646" y="0"/>
                    <a:pt x="211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31012" y="4788989"/>
              <a:ext cx="297275" cy="48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5" fill="norm" stroke="1" extrusionOk="0">
                  <a:moveTo>
                    <a:pt x="21363" y="1642"/>
                  </a:moveTo>
                  <a:cubicBezTo>
                    <a:pt x="18929" y="1079"/>
                    <a:pt x="16495" y="515"/>
                    <a:pt x="14442" y="234"/>
                  </a:cubicBezTo>
                  <a:cubicBezTo>
                    <a:pt x="12388" y="-48"/>
                    <a:pt x="10715" y="-48"/>
                    <a:pt x="9498" y="93"/>
                  </a:cubicBezTo>
                  <a:cubicBezTo>
                    <a:pt x="8281" y="234"/>
                    <a:pt x="7521" y="515"/>
                    <a:pt x="6836" y="1408"/>
                  </a:cubicBezTo>
                  <a:cubicBezTo>
                    <a:pt x="6152" y="2300"/>
                    <a:pt x="5543" y="3802"/>
                    <a:pt x="4935" y="6056"/>
                  </a:cubicBezTo>
                  <a:cubicBezTo>
                    <a:pt x="4326" y="8310"/>
                    <a:pt x="3718" y="11315"/>
                    <a:pt x="2957" y="13757"/>
                  </a:cubicBezTo>
                  <a:cubicBezTo>
                    <a:pt x="2197" y="16199"/>
                    <a:pt x="1284" y="18077"/>
                    <a:pt x="676" y="19298"/>
                  </a:cubicBezTo>
                  <a:cubicBezTo>
                    <a:pt x="67" y="20519"/>
                    <a:pt x="-237" y="21082"/>
                    <a:pt x="219" y="21317"/>
                  </a:cubicBezTo>
                  <a:cubicBezTo>
                    <a:pt x="676" y="21552"/>
                    <a:pt x="1893" y="21458"/>
                    <a:pt x="4707" y="21082"/>
                  </a:cubicBezTo>
                  <a:cubicBezTo>
                    <a:pt x="7521" y="20707"/>
                    <a:pt x="11932" y="20049"/>
                    <a:pt x="16343" y="19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80636" y="502920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27721" y="4778669"/>
              <a:ext cx="338716" cy="52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04" fill="norm" stroke="1" extrusionOk="0">
                  <a:moveTo>
                    <a:pt x="21469" y="1924"/>
                  </a:moveTo>
                  <a:cubicBezTo>
                    <a:pt x="21067" y="1322"/>
                    <a:pt x="20664" y="720"/>
                    <a:pt x="19792" y="375"/>
                  </a:cubicBezTo>
                  <a:cubicBezTo>
                    <a:pt x="18920" y="31"/>
                    <a:pt x="17578" y="-55"/>
                    <a:pt x="15499" y="31"/>
                  </a:cubicBezTo>
                  <a:cubicBezTo>
                    <a:pt x="13419" y="117"/>
                    <a:pt x="10602" y="375"/>
                    <a:pt x="8858" y="1021"/>
                  </a:cubicBezTo>
                  <a:cubicBezTo>
                    <a:pt x="7114" y="1666"/>
                    <a:pt x="6443" y="2699"/>
                    <a:pt x="5973" y="4549"/>
                  </a:cubicBezTo>
                  <a:cubicBezTo>
                    <a:pt x="5504" y="6399"/>
                    <a:pt x="5235" y="9067"/>
                    <a:pt x="4430" y="11606"/>
                  </a:cubicBezTo>
                  <a:cubicBezTo>
                    <a:pt x="3626" y="14144"/>
                    <a:pt x="2284" y="16554"/>
                    <a:pt x="1479" y="17974"/>
                  </a:cubicBezTo>
                  <a:cubicBezTo>
                    <a:pt x="674" y="19394"/>
                    <a:pt x="406" y="19824"/>
                    <a:pt x="204" y="20254"/>
                  </a:cubicBezTo>
                  <a:cubicBezTo>
                    <a:pt x="3" y="20684"/>
                    <a:pt x="-131" y="21115"/>
                    <a:pt x="204" y="21330"/>
                  </a:cubicBezTo>
                  <a:cubicBezTo>
                    <a:pt x="540" y="21545"/>
                    <a:pt x="1345" y="21545"/>
                    <a:pt x="3693" y="21416"/>
                  </a:cubicBezTo>
                  <a:cubicBezTo>
                    <a:pt x="6040" y="21287"/>
                    <a:pt x="9931" y="21029"/>
                    <a:pt x="13822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91836" y="4978400"/>
              <a:ext cx="2984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38" y="818"/>
                    <a:pt x="3677" y="1636"/>
                    <a:pt x="6740" y="4418"/>
                  </a:cubicBezTo>
                  <a:cubicBezTo>
                    <a:pt x="9804" y="7200"/>
                    <a:pt x="14094" y="11945"/>
                    <a:pt x="16774" y="15136"/>
                  </a:cubicBezTo>
                  <a:cubicBezTo>
                    <a:pt x="19455" y="18327"/>
                    <a:pt x="20528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180736" y="5010150"/>
              <a:ext cx="2349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70" y="1252"/>
                    <a:pt x="16541" y="2504"/>
                    <a:pt x="13232" y="5165"/>
                  </a:cubicBezTo>
                  <a:cubicBezTo>
                    <a:pt x="9924" y="7826"/>
                    <a:pt x="5838" y="11896"/>
                    <a:pt x="3503" y="14870"/>
                  </a:cubicBezTo>
                  <a:cubicBezTo>
                    <a:pt x="1168" y="17843"/>
                    <a:pt x="584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91836" y="4931272"/>
              <a:ext cx="273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95" y="12302"/>
                    <a:pt x="12391" y="4448"/>
                    <a:pt x="15991" y="1502"/>
                  </a:cubicBezTo>
                  <a:cubicBezTo>
                    <a:pt x="19591" y="-1443"/>
                    <a:pt x="2059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460136" y="4801055"/>
              <a:ext cx="184151" cy="49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910"/>
                  </a:moveTo>
                  <a:cubicBezTo>
                    <a:pt x="4469" y="1359"/>
                    <a:pt x="8938" y="807"/>
                    <a:pt x="12538" y="439"/>
                  </a:cubicBezTo>
                  <a:cubicBezTo>
                    <a:pt x="16138" y="72"/>
                    <a:pt x="18869" y="-112"/>
                    <a:pt x="19862" y="72"/>
                  </a:cubicBezTo>
                  <a:cubicBezTo>
                    <a:pt x="20855" y="256"/>
                    <a:pt x="20110" y="807"/>
                    <a:pt x="19986" y="1772"/>
                  </a:cubicBezTo>
                  <a:cubicBezTo>
                    <a:pt x="19862" y="2737"/>
                    <a:pt x="20359" y="4116"/>
                    <a:pt x="20731" y="6414"/>
                  </a:cubicBezTo>
                  <a:cubicBezTo>
                    <a:pt x="21103" y="8712"/>
                    <a:pt x="21352" y="11929"/>
                    <a:pt x="21476" y="14227"/>
                  </a:cubicBezTo>
                  <a:cubicBezTo>
                    <a:pt x="21600" y="16525"/>
                    <a:pt x="21600" y="17903"/>
                    <a:pt x="21600" y="18822"/>
                  </a:cubicBezTo>
                  <a:cubicBezTo>
                    <a:pt x="21600" y="19742"/>
                    <a:pt x="21600" y="20201"/>
                    <a:pt x="20979" y="20569"/>
                  </a:cubicBezTo>
                  <a:cubicBezTo>
                    <a:pt x="20359" y="20937"/>
                    <a:pt x="19117" y="21212"/>
                    <a:pt x="17131" y="21350"/>
                  </a:cubicBezTo>
                  <a:cubicBezTo>
                    <a:pt x="15145" y="21488"/>
                    <a:pt x="12414" y="21488"/>
                    <a:pt x="10800" y="21442"/>
                  </a:cubicBezTo>
                  <a:cubicBezTo>
                    <a:pt x="9186" y="21396"/>
                    <a:pt x="8690" y="21304"/>
                    <a:pt x="8193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733186" y="5049246"/>
              <a:ext cx="32385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4518" y="10842"/>
                    <a:pt x="9035" y="762"/>
                    <a:pt x="12635" y="42"/>
                  </a:cubicBezTo>
                  <a:cubicBezTo>
                    <a:pt x="16235" y="-678"/>
                    <a:pt x="18918" y="796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764936" y="515620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832342" y="4762500"/>
              <a:ext cx="11039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694" y="0"/>
                  </a:moveTo>
                  <a:cubicBezTo>
                    <a:pt x="1286" y="5600"/>
                    <a:pt x="879" y="11200"/>
                    <a:pt x="471" y="14667"/>
                  </a:cubicBezTo>
                  <a:cubicBezTo>
                    <a:pt x="64" y="18133"/>
                    <a:pt x="-344" y="19467"/>
                    <a:pt x="471" y="20133"/>
                  </a:cubicBezTo>
                  <a:cubicBezTo>
                    <a:pt x="1286" y="20800"/>
                    <a:pt x="3324" y="20800"/>
                    <a:pt x="6992" y="20933"/>
                  </a:cubicBezTo>
                  <a:cubicBezTo>
                    <a:pt x="10660" y="21067"/>
                    <a:pt x="15958" y="21333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952919" y="4813300"/>
              <a:ext cx="89175" cy="10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44" fill="norm" stroke="1" extrusionOk="0">
                  <a:moveTo>
                    <a:pt x="18257" y="9072"/>
                  </a:moveTo>
                  <a:cubicBezTo>
                    <a:pt x="16293" y="7344"/>
                    <a:pt x="14329" y="5616"/>
                    <a:pt x="12120" y="4536"/>
                  </a:cubicBezTo>
                  <a:cubicBezTo>
                    <a:pt x="9911" y="3456"/>
                    <a:pt x="7457" y="3024"/>
                    <a:pt x="5247" y="4536"/>
                  </a:cubicBezTo>
                  <a:cubicBezTo>
                    <a:pt x="3038" y="6048"/>
                    <a:pt x="1075" y="9504"/>
                    <a:pt x="338" y="12528"/>
                  </a:cubicBezTo>
                  <a:cubicBezTo>
                    <a:pt x="-398" y="15552"/>
                    <a:pt x="93" y="18144"/>
                    <a:pt x="1566" y="19656"/>
                  </a:cubicBezTo>
                  <a:cubicBezTo>
                    <a:pt x="3038" y="21168"/>
                    <a:pt x="5493" y="21600"/>
                    <a:pt x="8929" y="20952"/>
                  </a:cubicBezTo>
                  <a:cubicBezTo>
                    <a:pt x="12366" y="20304"/>
                    <a:pt x="16784" y="18576"/>
                    <a:pt x="18993" y="16200"/>
                  </a:cubicBezTo>
                  <a:cubicBezTo>
                    <a:pt x="21202" y="13824"/>
                    <a:pt x="21202" y="10800"/>
                    <a:pt x="19238" y="7992"/>
                  </a:cubicBezTo>
                  <a:cubicBezTo>
                    <a:pt x="17275" y="5184"/>
                    <a:pt x="13347" y="2592"/>
                    <a:pt x="9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073330" y="4751261"/>
              <a:ext cx="129757" cy="20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24" fill="norm" stroke="1" extrusionOk="0">
                  <a:moveTo>
                    <a:pt x="19267" y="515"/>
                  </a:moveTo>
                  <a:cubicBezTo>
                    <a:pt x="17525" y="69"/>
                    <a:pt x="15783" y="-376"/>
                    <a:pt x="12996" y="515"/>
                  </a:cubicBezTo>
                  <a:cubicBezTo>
                    <a:pt x="10209" y="1405"/>
                    <a:pt x="6376" y="3632"/>
                    <a:pt x="3938" y="6304"/>
                  </a:cubicBezTo>
                  <a:cubicBezTo>
                    <a:pt x="1499" y="8977"/>
                    <a:pt x="454" y="12094"/>
                    <a:pt x="105" y="14210"/>
                  </a:cubicBezTo>
                  <a:cubicBezTo>
                    <a:pt x="-243" y="16325"/>
                    <a:pt x="105" y="17438"/>
                    <a:pt x="3763" y="18440"/>
                  </a:cubicBezTo>
                  <a:cubicBezTo>
                    <a:pt x="7422" y="19443"/>
                    <a:pt x="14389" y="20333"/>
                    <a:pt x="21357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079992" y="4873364"/>
              <a:ext cx="192945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21" fill="norm" stroke="1" extrusionOk="0">
                  <a:moveTo>
                    <a:pt x="272" y="21121"/>
                  </a:moveTo>
                  <a:cubicBezTo>
                    <a:pt x="37" y="14768"/>
                    <a:pt x="-198" y="8415"/>
                    <a:pt x="272" y="4603"/>
                  </a:cubicBezTo>
                  <a:cubicBezTo>
                    <a:pt x="741" y="792"/>
                    <a:pt x="1915" y="-479"/>
                    <a:pt x="5554" y="156"/>
                  </a:cubicBezTo>
                  <a:cubicBezTo>
                    <a:pt x="9193" y="792"/>
                    <a:pt x="15298" y="3333"/>
                    <a:pt x="21402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391580" y="4974166"/>
              <a:ext cx="243307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1060"/>
                  </a:moveTo>
                  <a:cubicBezTo>
                    <a:pt x="20659" y="530"/>
                    <a:pt x="19914" y="0"/>
                    <a:pt x="18052" y="0"/>
                  </a:cubicBezTo>
                  <a:cubicBezTo>
                    <a:pt x="16190" y="0"/>
                    <a:pt x="13211" y="530"/>
                    <a:pt x="10883" y="1259"/>
                  </a:cubicBezTo>
                  <a:cubicBezTo>
                    <a:pt x="8556" y="1988"/>
                    <a:pt x="6880" y="2915"/>
                    <a:pt x="5576" y="5036"/>
                  </a:cubicBezTo>
                  <a:cubicBezTo>
                    <a:pt x="4273" y="7156"/>
                    <a:pt x="3342" y="10469"/>
                    <a:pt x="2504" y="12920"/>
                  </a:cubicBezTo>
                  <a:cubicBezTo>
                    <a:pt x="1666" y="15372"/>
                    <a:pt x="921" y="16962"/>
                    <a:pt x="456" y="18221"/>
                  </a:cubicBezTo>
                  <a:cubicBezTo>
                    <a:pt x="-10" y="19480"/>
                    <a:pt x="-196" y="20407"/>
                    <a:pt x="270" y="20937"/>
                  </a:cubicBezTo>
                  <a:cubicBezTo>
                    <a:pt x="735" y="21467"/>
                    <a:pt x="1852" y="21600"/>
                    <a:pt x="5111" y="21600"/>
                  </a:cubicBezTo>
                  <a:cubicBezTo>
                    <a:pt x="8370" y="21600"/>
                    <a:pt x="13770" y="21467"/>
                    <a:pt x="1917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438036" y="51816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4400"/>
                    <a:pt x="6968" y="7200"/>
                    <a:pt x="10568" y="3600"/>
                  </a:cubicBezTo>
                  <a:cubicBezTo>
                    <a:pt x="14168" y="0"/>
                    <a:pt x="178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713986" y="5021627"/>
              <a:ext cx="238401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41" fill="norm" stroke="1" extrusionOk="0">
                  <a:moveTo>
                    <a:pt x="21529" y="502"/>
                  </a:moveTo>
                  <a:cubicBezTo>
                    <a:pt x="18088" y="222"/>
                    <a:pt x="14648" y="-59"/>
                    <a:pt x="11685" y="11"/>
                  </a:cubicBezTo>
                  <a:cubicBezTo>
                    <a:pt x="8722" y="81"/>
                    <a:pt x="6237" y="502"/>
                    <a:pt x="4708" y="993"/>
                  </a:cubicBezTo>
                  <a:cubicBezTo>
                    <a:pt x="3179" y="1484"/>
                    <a:pt x="2605" y="2045"/>
                    <a:pt x="2223" y="3447"/>
                  </a:cubicBezTo>
                  <a:cubicBezTo>
                    <a:pt x="1841" y="4850"/>
                    <a:pt x="1649" y="7094"/>
                    <a:pt x="1363" y="9338"/>
                  </a:cubicBezTo>
                  <a:cubicBezTo>
                    <a:pt x="1076" y="11583"/>
                    <a:pt x="694" y="13827"/>
                    <a:pt x="407" y="15299"/>
                  </a:cubicBezTo>
                  <a:cubicBezTo>
                    <a:pt x="120" y="16772"/>
                    <a:pt x="-71" y="17473"/>
                    <a:pt x="25" y="18175"/>
                  </a:cubicBezTo>
                  <a:cubicBezTo>
                    <a:pt x="120" y="18876"/>
                    <a:pt x="502" y="19577"/>
                    <a:pt x="2701" y="20138"/>
                  </a:cubicBezTo>
                  <a:cubicBezTo>
                    <a:pt x="4899" y="20699"/>
                    <a:pt x="8913" y="21120"/>
                    <a:pt x="12927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920636" y="5143500"/>
              <a:ext cx="190501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680" y="2184"/>
                  </a:cubicBezTo>
                  <a:cubicBezTo>
                    <a:pt x="6960" y="4369"/>
                    <a:pt x="10320" y="8737"/>
                    <a:pt x="12720" y="11892"/>
                  </a:cubicBezTo>
                  <a:cubicBezTo>
                    <a:pt x="15120" y="15047"/>
                    <a:pt x="16560" y="16989"/>
                    <a:pt x="17640" y="18445"/>
                  </a:cubicBezTo>
                  <a:cubicBezTo>
                    <a:pt x="18720" y="19901"/>
                    <a:pt x="19440" y="20872"/>
                    <a:pt x="20040" y="21236"/>
                  </a:cubicBezTo>
                  <a:cubicBezTo>
                    <a:pt x="20640" y="21600"/>
                    <a:pt x="21120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990486" y="515620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2769"/>
                    <a:pt x="11782" y="5538"/>
                    <a:pt x="8345" y="8031"/>
                  </a:cubicBezTo>
                  <a:cubicBezTo>
                    <a:pt x="4909" y="10523"/>
                    <a:pt x="2945" y="12738"/>
                    <a:pt x="1800" y="14954"/>
                  </a:cubicBezTo>
                  <a:cubicBezTo>
                    <a:pt x="655" y="17169"/>
                    <a:pt x="327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092086" y="5010791"/>
              <a:ext cx="225517" cy="35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61" fill="norm" stroke="1" extrusionOk="0">
                  <a:moveTo>
                    <a:pt x="0" y="3818"/>
                  </a:moveTo>
                  <a:cubicBezTo>
                    <a:pt x="1211" y="2790"/>
                    <a:pt x="2422" y="1761"/>
                    <a:pt x="4744" y="1118"/>
                  </a:cubicBezTo>
                  <a:cubicBezTo>
                    <a:pt x="7065" y="475"/>
                    <a:pt x="10497" y="218"/>
                    <a:pt x="12819" y="90"/>
                  </a:cubicBezTo>
                  <a:cubicBezTo>
                    <a:pt x="15140" y="-39"/>
                    <a:pt x="16351" y="-39"/>
                    <a:pt x="17361" y="154"/>
                  </a:cubicBezTo>
                  <a:cubicBezTo>
                    <a:pt x="18370" y="347"/>
                    <a:pt x="19178" y="732"/>
                    <a:pt x="19783" y="1761"/>
                  </a:cubicBezTo>
                  <a:cubicBezTo>
                    <a:pt x="20389" y="2790"/>
                    <a:pt x="20793" y="4461"/>
                    <a:pt x="20490" y="6711"/>
                  </a:cubicBezTo>
                  <a:cubicBezTo>
                    <a:pt x="20187" y="8961"/>
                    <a:pt x="19178" y="11790"/>
                    <a:pt x="18774" y="13590"/>
                  </a:cubicBezTo>
                  <a:cubicBezTo>
                    <a:pt x="18370" y="15390"/>
                    <a:pt x="18572" y="16161"/>
                    <a:pt x="18875" y="16868"/>
                  </a:cubicBezTo>
                  <a:cubicBezTo>
                    <a:pt x="19178" y="17575"/>
                    <a:pt x="19581" y="18218"/>
                    <a:pt x="20187" y="18925"/>
                  </a:cubicBezTo>
                  <a:cubicBezTo>
                    <a:pt x="20793" y="19632"/>
                    <a:pt x="21600" y="20404"/>
                    <a:pt x="21499" y="20854"/>
                  </a:cubicBezTo>
                  <a:cubicBezTo>
                    <a:pt x="21398" y="21304"/>
                    <a:pt x="20389" y="21432"/>
                    <a:pt x="18269" y="21497"/>
                  </a:cubicBezTo>
                  <a:cubicBezTo>
                    <a:pt x="16150" y="21561"/>
                    <a:pt x="12920" y="21561"/>
                    <a:pt x="969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415936" y="51943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0"/>
                    <a:pt x="11400" y="0"/>
                    <a:pt x="15000" y="3600"/>
                  </a:cubicBezTo>
                  <a:cubicBezTo>
                    <a:pt x="18600" y="7200"/>
                    <a:pt x="20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434986" y="5257800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650886" y="5119172"/>
              <a:ext cx="298451" cy="25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21338"/>
                  </a:moveTo>
                  <a:cubicBezTo>
                    <a:pt x="2145" y="18725"/>
                    <a:pt x="4289" y="16112"/>
                    <a:pt x="6281" y="13064"/>
                  </a:cubicBezTo>
                  <a:cubicBezTo>
                    <a:pt x="8272" y="10015"/>
                    <a:pt x="10111" y="6532"/>
                    <a:pt x="11106" y="4180"/>
                  </a:cubicBezTo>
                  <a:cubicBezTo>
                    <a:pt x="12102" y="1828"/>
                    <a:pt x="12255" y="609"/>
                    <a:pt x="11872" y="173"/>
                  </a:cubicBezTo>
                  <a:cubicBezTo>
                    <a:pt x="11489" y="-262"/>
                    <a:pt x="10570" y="86"/>
                    <a:pt x="9421" y="1654"/>
                  </a:cubicBezTo>
                  <a:cubicBezTo>
                    <a:pt x="8272" y="3222"/>
                    <a:pt x="6894" y="6009"/>
                    <a:pt x="6128" y="8361"/>
                  </a:cubicBezTo>
                  <a:cubicBezTo>
                    <a:pt x="5362" y="10712"/>
                    <a:pt x="5209" y="12628"/>
                    <a:pt x="5362" y="14022"/>
                  </a:cubicBezTo>
                  <a:cubicBezTo>
                    <a:pt x="5515" y="15415"/>
                    <a:pt x="5974" y="16286"/>
                    <a:pt x="6664" y="16809"/>
                  </a:cubicBezTo>
                  <a:cubicBezTo>
                    <a:pt x="7353" y="17332"/>
                    <a:pt x="8272" y="17506"/>
                    <a:pt x="9651" y="17070"/>
                  </a:cubicBezTo>
                  <a:cubicBezTo>
                    <a:pt x="11030" y="16635"/>
                    <a:pt x="12868" y="15590"/>
                    <a:pt x="14170" y="14632"/>
                  </a:cubicBezTo>
                  <a:cubicBezTo>
                    <a:pt x="15472" y="13673"/>
                    <a:pt x="16238" y="12803"/>
                    <a:pt x="17081" y="11583"/>
                  </a:cubicBezTo>
                  <a:cubicBezTo>
                    <a:pt x="17923" y="10364"/>
                    <a:pt x="18843" y="8796"/>
                    <a:pt x="18996" y="8273"/>
                  </a:cubicBezTo>
                  <a:cubicBezTo>
                    <a:pt x="19149" y="7751"/>
                    <a:pt x="18536" y="8273"/>
                    <a:pt x="18383" y="9754"/>
                  </a:cubicBezTo>
                  <a:cubicBezTo>
                    <a:pt x="18230" y="11235"/>
                    <a:pt x="18536" y="13673"/>
                    <a:pt x="19149" y="15328"/>
                  </a:cubicBezTo>
                  <a:cubicBezTo>
                    <a:pt x="19762" y="16983"/>
                    <a:pt x="20681" y="17854"/>
                    <a:pt x="21600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82393" y="5918200"/>
              <a:ext cx="282394" cy="39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48" fill="norm" stroke="1" extrusionOk="0">
                  <a:moveTo>
                    <a:pt x="228" y="4877"/>
                  </a:moveTo>
                  <a:cubicBezTo>
                    <a:pt x="67" y="4297"/>
                    <a:pt x="-94" y="3716"/>
                    <a:pt x="67" y="3658"/>
                  </a:cubicBezTo>
                  <a:cubicBezTo>
                    <a:pt x="228" y="3600"/>
                    <a:pt x="712" y="4065"/>
                    <a:pt x="1679" y="5748"/>
                  </a:cubicBezTo>
                  <a:cubicBezTo>
                    <a:pt x="2646" y="7432"/>
                    <a:pt x="4097" y="10335"/>
                    <a:pt x="5709" y="13065"/>
                  </a:cubicBezTo>
                  <a:cubicBezTo>
                    <a:pt x="7321" y="15794"/>
                    <a:pt x="9094" y="18348"/>
                    <a:pt x="10303" y="19800"/>
                  </a:cubicBezTo>
                  <a:cubicBezTo>
                    <a:pt x="11512" y="21252"/>
                    <a:pt x="12157" y="21600"/>
                    <a:pt x="12721" y="21542"/>
                  </a:cubicBezTo>
                  <a:cubicBezTo>
                    <a:pt x="13285" y="21484"/>
                    <a:pt x="13769" y="21019"/>
                    <a:pt x="14655" y="19103"/>
                  </a:cubicBezTo>
                  <a:cubicBezTo>
                    <a:pt x="15542" y="17187"/>
                    <a:pt x="16831" y="13819"/>
                    <a:pt x="17718" y="10626"/>
                  </a:cubicBezTo>
                  <a:cubicBezTo>
                    <a:pt x="18605" y="7432"/>
                    <a:pt x="19088" y="4413"/>
                    <a:pt x="19652" y="2671"/>
                  </a:cubicBezTo>
                  <a:cubicBezTo>
                    <a:pt x="20216" y="929"/>
                    <a:pt x="20861" y="465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74539" y="6116751"/>
              <a:ext cx="148998" cy="15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99" fill="norm" stroke="1" extrusionOk="0">
                  <a:moveTo>
                    <a:pt x="9550" y="1516"/>
                  </a:moveTo>
                  <a:cubicBezTo>
                    <a:pt x="7421" y="641"/>
                    <a:pt x="5291" y="-235"/>
                    <a:pt x="3770" y="57"/>
                  </a:cubicBezTo>
                  <a:cubicBezTo>
                    <a:pt x="2249" y="349"/>
                    <a:pt x="1336" y="1808"/>
                    <a:pt x="728" y="5019"/>
                  </a:cubicBezTo>
                  <a:cubicBezTo>
                    <a:pt x="119" y="8230"/>
                    <a:pt x="-185" y="13192"/>
                    <a:pt x="119" y="16257"/>
                  </a:cubicBezTo>
                  <a:cubicBezTo>
                    <a:pt x="423" y="19322"/>
                    <a:pt x="1336" y="20489"/>
                    <a:pt x="2553" y="20927"/>
                  </a:cubicBezTo>
                  <a:cubicBezTo>
                    <a:pt x="3770" y="21365"/>
                    <a:pt x="5291" y="21073"/>
                    <a:pt x="7269" y="18738"/>
                  </a:cubicBezTo>
                  <a:cubicBezTo>
                    <a:pt x="9246" y="16403"/>
                    <a:pt x="11680" y="12024"/>
                    <a:pt x="13201" y="8960"/>
                  </a:cubicBezTo>
                  <a:cubicBezTo>
                    <a:pt x="14722" y="5895"/>
                    <a:pt x="15330" y="4143"/>
                    <a:pt x="15787" y="4143"/>
                  </a:cubicBezTo>
                  <a:cubicBezTo>
                    <a:pt x="16243" y="4143"/>
                    <a:pt x="16547" y="5895"/>
                    <a:pt x="17460" y="7354"/>
                  </a:cubicBezTo>
                  <a:cubicBezTo>
                    <a:pt x="18373" y="8814"/>
                    <a:pt x="19894" y="9981"/>
                    <a:pt x="21415" y="1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48936" y="6032500"/>
              <a:ext cx="152401" cy="2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7406"/>
                  </a:moveTo>
                  <a:cubicBezTo>
                    <a:pt x="1200" y="6789"/>
                    <a:pt x="2400" y="6171"/>
                    <a:pt x="3600" y="6274"/>
                  </a:cubicBezTo>
                  <a:cubicBezTo>
                    <a:pt x="4800" y="6377"/>
                    <a:pt x="6000" y="7200"/>
                    <a:pt x="7500" y="9154"/>
                  </a:cubicBezTo>
                  <a:cubicBezTo>
                    <a:pt x="9000" y="11109"/>
                    <a:pt x="10800" y="14194"/>
                    <a:pt x="11700" y="16560"/>
                  </a:cubicBezTo>
                  <a:cubicBezTo>
                    <a:pt x="12600" y="18926"/>
                    <a:pt x="12600" y="20571"/>
                    <a:pt x="12000" y="21086"/>
                  </a:cubicBezTo>
                  <a:cubicBezTo>
                    <a:pt x="11400" y="21600"/>
                    <a:pt x="10200" y="20983"/>
                    <a:pt x="9450" y="19234"/>
                  </a:cubicBezTo>
                  <a:cubicBezTo>
                    <a:pt x="8700" y="17486"/>
                    <a:pt x="8400" y="14606"/>
                    <a:pt x="10500" y="11211"/>
                  </a:cubicBezTo>
                  <a:cubicBezTo>
                    <a:pt x="12600" y="7817"/>
                    <a:pt x="17100" y="3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11053" y="5932114"/>
              <a:ext cx="207784" cy="36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134" fill="norm" stroke="1" extrusionOk="0">
                  <a:moveTo>
                    <a:pt x="13295" y="2151"/>
                  </a:moveTo>
                  <a:cubicBezTo>
                    <a:pt x="13509" y="1287"/>
                    <a:pt x="13723" y="423"/>
                    <a:pt x="13295" y="115"/>
                  </a:cubicBezTo>
                  <a:cubicBezTo>
                    <a:pt x="12867" y="-194"/>
                    <a:pt x="11798" y="53"/>
                    <a:pt x="9659" y="1719"/>
                  </a:cubicBezTo>
                  <a:cubicBezTo>
                    <a:pt x="7521" y="3385"/>
                    <a:pt x="4313" y="6471"/>
                    <a:pt x="2281" y="9310"/>
                  </a:cubicBezTo>
                  <a:cubicBezTo>
                    <a:pt x="249" y="12149"/>
                    <a:pt x="-606" y="14741"/>
                    <a:pt x="463" y="16777"/>
                  </a:cubicBezTo>
                  <a:cubicBezTo>
                    <a:pt x="1533" y="18814"/>
                    <a:pt x="4527" y="20295"/>
                    <a:pt x="8269" y="20851"/>
                  </a:cubicBezTo>
                  <a:cubicBezTo>
                    <a:pt x="12012" y="21406"/>
                    <a:pt x="16503" y="21036"/>
                    <a:pt x="20994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320436" y="6019800"/>
              <a:ext cx="165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286"/>
                    <a:pt x="9969" y="8571"/>
                    <a:pt x="13569" y="12171"/>
                  </a:cubicBezTo>
                  <a:cubicBezTo>
                    <a:pt x="17169" y="15771"/>
                    <a:pt x="19385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333136" y="6013450"/>
              <a:ext cx="184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3523"/>
                    <a:pt x="11669" y="7047"/>
                    <a:pt x="8069" y="10264"/>
                  </a:cubicBezTo>
                  <a:cubicBezTo>
                    <a:pt x="4469" y="13481"/>
                    <a:pt x="2234" y="16391"/>
                    <a:pt x="1117" y="18230"/>
                  </a:cubicBezTo>
                  <a:cubicBezTo>
                    <a:pt x="0" y="20068"/>
                    <a:pt x="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250586" y="5924913"/>
              <a:ext cx="1968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90" y="11918"/>
                    <a:pt x="4181" y="3818"/>
                    <a:pt x="7781" y="1118"/>
                  </a:cubicBezTo>
                  <a:cubicBezTo>
                    <a:pt x="11381" y="-1582"/>
                    <a:pt x="1649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599836" y="5886450"/>
              <a:ext cx="189485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440" y="0"/>
                  </a:moveTo>
                  <a:cubicBezTo>
                    <a:pt x="6480" y="2268"/>
                    <a:pt x="11520" y="4537"/>
                    <a:pt x="15240" y="7052"/>
                  </a:cubicBezTo>
                  <a:cubicBezTo>
                    <a:pt x="18960" y="9567"/>
                    <a:pt x="21360" y="12329"/>
                    <a:pt x="21480" y="14449"/>
                  </a:cubicBezTo>
                  <a:cubicBezTo>
                    <a:pt x="21600" y="16570"/>
                    <a:pt x="19440" y="18049"/>
                    <a:pt x="15480" y="19134"/>
                  </a:cubicBezTo>
                  <a:cubicBezTo>
                    <a:pt x="11520" y="20219"/>
                    <a:pt x="5760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980836" y="6131983"/>
              <a:ext cx="2286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961786" y="6257643"/>
              <a:ext cx="260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46" y="11375"/>
                    <a:pt x="12293" y="2735"/>
                    <a:pt x="15893" y="575"/>
                  </a:cubicBezTo>
                  <a:cubicBezTo>
                    <a:pt x="19493" y="-1585"/>
                    <a:pt x="2054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042074" y="5842000"/>
              <a:ext cx="103863" cy="18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9" fill="norm" stroke="1" extrusionOk="0">
                  <a:moveTo>
                    <a:pt x="3054" y="0"/>
                  </a:moveTo>
                  <a:cubicBezTo>
                    <a:pt x="2622" y="4772"/>
                    <a:pt x="2190" y="9544"/>
                    <a:pt x="1758" y="12558"/>
                  </a:cubicBezTo>
                  <a:cubicBezTo>
                    <a:pt x="1326" y="15572"/>
                    <a:pt x="894" y="16828"/>
                    <a:pt x="462" y="18084"/>
                  </a:cubicBezTo>
                  <a:cubicBezTo>
                    <a:pt x="30" y="19340"/>
                    <a:pt x="-402" y="20595"/>
                    <a:pt x="678" y="21098"/>
                  </a:cubicBezTo>
                  <a:cubicBezTo>
                    <a:pt x="1758" y="21600"/>
                    <a:pt x="4350" y="21349"/>
                    <a:pt x="8022" y="20972"/>
                  </a:cubicBezTo>
                  <a:cubicBezTo>
                    <a:pt x="11694" y="20595"/>
                    <a:pt x="16446" y="20093"/>
                    <a:pt x="21198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155742" y="5886450"/>
              <a:ext cx="96408" cy="9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12" fill="norm" stroke="1" extrusionOk="0">
                  <a:moveTo>
                    <a:pt x="17173" y="0"/>
                  </a:moveTo>
                  <a:cubicBezTo>
                    <a:pt x="12577" y="1440"/>
                    <a:pt x="7981" y="2880"/>
                    <a:pt x="4994" y="5040"/>
                  </a:cubicBezTo>
                  <a:cubicBezTo>
                    <a:pt x="2007" y="7200"/>
                    <a:pt x="628" y="10080"/>
                    <a:pt x="169" y="12960"/>
                  </a:cubicBezTo>
                  <a:cubicBezTo>
                    <a:pt x="-291" y="15840"/>
                    <a:pt x="169" y="18720"/>
                    <a:pt x="1777" y="20160"/>
                  </a:cubicBezTo>
                  <a:cubicBezTo>
                    <a:pt x="3386" y="21600"/>
                    <a:pt x="6143" y="21600"/>
                    <a:pt x="9590" y="19920"/>
                  </a:cubicBezTo>
                  <a:cubicBezTo>
                    <a:pt x="13037" y="18240"/>
                    <a:pt x="17173" y="14880"/>
                    <a:pt x="19241" y="11760"/>
                  </a:cubicBezTo>
                  <a:cubicBezTo>
                    <a:pt x="21309" y="8640"/>
                    <a:pt x="21309" y="5760"/>
                    <a:pt x="20160" y="4800"/>
                  </a:cubicBezTo>
                  <a:cubicBezTo>
                    <a:pt x="19011" y="3840"/>
                    <a:pt x="16713" y="4800"/>
                    <a:pt x="14415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285636" y="5867400"/>
              <a:ext cx="146051" cy="12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3295"/>
                  </a:moveTo>
                  <a:cubicBezTo>
                    <a:pt x="1565" y="8054"/>
                    <a:pt x="3130" y="12814"/>
                    <a:pt x="4226" y="16108"/>
                  </a:cubicBezTo>
                  <a:cubicBezTo>
                    <a:pt x="5322" y="19403"/>
                    <a:pt x="5948" y="21234"/>
                    <a:pt x="6887" y="21417"/>
                  </a:cubicBezTo>
                  <a:cubicBezTo>
                    <a:pt x="7826" y="21600"/>
                    <a:pt x="9078" y="20136"/>
                    <a:pt x="11583" y="16292"/>
                  </a:cubicBezTo>
                  <a:cubicBezTo>
                    <a:pt x="14087" y="12447"/>
                    <a:pt x="17843" y="6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936386" y="65151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930036" y="64325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018936" y="64897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031636" y="63881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103310" y="6326329"/>
              <a:ext cx="144227" cy="34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7" fill="norm" stroke="1" extrusionOk="0">
                  <a:moveTo>
                    <a:pt x="11939" y="12311"/>
                  </a:moveTo>
                  <a:cubicBezTo>
                    <a:pt x="11313" y="11664"/>
                    <a:pt x="10687" y="11017"/>
                    <a:pt x="9591" y="10694"/>
                  </a:cubicBezTo>
                  <a:cubicBezTo>
                    <a:pt x="8495" y="10371"/>
                    <a:pt x="6930" y="10371"/>
                    <a:pt x="5208" y="11147"/>
                  </a:cubicBezTo>
                  <a:cubicBezTo>
                    <a:pt x="3487" y="11923"/>
                    <a:pt x="1608" y="13475"/>
                    <a:pt x="669" y="15027"/>
                  </a:cubicBezTo>
                  <a:cubicBezTo>
                    <a:pt x="-270" y="16579"/>
                    <a:pt x="-270" y="18131"/>
                    <a:pt x="982" y="19360"/>
                  </a:cubicBezTo>
                  <a:cubicBezTo>
                    <a:pt x="2234" y="20589"/>
                    <a:pt x="4739" y="21494"/>
                    <a:pt x="7400" y="21365"/>
                  </a:cubicBezTo>
                  <a:cubicBezTo>
                    <a:pt x="10060" y="21235"/>
                    <a:pt x="12878" y="20071"/>
                    <a:pt x="15069" y="17096"/>
                  </a:cubicBezTo>
                  <a:cubicBezTo>
                    <a:pt x="17260" y="14122"/>
                    <a:pt x="18826" y="9336"/>
                    <a:pt x="19608" y="6426"/>
                  </a:cubicBezTo>
                  <a:cubicBezTo>
                    <a:pt x="20391" y="3516"/>
                    <a:pt x="20391" y="2481"/>
                    <a:pt x="19921" y="1640"/>
                  </a:cubicBezTo>
                  <a:cubicBezTo>
                    <a:pt x="19452" y="799"/>
                    <a:pt x="18513" y="153"/>
                    <a:pt x="17417" y="23"/>
                  </a:cubicBezTo>
                  <a:cubicBezTo>
                    <a:pt x="16321" y="-106"/>
                    <a:pt x="15069" y="282"/>
                    <a:pt x="14443" y="1511"/>
                  </a:cubicBezTo>
                  <a:cubicBezTo>
                    <a:pt x="13817" y="2740"/>
                    <a:pt x="13817" y="4809"/>
                    <a:pt x="15069" y="7784"/>
                  </a:cubicBezTo>
                  <a:cubicBezTo>
                    <a:pt x="16321" y="10759"/>
                    <a:pt x="18826" y="14639"/>
                    <a:pt x="21330" y="1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775498" y="5969000"/>
              <a:ext cx="113389" cy="23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31" fill="norm" stroke="1" extrusionOk="0">
                  <a:moveTo>
                    <a:pt x="3428" y="5302"/>
                  </a:moveTo>
                  <a:cubicBezTo>
                    <a:pt x="2228" y="4516"/>
                    <a:pt x="1028" y="3731"/>
                    <a:pt x="428" y="4025"/>
                  </a:cubicBezTo>
                  <a:cubicBezTo>
                    <a:pt x="-172" y="4320"/>
                    <a:pt x="-172" y="5695"/>
                    <a:pt x="628" y="8345"/>
                  </a:cubicBezTo>
                  <a:cubicBezTo>
                    <a:pt x="1428" y="10996"/>
                    <a:pt x="3028" y="14924"/>
                    <a:pt x="4228" y="17476"/>
                  </a:cubicBezTo>
                  <a:cubicBezTo>
                    <a:pt x="5428" y="20029"/>
                    <a:pt x="6228" y="21207"/>
                    <a:pt x="7628" y="21404"/>
                  </a:cubicBezTo>
                  <a:cubicBezTo>
                    <a:pt x="9028" y="21600"/>
                    <a:pt x="11028" y="20815"/>
                    <a:pt x="13428" y="17084"/>
                  </a:cubicBezTo>
                  <a:cubicBezTo>
                    <a:pt x="15828" y="13353"/>
                    <a:pt x="18628" y="6676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921000" y="6093555"/>
              <a:ext cx="107587" cy="1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15" fill="norm" stroke="1" extrusionOk="0">
                  <a:moveTo>
                    <a:pt x="8821" y="430"/>
                  </a:moveTo>
                  <a:cubicBezTo>
                    <a:pt x="6703" y="57"/>
                    <a:pt x="4586" y="-315"/>
                    <a:pt x="3103" y="430"/>
                  </a:cubicBezTo>
                  <a:cubicBezTo>
                    <a:pt x="1621" y="1175"/>
                    <a:pt x="774" y="3037"/>
                    <a:pt x="351" y="6016"/>
                  </a:cubicBezTo>
                  <a:cubicBezTo>
                    <a:pt x="-73" y="8995"/>
                    <a:pt x="-73" y="13092"/>
                    <a:pt x="139" y="16071"/>
                  </a:cubicBezTo>
                  <a:cubicBezTo>
                    <a:pt x="351" y="19051"/>
                    <a:pt x="774" y="20913"/>
                    <a:pt x="1621" y="21099"/>
                  </a:cubicBezTo>
                  <a:cubicBezTo>
                    <a:pt x="2468" y="21285"/>
                    <a:pt x="3739" y="19795"/>
                    <a:pt x="4798" y="18119"/>
                  </a:cubicBezTo>
                  <a:cubicBezTo>
                    <a:pt x="5856" y="16444"/>
                    <a:pt x="6703" y="14582"/>
                    <a:pt x="7551" y="12533"/>
                  </a:cubicBezTo>
                  <a:cubicBezTo>
                    <a:pt x="8398" y="10485"/>
                    <a:pt x="9245" y="8251"/>
                    <a:pt x="10303" y="8064"/>
                  </a:cubicBezTo>
                  <a:cubicBezTo>
                    <a:pt x="11362" y="7878"/>
                    <a:pt x="12633" y="9740"/>
                    <a:pt x="14539" y="11230"/>
                  </a:cubicBezTo>
                  <a:cubicBezTo>
                    <a:pt x="16445" y="12719"/>
                    <a:pt x="18986" y="13837"/>
                    <a:pt x="21527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034936" y="6007100"/>
              <a:ext cx="1206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83"/>
                  </a:moveTo>
                  <a:cubicBezTo>
                    <a:pt x="1895" y="9931"/>
                    <a:pt x="3789" y="10179"/>
                    <a:pt x="5874" y="11669"/>
                  </a:cubicBezTo>
                  <a:cubicBezTo>
                    <a:pt x="7958" y="13159"/>
                    <a:pt x="10232" y="15890"/>
                    <a:pt x="10989" y="18000"/>
                  </a:cubicBezTo>
                  <a:cubicBezTo>
                    <a:pt x="11747" y="20110"/>
                    <a:pt x="10989" y="21600"/>
                    <a:pt x="10421" y="21600"/>
                  </a:cubicBezTo>
                  <a:cubicBezTo>
                    <a:pt x="9853" y="21600"/>
                    <a:pt x="9474" y="20110"/>
                    <a:pt x="11368" y="16262"/>
                  </a:cubicBezTo>
                  <a:cubicBezTo>
                    <a:pt x="13263" y="12414"/>
                    <a:pt x="17432" y="62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230321" y="5955241"/>
              <a:ext cx="128466" cy="24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115" fill="norm" stroke="1" extrusionOk="0">
                  <a:moveTo>
                    <a:pt x="16434" y="2837"/>
                  </a:moveTo>
                  <a:cubicBezTo>
                    <a:pt x="16096" y="1922"/>
                    <a:pt x="15759" y="1006"/>
                    <a:pt x="14746" y="457"/>
                  </a:cubicBezTo>
                  <a:cubicBezTo>
                    <a:pt x="13734" y="-92"/>
                    <a:pt x="12046" y="-275"/>
                    <a:pt x="9853" y="640"/>
                  </a:cubicBezTo>
                  <a:cubicBezTo>
                    <a:pt x="7659" y="1556"/>
                    <a:pt x="4959" y="3569"/>
                    <a:pt x="2765" y="6315"/>
                  </a:cubicBezTo>
                  <a:cubicBezTo>
                    <a:pt x="571" y="9061"/>
                    <a:pt x="-1116" y="12539"/>
                    <a:pt x="909" y="15193"/>
                  </a:cubicBezTo>
                  <a:cubicBezTo>
                    <a:pt x="2934" y="17847"/>
                    <a:pt x="8671" y="19678"/>
                    <a:pt x="12553" y="20501"/>
                  </a:cubicBezTo>
                  <a:cubicBezTo>
                    <a:pt x="16434" y="21325"/>
                    <a:pt x="18459" y="21142"/>
                    <a:pt x="20484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409586" y="5962650"/>
              <a:ext cx="1016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865"/>
                    <a:pt x="9900" y="9730"/>
                    <a:pt x="13500" y="13330"/>
                  </a:cubicBezTo>
                  <a:cubicBezTo>
                    <a:pt x="17100" y="16930"/>
                    <a:pt x="1935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403236" y="6007100"/>
              <a:ext cx="1143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252"/>
                    <a:pt x="11200" y="6503"/>
                    <a:pt x="7600" y="10103"/>
                  </a:cubicBezTo>
                  <a:cubicBezTo>
                    <a:pt x="4000" y="13703"/>
                    <a:pt x="2000" y="17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485786" y="5930900"/>
              <a:ext cx="13161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2343" y="0"/>
                  </a:moveTo>
                  <a:cubicBezTo>
                    <a:pt x="14057" y="141"/>
                    <a:pt x="15771" y="282"/>
                    <a:pt x="17486" y="1553"/>
                  </a:cubicBezTo>
                  <a:cubicBezTo>
                    <a:pt x="19200" y="2824"/>
                    <a:pt x="20914" y="5224"/>
                    <a:pt x="21257" y="7694"/>
                  </a:cubicBezTo>
                  <a:cubicBezTo>
                    <a:pt x="21600" y="10165"/>
                    <a:pt x="20571" y="12706"/>
                    <a:pt x="16800" y="15035"/>
                  </a:cubicBezTo>
                  <a:cubicBezTo>
                    <a:pt x="13029" y="17365"/>
                    <a:pt x="6514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787286" y="6297983"/>
              <a:ext cx="666751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1233"/>
                  </a:moveTo>
                  <a:cubicBezTo>
                    <a:pt x="1097" y="15185"/>
                    <a:pt x="2194" y="9137"/>
                    <a:pt x="4114" y="5249"/>
                  </a:cubicBezTo>
                  <a:cubicBezTo>
                    <a:pt x="6034" y="1361"/>
                    <a:pt x="8777" y="-367"/>
                    <a:pt x="11143" y="65"/>
                  </a:cubicBezTo>
                  <a:cubicBezTo>
                    <a:pt x="13509" y="497"/>
                    <a:pt x="15497" y="3089"/>
                    <a:pt x="17177" y="5681"/>
                  </a:cubicBezTo>
                  <a:cubicBezTo>
                    <a:pt x="18857" y="8273"/>
                    <a:pt x="20229" y="10865"/>
                    <a:pt x="21600" y="13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066686" y="6377140"/>
              <a:ext cx="146051" cy="17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6732"/>
                  </a:moveTo>
                  <a:cubicBezTo>
                    <a:pt x="0" y="9560"/>
                    <a:pt x="0" y="12389"/>
                    <a:pt x="0" y="14960"/>
                  </a:cubicBezTo>
                  <a:cubicBezTo>
                    <a:pt x="0" y="17532"/>
                    <a:pt x="0" y="19846"/>
                    <a:pt x="157" y="20360"/>
                  </a:cubicBezTo>
                  <a:cubicBezTo>
                    <a:pt x="313" y="20875"/>
                    <a:pt x="626" y="19589"/>
                    <a:pt x="2661" y="16118"/>
                  </a:cubicBezTo>
                  <a:cubicBezTo>
                    <a:pt x="4696" y="12646"/>
                    <a:pt x="8452" y="6989"/>
                    <a:pt x="10957" y="3775"/>
                  </a:cubicBezTo>
                  <a:cubicBezTo>
                    <a:pt x="13461" y="560"/>
                    <a:pt x="14713" y="-211"/>
                    <a:pt x="15965" y="46"/>
                  </a:cubicBezTo>
                  <a:cubicBezTo>
                    <a:pt x="17217" y="303"/>
                    <a:pt x="18470" y="1589"/>
                    <a:pt x="19096" y="4418"/>
                  </a:cubicBezTo>
                  <a:cubicBezTo>
                    <a:pt x="19722" y="7246"/>
                    <a:pt x="19722" y="11618"/>
                    <a:pt x="20035" y="14703"/>
                  </a:cubicBezTo>
                  <a:cubicBezTo>
                    <a:pt x="20348" y="17789"/>
                    <a:pt x="20974" y="1958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364005" y="2546775"/>
              <a:ext cx="312282" cy="3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31" fill="norm" stroke="1" extrusionOk="0">
                  <a:moveTo>
                    <a:pt x="1391" y="8351"/>
                  </a:moveTo>
                  <a:cubicBezTo>
                    <a:pt x="662" y="8351"/>
                    <a:pt x="-68" y="8351"/>
                    <a:pt x="5" y="7631"/>
                  </a:cubicBezTo>
                  <a:cubicBezTo>
                    <a:pt x="78" y="6911"/>
                    <a:pt x="954" y="5471"/>
                    <a:pt x="2486" y="4031"/>
                  </a:cubicBezTo>
                  <a:cubicBezTo>
                    <a:pt x="4018" y="2591"/>
                    <a:pt x="6208" y="1151"/>
                    <a:pt x="7740" y="431"/>
                  </a:cubicBezTo>
                  <a:cubicBezTo>
                    <a:pt x="9273" y="-289"/>
                    <a:pt x="10148" y="-289"/>
                    <a:pt x="10002" y="1871"/>
                  </a:cubicBezTo>
                  <a:cubicBezTo>
                    <a:pt x="9856" y="4031"/>
                    <a:pt x="8689" y="8351"/>
                    <a:pt x="7229" y="11231"/>
                  </a:cubicBezTo>
                  <a:cubicBezTo>
                    <a:pt x="5770" y="14111"/>
                    <a:pt x="4018" y="15551"/>
                    <a:pt x="2705" y="16991"/>
                  </a:cubicBezTo>
                  <a:cubicBezTo>
                    <a:pt x="1391" y="18431"/>
                    <a:pt x="516" y="19871"/>
                    <a:pt x="443" y="20591"/>
                  </a:cubicBezTo>
                  <a:cubicBezTo>
                    <a:pt x="370" y="21311"/>
                    <a:pt x="1100" y="21311"/>
                    <a:pt x="4383" y="20591"/>
                  </a:cubicBezTo>
                  <a:cubicBezTo>
                    <a:pt x="7667" y="19871"/>
                    <a:pt x="13505" y="18431"/>
                    <a:pt x="16789" y="16991"/>
                  </a:cubicBezTo>
                  <a:cubicBezTo>
                    <a:pt x="20073" y="15551"/>
                    <a:pt x="20802" y="14111"/>
                    <a:pt x="21532" y="1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860436" y="2756841"/>
              <a:ext cx="209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236" y="6132"/>
                    <a:pt x="10473" y="-1068"/>
                    <a:pt x="14073" y="132"/>
                  </a:cubicBezTo>
                  <a:cubicBezTo>
                    <a:pt x="17673" y="1332"/>
                    <a:pt x="1963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898536" y="280035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4400"/>
                    <a:pt x="11012" y="7200"/>
                    <a:pt x="14612" y="3600"/>
                  </a:cubicBezTo>
                  <a:cubicBezTo>
                    <a:pt x="18212" y="0"/>
                    <a:pt x="199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1" name="Drawing"/>
          <p:cNvGrpSpPr/>
          <p:nvPr/>
        </p:nvGrpSpPr>
        <p:grpSpPr>
          <a:xfrm>
            <a:off x="584257" y="1270264"/>
            <a:ext cx="12157286" cy="8262215"/>
            <a:chOff x="0" y="0"/>
            <a:chExt cx="12157284" cy="8262214"/>
          </a:xfrm>
        </p:grpSpPr>
        <p:sp>
          <p:nvSpPr>
            <p:cNvPr id="635" name="Line"/>
            <p:cNvSpPr/>
            <p:nvPr/>
          </p:nvSpPr>
          <p:spPr>
            <a:xfrm>
              <a:off x="576791" y="559483"/>
              <a:ext cx="420102" cy="73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5" fill="norm" stroke="1" extrusionOk="0">
                  <a:moveTo>
                    <a:pt x="4911" y="5029"/>
                  </a:moveTo>
                  <a:cubicBezTo>
                    <a:pt x="3507" y="5029"/>
                    <a:pt x="2103" y="5029"/>
                    <a:pt x="1293" y="4873"/>
                  </a:cubicBezTo>
                  <a:cubicBezTo>
                    <a:pt x="483" y="4717"/>
                    <a:pt x="267" y="4404"/>
                    <a:pt x="537" y="3655"/>
                  </a:cubicBezTo>
                  <a:cubicBezTo>
                    <a:pt x="807" y="2906"/>
                    <a:pt x="1563" y="1720"/>
                    <a:pt x="2103" y="1002"/>
                  </a:cubicBezTo>
                  <a:cubicBezTo>
                    <a:pt x="2643" y="284"/>
                    <a:pt x="2967" y="34"/>
                    <a:pt x="3399" y="3"/>
                  </a:cubicBezTo>
                  <a:cubicBezTo>
                    <a:pt x="3831" y="-28"/>
                    <a:pt x="4371" y="159"/>
                    <a:pt x="4803" y="815"/>
                  </a:cubicBezTo>
                  <a:cubicBezTo>
                    <a:pt x="5235" y="1470"/>
                    <a:pt x="5559" y="2594"/>
                    <a:pt x="5829" y="4030"/>
                  </a:cubicBezTo>
                  <a:cubicBezTo>
                    <a:pt x="6099" y="5466"/>
                    <a:pt x="6315" y="7214"/>
                    <a:pt x="5667" y="8899"/>
                  </a:cubicBezTo>
                  <a:cubicBezTo>
                    <a:pt x="5019" y="10585"/>
                    <a:pt x="3507" y="12208"/>
                    <a:pt x="2373" y="13144"/>
                  </a:cubicBezTo>
                  <a:cubicBezTo>
                    <a:pt x="1239" y="14081"/>
                    <a:pt x="483" y="14330"/>
                    <a:pt x="159" y="14268"/>
                  </a:cubicBezTo>
                  <a:cubicBezTo>
                    <a:pt x="-165" y="14206"/>
                    <a:pt x="-57" y="13831"/>
                    <a:pt x="1077" y="12770"/>
                  </a:cubicBezTo>
                  <a:cubicBezTo>
                    <a:pt x="2211" y="11708"/>
                    <a:pt x="4371" y="9960"/>
                    <a:pt x="6801" y="8212"/>
                  </a:cubicBezTo>
                  <a:cubicBezTo>
                    <a:pt x="9231" y="6464"/>
                    <a:pt x="11931" y="4717"/>
                    <a:pt x="13497" y="3718"/>
                  </a:cubicBezTo>
                  <a:cubicBezTo>
                    <a:pt x="15063" y="2719"/>
                    <a:pt x="15495" y="2469"/>
                    <a:pt x="15927" y="2095"/>
                  </a:cubicBezTo>
                  <a:cubicBezTo>
                    <a:pt x="16359" y="1720"/>
                    <a:pt x="16791" y="1221"/>
                    <a:pt x="16791" y="1064"/>
                  </a:cubicBezTo>
                  <a:cubicBezTo>
                    <a:pt x="16791" y="908"/>
                    <a:pt x="16359" y="1096"/>
                    <a:pt x="15549" y="2095"/>
                  </a:cubicBezTo>
                  <a:cubicBezTo>
                    <a:pt x="14739" y="3093"/>
                    <a:pt x="13551" y="4904"/>
                    <a:pt x="12579" y="6870"/>
                  </a:cubicBezTo>
                  <a:cubicBezTo>
                    <a:pt x="11607" y="8837"/>
                    <a:pt x="10851" y="10959"/>
                    <a:pt x="10419" y="13051"/>
                  </a:cubicBezTo>
                  <a:cubicBezTo>
                    <a:pt x="9987" y="15142"/>
                    <a:pt x="9879" y="17202"/>
                    <a:pt x="10095" y="18575"/>
                  </a:cubicBezTo>
                  <a:cubicBezTo>
                    <a:pt x="10311" y="19949"/>
                    <a:pt x="10851" y="20636"/>
                    <a:pt x="11391" y="21041"/>
                  </a:cubicBezTo>
                  <a:cubicBezTo>
                    <a:pt x="11931" y="21447"/>
                    <a:pt x="12471" y="21572"/>
                    <a:pt x="13065" y="21541"/>
                  </a:cubicBezTo>
                  <a:cubicBezTo>
                    <a:pt x="13659" y="21510"/>
                    <a:pt x="14307" y="21322"/>
                    <a:pt x="14955" y="20448"/>
                  </a:cubicBezTo>
                  <a:cubicBezTo>
                    <a:pt x="15603" y="19574"/>
                    <a:pt x="16251" y="18014"/>
                    <a:pt x="16359" y="16609"/>
                  </a:cubicBezTo>
                  <a:cubicBezTo>
                    <a:pt x="16467" y="15204"/>
                    <a:pt x="16035" y="13956"/>
                    <a:pt x="15603" y="13144"/>
                  </a:cubicBezTo>
                  <a:cubicBezTo>
                    <a:pt x="15171" y="12333"/>
                    <a:pt x="14739" y="11958"/>
                    <a:pt x="14847" y="11771"/>
                  </a:cubicBezTo>
                  <a:cubicBezTo>
                    <a:pt x="14955" y="11584"/>
                    <a:pt x="15603" y="11584"/>
                    <a:pt x="16791" y="11459"/>
                  </a:cubicBezTo>
                  <a:cubicBezTo>
                    <a:pt x="17979" y="11334"/>
                    <a:pt x="19707" y="11084"/>
                    <a:pt x="21435" y="1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747043" y="679768"/>
              <a:ext cx="176587" cy="27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25" fill="norm" stroke="1" extrusionOk="0">
                  <a:moveTo>
                    <a:pt x="3710" y="5891"/>
                  </a:moveTo>
                  <a:cubicBezTo>
                    <a:pt x="2947" y="10343"/>
                    <a:pt x="2185" y="14794"/>
                    <a:pt x="1550" y="17515"/>
                  </a:cubicBezTo>
                  <a:cubicBezTo>
                    <a:pt x="914" y="20236"/>
                    <a:pt x="406" y="21225"/>
                    <a:pt x="152" y="21225"/>
                  </a:cubicBezTo>
                  <a:cubicBezTo>
                    <a:pt x="-102" y="21225"/>
                    <a:pt x="-102" y="20236"/>
                    <a:pt x="660" y="17350"/>
                  </a:cubicBezTo>
                  <a:cubicBezTo>
                    <a:pt x="1423" y="14465"/>
                    <a:pt x="2947" y="9683"/>
                    <a:pt x="5234" y="6385"/>
                  </a:cubicBezTo>
                  <a:cubicBezTo>
                    <a:pt x="7522" y="3088"/>
                    <a:pt x="10571" y="1274"/>
                    <a:pt x="12731" y="449"/>
                  </a:cubicBezTo>
                  <a:cubicBezTo>
                    <a:pt x="14891" y="-375"/>
                    <a:pt x="16162" y="-210"/>
                    <a:pt x="17559" y="2181"/>
                  </a:cubicBezTo>
                  <a:cubicBezTo>
                    <a:pt x="18957" y="4572"/>
                    <a:pt x="20482" y="9188"/>
                    <a:pt x="20990" y="11909"/>
                  </a:cubicBezTo>
                  <a:cubicBezTo>
                    <a:pt x="21498" y="14630"/>
                    <a:pt x="20990" y="15454"/>
                    <a:pt x="20482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228792" y="691885"/>
              <a:ext cx="323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47" y="568"/>
                    <a:pt x="18494" y="1137"/>
                    <a:pt x="15741" y="2274"/>
                  </a:cubicBezTo>
                  <a:cubicBezTo>
                    <a:pt x="12988" y="3411"/>
                    <a:pt x="9035" y="5116"/>
                    <a:pt x="6353" y="6158"/>
                  </a:cubicBezTo>
                  <a:cubicBezTo>
                    <a:pt x="3671" y="7200"/>
                    <a:pt x="2259" y="7579"/>
                    <a:pt x="1341" y="8147"/>
                  </a:cubicBezTo>
                  <a:cubicBezTo>
                    <a:pt x="424" y="8716"/>
                    <a:pt x="0" y="9474"/>
                    <a:pt x="0" y="10232"/>
                  </a:cubicBezTo>
                  <a:cubicBezTo>
                    <a:pt x="0" y="10989"/>
                    <a:pt x="424" y="11747"/>
                    <a:pt x="2047" y="13168"/>
                  </a:cubicBezTo>
                  <a:cubicBezTo>
                    <a:pt x="3671" y="14589"/>
                    <a:pt x="6494" y="16674"/>
                    <a:pt x="9388" y="18189"/>
                  </a:cubicBezTo>
                  <a:cubicBezTo>
                    <a:pt x="12282" y="19705"/>
                    <a:pt x="15247" y="20653"/>
                    <a:pt x="18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084932" y="712751"/>
              <a:ext cx="177865" cy="16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385" fill="norm" stroke="1" extrusionOk="0">
                  <a:moveTo>
                    <a:pt x="11048" y="2069"/>
                  </a:moveTo>
                  <a:cubicBezTo>
                    <a:pt x="9835" y="1307"/>
                    <a:pt x="8621" y="544"/>
                    <a:pt x="6923" y="1180"/>
                  </a:cubicBezTo>
                  <a:cubicBezTo>
                    <a:pt x="5224" y="1815"/>
                    <a:pt x="3039" y="3848"/>
                    <a:pt x="1583" y="7024"/>
                  </a:cubicBezTo>
                  <a:cubicBezTo>
                    <a:pt x="127" y="10201"/>
                    <a:pt x="-601" y="14521"/>
                    <a:pt x="612" y="17316"/>
                  </a:cubicBezTo>
                  <a:cubicBezTo>
                    <a:pt x="1826" y="20111"/>
                    <a:pt x="4981" y="21382"/>
                    <a:pt x="8743" y="19476"/>
                  </a:cubicBezTo>
                  <a:cubicBezTo>
                    <a:pt x="12505" y="17570"/>
                    <a:pt x="16873" y="12488"/>
                    <a:pt x="18936" y="8676"/>
                  </a:cubicBezTo>
                  <a:cubicBezTo>
                    <a:pt x="20999" y="4864"/>
                    <a:pt x="20756" y="2323"/>
                    <a:pt x="18936" y="1053"/>
                  </a:cubicBezTo>
                  <a:cubicBezTo>
                    <a:pt x="17116" y="-218"/>
                    <a:pt x="13718" y="-218"/>
                    <a:pt x="11534" y="417"/>
                  </a:cubicBezTo>
                  <a:cubicBezTo>
                    <a:pt x="9350" y="1053"/>
                    <a:pt x="8379" y="2323"/>
                    <a:pt x="7408" y="3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346392" y="914135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2768542" y="664074"/>
              <a:ext cx="175532" cy="28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17" fill="norm" stroke="1" extrusionOk="0">
                  <a:moveTo>
                    <a:pt x="3086" y="1598"/>
                  </a:moveTo>
                  <a:cubicBezTo>
                    <a:pt x="5657" y="968"/>
                    <a:pt x="8229" y="337"/>
                    <a:pt x="10157" y="100"/>
                  </a:cubicBezTo>
                  <a:cubicBezTo>
                    <a:pt x="12086" y="-136"/>
                    <a:pt x="13371" y="22"/>
                    <a:pt x="14529" y="810"/>
                  </a:cubicBezTo>
                  <a:cubicBezTo>
                    <a:pt x="15686" y="1598"/>
                    <a:pt x="16714" y="3017"/>
                    <a:pt x="16329" y="4357"/>
                  </a:cubicBezTo>
                  <a:cubicBezTo>
                    <a:pt x="15943" y="5698"/>
                    <a:pt x="14143" y="6959"/>
                    <a:pt x="12729" y="7826"/>
                  </a:cubicBezTo>
                  <a:cubicBezTo>
                    <a:pt x="11314" y="8693"/>
                    <a:pt x="10286" y="9166"/>
                    <a:pt x="10414" y="9482"/>
                  </a:cubicBezTo>
                  <a:cubicBezTo>
                    <a:pt x="10543" y="9797"/>
                    <a:pt x="11829" y="9955"/>
                    <a:pt x="13243" y="10033"/>
                  </a:cubicBezTo>
                  <a:cubicBezTo>
                    <a:pt x="14657" y="10112"/>
                    <a:pt x="16200" y="10112"/>
                    <a:pt x="17614" y="10428"/>
                  </a:cubicBezTo>
                  <a:cubicBezTo>
                    <a:pt x="19029" y="10743"/>
                    <a:pt x="20314" y="11373"/>
                    <a:pt x="20957" y="12714"/>
                  </a:cubicBezTo>
                  <a:cubicBezTo>
                    <a:pt x="21600" y="14054"/>
                    <a:pt x="21600" y="16103"/>
                    <a:pt x="19286" y="17759"/>
                  </a:cubicBezTo>
                  <a:cubicBezTo>
                    <a:pt x="16971" y="19414"/>
                    <a:pt x="12343" y="20676"/>
                    <a:pt x="8743" y="21070"/>
                  </a:cubicBezTo>
                  <a:cubicBezTo>
                    <a:pt x="5143" y="21464"/>
                    <a:pt x="2571" y="20991"/>
                    <a:pt x="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988212" y="723635"/>
              <a:ext cx="196381" cy="17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134" fill="norm" stroke="1" extrusionOk="0">
                  <a:moveTo>
                    <a:pt x="2735" y="0"/>
                  </a:moveTo>
                  <a:cubicBezTo>
                    <a:pt x="1806" y="4320"/>
                    <a:pt x="877" y="8640"/>
                    <a:pt x="413" y="11562"/>
                  </a:cubicBezTo>
                  <a:cubicBezTo>
                    <a:pt x="-52" y="14485"/>
                    <a:pt x="-52" y="16009"/>
                    <a:pt x="64" y="17534"/>
                  </a:cubicBezTo>
                  <a:cubicBezTo>
                    <a:pt x="180" y="19059"/>
                    <a:pt x="413" y="20584"/>
                    <a:pt x="993" y="20965"/>
                  </a:cubicBezTo>
                  <a:cubicBezTo>
                    <a:pt x="1574" y="21346"/>
                    <a:pt x="2503" y="20584"/>
                    <a:pt x="3200" y="19567"/>
                  </a:cubicBezTo>
                  <a:cubicBezTo>
                    <a:pt x="3896" y="18551"/>
                    <a:pt x="4361" y="17280"/>
                    <a:pt x="4709" y="16009"/>
                  </a:cubicBezTo>
                  <a:cubicBezTo>
                    <a:pt x="5058" y="14739"/>
                    <a:pt x="5290" y="13468"/>
                    <a:pt x="5754" y="13341"/>
                  </a:cubicBezTo>
                  <a:cubicBezTo>
                    <a:pt x="6219" y="13214"/>
                    <a:pt x="6916" y="14231"/>
                    <a:pt x="7380" y="15374"/>
                  </a:cubicBezTo>
                  <a:cubicBezTo>
                    <a:pt x="7845" y="16518"/>
                    <a:pt x="8077" y="17788"/>
                    <a:pt x="9122" y="19059"/>
                  </a:cubicBezTo>
                  <a:cubicBezTo>
                    <a:pt x="10167" y="20329"/>
                    <a:pt x="12025" y="21600"/>
                    <a:pt x="14000" y="20965"/>
                  </a:cubicBezTo>
                  <a:cubicBezTo>
                    <a:pt x="15974" y="20329"/>
                    <a:pt x="18064" y="17788"/>
                    <a:pt x="19342" y="14612"/>
                  </a:cubicBezTo>
                  <a:cubicBezTo>
                    <a:pt x="20619" y="11435"/>
                    <a:pt x="21083" y="7624"/>
                    <a:pt x="21548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238599" y="712485"/>
              <a:ext cx="187294" cy="1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17" fill="norm" stroke="1" extrusionOk="0">
                  <a:moveTo>
                    <a:pt x="1796" y="10172"/>
                  </a:moveTo>
                  <a:cubicBezTo>
                    <a:pt x="3476" y="8334"/>
                    <a:pt x="5156" y="6496"/>
                    <a:pt x="6596" y="4657"/>
                  </a:cubicBezTo>
                  <a:cubicBezTo>
                    <a:pt x="8036" y="2819"/>
                    <a:pt x="9236" y="981"/>
                    <a:pt x="9236" y="291"/>
                  </a:cubicBezTo>
                  <a:cubicBezTo>
                    <a:pt x="9236" y="-398"/>
                    <a:pt x="8036" y="62"/>
                    <a:pt x="6236" y="2474"/>
                  </a:cubicBezTo>
                  <a:cubicBezTo>
                    <a:pt x="4436" y="4887"/>
                    <a:pt x="2036" y="9253"/>
                    <a:pt x="836" y="12240"/>
                  </a:cubicBezTo>
                  <a:cubicBezTo>
                    <a:pt x="-364" y="15228"/>
                    <a:pt x="-364" y="16836"/>
                    <a:pt x="1436" y="18215"/>
                  </a:cubicBezTo>
                  <a:cubicBezTo>
                    <a:pt x="3236" y="19593"/>
                    <a:pt x="6836" y="20742"/>
                    <a:pt x="10436" y="20972"/>
                  </a:cubicBezTo>
                  <a:cubicBezTo>
                    <a:pt x="14036" y="21202"/>
                    <a:pt x="17636" y="20513"/>
                    <a:pt x="21236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787842" y="671174"/>
              <a:ext cx="215901" cy="23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7473"/>
                  </a:moveTo>
                  <a:cubicBezTo>
                    <a:pt x="635" y="6534"/>
                    <a:pt x="1271" y="5595"/>
                    <a:pt x="3176" y="5595"/>
                  </a:cubicBezTo>
                  <a:cubicBezTo>
                    <a:pt x="5082" y="5595"/>
                    <a:pt x="8259" y="6534"/>
                    <a:pt x="10165" y="8975"/>
                  </a:cubicBezTo>
                  <a:cubicBezTo>
                    <a:pt x="12071" y="11417"/>
                    <a:pt x="12706" y="15362"/>
                    <a:pt x="12388" y="17803"/>
                  </a:cubicBezTo>
                  <a:cubicBezTo>
                    <a:pt x="12071" y="20245"/>
                    <a:pt x="10800" y="21184"/>
                    <a:pt x="9847" y="21278"/>
                  </a:cubicBezTo>
                  <a:cubicBezTo>
                    <a:pt x="8894" y="21372"/>
                    <a:pt x="8259" y="20621"/>
                    <a:pt x="8047" y="17991"/>
                  </a:cubicBezTo>
                  <a:cubicBezTo>
                    <a:pt x="7835" y="15362"/>
                    <a:pt x="8047" y="10854"/>
                    <a:pt x="9847" y="7473"/>
                  </a:cubicBezTo>
                  <a:cubicBezTo>
                    <a:pt x="11647" y="4092"/>
                    <a:pt x="15035" y="1838"/>
                    <a:pt x="17259" y="805"/>
                  </a:cubicBezTo>
                  <a:cubicBezTo>
                    <a:pt x="19482" y="-228"/>
                    <a:pt x="20541" y="-40"/>
                    <a:pt x="21600" y="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999127" y="696282"/>
              <a:ext cx="518966" cy="38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32" fill="norm" stroke="1" extrusionOk="0">
                  <a:moveTo>
                    <a:pt x="715" y="4335"/>
                  </a:moveTo>
                  <a:cubicBezTo>
                    <a:pt x="1328" y="3513"/>
                    <a:pt x="1940" y="2691"/>
                    <a:pt x="2333" y="1987"/>
                  </a:cubicBezTo>
                  <a:cubicBezTo>
                    <a:pt x="2727" y="1283"/>
                    <a:pt x="2902" y="696"/>
                    <a:pt x="2771" y="402"/>
                  </a:cubicBezTo>
                  <a:cubicBezTo>
                    <a:pt x="2639" y="109"/>
                    <a:pt x="2202" y="109"/>
                    <a:pt x="1721" y="637"/>
                  </a:cubicBezTo>
                  <a:cubicBezTo>
                    <a:pt x="1240" y="1165"/>
                    <a:pt x="715" y="2222"/>
                    <a:pt x="366" y="3631"/>
                  </a:cubicBezTo>
                  <a:cubicBezTo>
                    <a:pt x="16" y="5039"/>
                    <a:pt x="-159" y="6800"/>
                    <a:pt x="191" y="7974"/>
                  </a:cubicBezTo>
                  <a:cubicBezTo>
                    <a:pt x="541" y="9148"/>
                    <a:pt x="1415" y="9735"/>
                    <a:pt x="2771" y="9265"/>
                  </a:cubicBezTo>
                  <a:cubicBezTo>
                    <a:pt x="4126" y="8796"/>
                    <a:pt x="5962" y="7270"/>
                    <a:pt x="7274" y="5802"/>
                  </a:cubicBezTo>
                  <a:cubicBezTo>
                    <a:pt x="8586" y="4335"/>
                    <a:pt x="9373" y="2926"/>
                    <a:pt x="9854" y="1928"/>
                  </a:cubicBezTo>
                  <a:cubicBezTo>
                    <a:pt x="10335" y="931"/>
                    <a:pt x="10510" y="344"/>
                    <a:pt x="10379" y="109"/>
                  </a:cubicBezTo>
                  <a:cubicBezTo>
                    <a:pt x="10247" y="-126"/>
                    <a:pt x="9810" y="-9"/>
                    <a:pt x="9067" y="754"/>
                  </a:cubicBezTo>
                  <a:cubicBezTo>
                    <a:pt x="8324" y="1517"/>
                    <a:pt x="7274" y="2926"/>
                    <a:pt x="6662" y="3924"/>
                  </a:cubicBezTo>
                  <a:cubicBezTo>
                    <a:pt x="6050" y="4922"/>
                    <a:pt x="5875" y="5509"/>
                    <a:pt x="5962" y="5978"/>
                  </a:cubicBezTo>
                  <a:cubicBezTo>
                    <a:pt x="6050" y="6448"/>
                    <a:pt x="6400" y="6800"/>
                    <a:pt x="7012" y="6507"/>
                  </a:cubicBezTo>
                  <a:cubicBezTo>
                    <a:pt x="7624" y="6213"/>
                    <a:pt x="8498" y="5274"/>
                    <a:pt x="9154" y="4452"/>
                  </a:cubicBezTo>
                  <a:cubicBezTo>
                    <a:pt x="9810" y="3631"/>
                    <a:pt x="10247" y="2926"/>
                    <a:pt x="10422" y="2926"/>
                  </a:cubicBezTo>
                  <a:cubicBezTo>
                    <a:pt x="10597" y="2926"/>
                    <a:pt x="10510" y="3631"/>
                    <a:pt x="10073" y="6154"/>
                  </a:cubicBezTo>
                  <a:cubicBezTo>
                    <a:pt x="9635" y="8678"/>
                    <a:pt x="8848" y="13022"/>
                    <a:pt x="8411" y="15546"/>
                  </a:cubicBezTo>
                  <a:cubicBezTo>
                    <a:pt x="7974" y="18070"/>
                    <a:pt x="7886" y="18774"/>
                    <a:pt x="7711" y="19537"/>
                  </a:cubicBezTo>
                  <a:cubicBezTo>
                    <a:pt x="7537" y="20300"/>
                    <a:pt x="7274" y="21122"/>
                    <a:pt x="7274" y="21298"/>
                  </a:cubicBezTo>
                  <a:cubicBezTo>
                    <a:pt x="7274" y="21474"/>
                    <a:pt x="7537" y="21004"/>
                    <a:pt x="8324" y="19244"/>
                  </a:cubicBezTo>
                  <a:cubicBezTo>
                    <a:pt x="9111" y="17483"/>
                    <a:pt x="10422" y="14431"/>
                    <a:pt x="11603" y="11554"/>
                  </a:cubicBezTo>
                  <a:cubicBezTo>
                    <a:pt x="12784" y="8678"/>
                    <a:pt x="13833" y="5978"/>
                    <a:pt x="14445" y="4335"/>
                  </a:cubicBezTo>
                  <a:cubicBezTo>
                    <a:pt x="15057" y="2691"/>
                    <a:pt x="15232" y="2104"/>
                    <a:pt x="15145" y="2222"/>
                  </a:cubicBezTo>
                  <a:cubicBezTo>
                    <a:pt x="15057" y="2339"/>
                    <a:pt x="14707" y="3161"/>
                    <a:pt x="14445" y="4335"/>
                  </a:cubicBezTo>
                  <a:cubicBezTo>
                    <a:pt x="14183" y="5509"/>
                    <a:pt x="14008" y="7035"/>
                    <a:pt x="13920" y="8209"/>
                  </a:cubicBezTo>
                  <a:cubicBezTo>
                    <a:pt x="13833" y="9383"/>
                    <a:pt x="13833" y="10204"/>
                    <a:pt x="14052" y="10615"/>
                  </a:cubicBezTo>
                  <a:cubicBezTo>
                    <a:pt x="14270" y="11026"/>
                    <a:pt x="14707" y="11026"/>
                    <a:pt x="15363" y="10204"/>
                  </a:cubicBezTo>
                  <a:cubicBezTo>
                    <a:pt x="16019" y="9383"/>
                    <a:pt x="16894" y="7739"/>
                    <a:pt x="17462" y="6624"/>
                  </a:cubicBezTo>
                  <a:cubicBezTo>
                    <a:pt x="18030" y="5509"/>
                    <a:pt x="18293" y="4922"/>
                    <a:pt x="18511" y="4922"/>
                  </a:cubicBezTo>
                  <a:cubicBezTo>
                    <a:pt x="18730" y="4922"/>
                    <a:pt x="18905" y="5509"/>
                    <a:pt x="18992" y="6272"/>
                  </a:cubicBezTo>
                  <a:cubicBezTo>
                    <a:pt x="19080" y="7035"/>
                    <a:pt x="19080" y="7974"/>
                    <a:pt x="19298" y="8502"/>
                  </a:cubicBezTo>
                  <a:cubicBezTo>
                    <a:pt x="19517" y="9031"/>
                    <a:pt x="19954" y="9148"/>
                    <a:pt x="20348" y="9031"/>
                  </a:cubicBezTo>
                  <a:cubicBezTo>
                    <a:pt x="20741" y="8913"/>
                    <a:pt x="21091" y="8561"/>
                    <a:pt x="21441" y="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549842" y="755385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581592" y="66648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657792" y="679185"/>
              <a:ext cx="114301" cy="1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200" y="2700"/>
                  </a:cubicBezTo>
                  <a:cubicBezTo>
                    <a:pt x="8400" y="5400"/>
                    <a:pt x="10800" y="10800"/>
                    <a:pt x="11800" y="14143"/>
                  </a:cubicBezTo>
                  <a:cubicBezTo>
                    <a:pt x="12800" y="17486"/>
                    <a:pt x="12400" y="18771"/>
                    <a:pt x="11400" y="19800"/>
                  </a:cubicBezTo>
                  <a:cubicBezTo>
                    <a:pt x="10400" y="20829"/>
                    <a:pt x="8800" y="21600"/>
                    <a:pt x="7200" y="21343"/>
                  </a:cubicBezTo>
                  <a:cubicBezTo>
                    <a:pt x="5600" y="21086"/>
                    <a:pt x="4000" y="19800"/>
                    <a:pt x="3400" y="17486"/>
                  </a:cubicBezTo>
                  <a:cubicBezTo>
                    <a:pt x="2800" y="15171"/>
                    <a:pt x="3200" y="11829"/>
                    <a:pt x="6400" y="8871"/>
                  </a:cubicBezTo>
                  <a:cubicBezTo>
                    <a:pt x="9600" y="5914"/>
                    <a:pt x="15600" y="3343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802130" y="637159"/>
              <a:ext cx="173163" cy="19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991" fill="norm" stroke="1" extrusionOk="0">
                  <a:moveTo>
                    <a:pt x="1750" y="6425"/>
                  </a:moveTo>
                  <a:cubicBezTo>
                    <a:pt x="4836" y="5312"/>
                    <a:pt x="7922" y="4199"/>
                    <a:pt x="9850" y="2974"/>
                  </a:cubicBezTo>
                  <a:cubicBezTo>
                    <a:pt x="11779" y="1749"/>
                    <a:pt x="12550" y="413"/>
                    <a:pt x="12165" y="79"/>
                  </a:cubicBezTo>
                  <a:cubicBezTo>
                    <a:pt x="11779" y="-255"/>
                    <a:pt x="10236" y="413"/>
                    <a:pt x="7922" y="3197"/>
                  </a:cubicBezTo>
                  <a:cubicBezTo>
                    <a:pt x="5607" y="5980"/>
                    <a:pt x="2522" y="10879"/>
                    <a:pt x="979" y="14331"/>
                  </a:cubicBezTo>
                  <a:cubicBezTo>
                    <a:pt x="-564" y="17782"/>
                    <a:pt x="-564" y="19786"/>
                    <a:pt x="3036" y="20566"/>
                  </a:cubicBezTo>
                  <a:cubicBezTo>
                    <a:pt x="6636" y="21345"/>
                    <a:pt x="13836" y="20900"/>
                    <a:pt x="21036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607775" y="458218"/>
              <a:ext cx="161268" cy="49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81" fill="norm" stroke="1" extrusionOk="0">
                  <a:moveTo>
                    <a:pt x="21373" y="1598"/>
                  </a:moveTo>
                  <a:cubicBezTo>
                    <a:pt x="19129" y="1047"/>
                    <a:pt x="16885" y="495"/>
                    <a:pt x="14079" y="220"/>
                  </a:cubicBezTo>
                  <a:cubicBezTo>
                    <a:pt x="11274" y="-56"/>
                    <a:pt x="7908" y="-56"/>
                    <a:pt x="5664" y="128"/>
                  </a:cubicBezTo>
                  <a:cubicBezTo>
                    <a:pt x="3420" y="312"/>
                    <a:pt x="2298" y="679"/>
                    <a:pt x="2157" y="1047"/>
                  </a:cubicBezTo>
                  <a:cubicBezTo>
                    <a:pt x="2017" y="1415"/>
                    <a:pt x="2859" y="1782"/>
                    <a:pt x="4402" y="2655"/>
                  </a:cubicBezTo>
                  <a:cubicBezTo>
                    <a:pt x="5944" y="3529"/>
                    <a:pt x="8189" y="4907"/>
                    <a:pt x="8890" y="6240"/>
                  </a:cubicBezTo>
                  <a:cubicBezTo>
                    <a:pt x="9591" y="7573"/>
                    <a:pt x="8750" y="8860"/>
                    <a:pt x="7768" y="9641"/>
                  </a:cubicBezTo>
                  <a:cubicBezTo>
                    <a:pt x="6786" y="10422"/>
                    <a:pt x="5664" y="10698"/>
                    <a:pt x="4402" y="10928"/>
                  </a:cubicBezTo>
                  <a:cubicBezTo>
                    <a:pt x="3139" y="11158"/>
                    <a:pt x="1737" y="11341"/>
                    <a:pt x="895" y="11204"/>
                  </a:cubicBezTo>
                  <a:cubicBezTo>
                    <a:pt x="54" y="11066"/>
                    <a:pt x="-227" y="10606"/>
                    <a:pt x="194" y="10238"/>
                  </a:cubicBezTo>
                  <a:cubicBezTo>
                    <a:pt x="615" y="9871"/>
                    <a:pt x="1737" y="9595"/>
                    <a:pt x="2999" y="9411"/>
                  </a:cubicBezTo>
                  <a:cubicBezTo>
                    <a:pt x="4261" y="9227"/>
                    <a:pt x="5664" y="9135"/>
                    <a:pt x="7067" y="9135"/>
                  </a:cubicBezTo>
                  <a:cubicBezTo>
                    <a:pt x="8469" y="9135"/>
                    <a:pt x="9872" y="9227"/>
                    <a:pt x="10713" y="9595"/>
                  </a:cubicBezTo>
                  <a:cubicBezTo>
                    <a:pt x="11555" y="9963"/>
                    <a:pt x="11835" y="10606"/>
                    <a:pt x="10994" y="11525"/>
                  </a:cubicBezTo>
                  <a:cubicBezTo>
                    <a:pt x="10152" y="12444"/>
                    <a:pt x="8189" y="13639"/>
                    <a:pt x="6505" y="14880"/>
                  </a:cubicBezTo>
                  <a:cubicBezTo>
                    <a:pt x="4822" y="16121"/>
                    <a:pt x="3420" y="17408"/>
                    <a:pt x="3279" y="18557"/>
                  </a:cubicBezTo>
                  <a:cubicBezTo>
                    <a:pt x="3139" y="19706"/>
                    <a:pt x="4261" y="20717"/>
                    <a:pt x="6365" y="21130"/>
                  </a:cubicBezTo>
                  <a:cubicBezTo>
                    <a:pt x="8469" y="21544"/>
                    <a:pt x="11555" y="21360"/>
                    <a:pt x="14641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6819842" y="622035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1745"/>
                    <a:pt x="3840" y="3491"/>
                    <a:pt x="6720" y="6764"/>
                  </a:cubicBezTo>
                  <a:cubicBezTo>
                    <a:pt x="9600" y="10036"/>
                    <a:pt x="13440" y="14836"/>
                    <a:pt x="16080" y="17564"/>
                  </a:cubicBezTo>
                  <a:cubicBezTo>
                    <a:pt x="18720" y="20291"/>
                    <a:pt x="2016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828558" y="583935"/>
              <a:ext cx="207185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32" fill="norm" stroke="1" extrusionOk="0">
                  <a:moveTo>
                    <a:pt x="21356" y="0"/>
                  </a:moveTo>
                  <a:cubicBezTo>
                    <a:pt x="18083" y="3403"/>
                    <a:pt x="14811" y="6805"/>
                    <a:pt x="11756" y="10134"/>
                  </a:cubicBezTo>
                  <a:cubicBezTo>
                    <a:pt x="8701" y="13463"/>
                    <a:pt x="5865" y="16718"/>
                    <a:pt x="3792" y="18715"/>
                  </a:cubicBezTo>
                  <a:cubicBezTo>
                    <a:pt x="1720" y="20712"/>
                    <a:pt x="411" y="21452"/>
                    <a:pt x="83" y="21526"/>
                  </a:cubicBezTo>
                  <a:cubicBezTo>
                    <a:pt x="-244" y="21600"/>
                    <a:pt x="411" y="21008"/>
                    <a:pt x="1720" y="20268"/>
                  </a:cubicBezTo>
                  <a:cubicBezTo>
                    <a:pt x="3029" y="19529"/>
                    <a:pt x="4992" y="18641"/>
                    <a:pt x="6956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051335" y="774435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5"/>
                    <a:pt x="2735" y="9290"/>
                    <a:pt x="575" y="12890"/>
                  </a:cubicBezTo>
                  <a:cubicBezTo>
                    <a:pt x="-1585" y="16490"/>
                    <a:pt x="2735" y="1904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219892" y="850635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423092" y="850635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721542" y="552185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2880"/>
                    <a:pt x="8862" y="5760"/>
                    <a:pt x="12462" y="9360"/>
                  </a:cubicBezTo>
                  <a:cubicBezTo>
                    <a:pt x="16062" y="12960"/>
                    <a:pt x="18831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746934" y="560865"/>
              <a:ext cx="196859" cy="2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06" fill="norm" stroke="1" extrusionOk="0">
                  <a:moveTo>
                    <a:pt x="21371" y="740"/>
                  </a:moveTo>
                  <a:cubicBezTo>
                    <a:pt x="20452" y="287"/>
                    <a:pt x="19533" y="-166"/>
                    <a:pt x="18614" y="61"/>
                  </a:cubicBezTo>
                  <a:cubicBezTo>
                    <a:pt x="17694" y="287"/>
                    <a:pt x="16775" y="1193"/>
                    <a:pt x="14362" y="3912"/>
                  </a:cubicBezTo>
                  <a:cubicBezTo>
                    <a:pt x="11950" y="6631"/>
                    <a:pt x="8043" y="11163"/>
                    <a:pt x="5516" y="14033"/>
                  </a:cubicBezTo>
                  <a:cubicBezTo>
                    <a:pt x="2988" y="16903"/>
                    <a:pt x="1839" y="18111"/>
                    <a:pt x="1035" y="19093"/>
                  </a:cubicBezTo>
                  <a:cubicBezTo>
                    <a:pt x="231" y="20075"/>
                    <a:pt x="-229" y="20830"/>
                    <a:pt x="116" y="21132"/>
                  </a:cubicBezTo>
                  <a:cubicBezTo>
                    <a:pt x="460" y="21434"/>
                    <a:pt x="1609" y="21283"/>
                    <a:pt x="2758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978898" y="765968"/>
              <a:ext cx="91894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5112" y="1571"/>
                  </a:moveTo>
                  <a:cubicBezTo>
                    <a:pt x="4130" y="5498"/>
                    <a:pt x="3148" y="9425"/>
                    <a:pt x="2412" y="12371"/>
                  </a:cubicBezTo>
                  <a:cubicBezTo>
                    <a:pt x="1676" y="15316"/>
                    <a:pt x="1185" y="17280"/>
                    <a:pt x="694" y="17084"/>
                  </a:cubicBezTo>
                  <a:cubicBezTo>
                    <a:pt x="203" y="16887"/>
                    <a:pt x="-288" y="14531"/>
                    <a:pt x="203" y="11978"/>
                  </a:cubicBezTo>
                  <a:cubicBezTo>
                    <a:pt x="694" y="9425"/>
                    <a:pt x="2167" y="6676"/>
                    <a:pt x="4130" y="4320"/>
                  </a:cubicBezTo>
                  <a:cubicBezTo>
                    <a:pt x="6094" y="1964"/>
                    <a:pt x="8548" y="0"/>
                    <a:pt x="10757" y="0"/>
                  </a:cubicBezTo>
                  <a:cubicBezTo>
                    <a:pt x="12967" y="0"/>
                    <a:pt x="14930" y="1964"/>
                    <a:pt x="16648" y="5891"/>
                  </a:cubicBezTo>
                  <a:cubicBezTo>
                    <a:pt x="18367" y="9818"/>
                    <a:pt x="19839" y="15709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172392" y="460608"/>
              <a:ext cx="67525" cy="4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527" fill="norm" stroke="1" extrusionOk="0">
                  <a:moveTo>
                    <a:pt x="0" y="125"/>
                  </a:moveTo>
                  <a:cubicBezTo>
                    <a:pt x="3176" y="26"/>
                    <a:pt x="6353" y="-73"/>
                    <a:pt x="9212" y="76"/>
                  </a:cubicBezTo>
                  <a:cubicBezTo>
                    <a:pt x="12071" y="224"/>
                    <a:pt x="14612" y="621"/>
                    <a:pt x="13976" y="1710"/>
                  </a:cubicBezTo>
                  <a:cubicBezTo>
                    <a:pt x="13341" y="2800"/>
                    <a:pt x="9529" y="4584"/>
                    <a:pt x="7306" y="5723"/>
                  </a:cubicBezTo>
                  <a:cubicBezTo>
                    <a:pt x="5082" y="6863"/>
                    <a:pt x="4447" y="7358"/>
                    <a:pt x="6035" y="8151"/>
                  </a:cubicBezTo>
                  <a:cubicBezTo>
                    <a:pt x="7624" y="8944"/>
                    <a:pt x="11435" y="10033"/>
                    <a:pt x="14929" y="11569"/>
                  </a:cubicBezTo>
                  <a:cubicBezTo>
                    <a:pt x="18424" y="13105"/>
                    <a:pt x="21600" y="15087"/>
                    <a:pt x="19694" y="16821"/>
                  </a:cubicBezTo>
                  <a:cubicBezTo>
                    <a:pt x="17788" y="18555"/>
                    <a:pt x="10800" y="20041"/>
                    <a:pt x="381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543622" y="672835"/>
              <a:ext cx="28282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4129" y="17053"/>
                  </a:moveTo>
                  <a:cubicBezTo>
                    <a:pt x="3001" y="19326"/>
                    <a:pt x="1872" y="21600"/>
                    <a:pt x="1147" y="21600"/>
                  </a:cubicBezTo>
                  <a:cubicBezTo>
                    <a:pt x="422" y="21600"/>
                    <a:pt x="99" y="19326"/>
                    <a:pt x="19" y="16105"/>
                  </a:cubicBezTo>
                  <a:cubicBezTo>
                    <a:pt x="-62" y="12884"/>
                    <a:pt x="99" y="8716"/>
                    <a:pt x="905" y="5874"/>
                  </a:cubicBezTo>
                  <a:cubicBezTo>
                    <a:pt x="1711" y="3032"/>
                    <a:pt x="3162" y="1516"/>
                    <a:pt x="4532" y="1705"/>
                  </a:cubicBezTo>
                  <a:cubicBezTo>
                    <a:pt x="5902" y="1895"/>
                    <a:pt x="7192" y="3789"/>
                    <a:pt x="8642" y="6821"/>
                  </a:cubicBezTo>
                  <a:cubicBezTo>
                    <a:pt x="10093" y="9853"/>
                    <a:pt x="11705" y="14021"/>
                    <a:pt x="12914" y="16105"/>
                  </a:cubicBezTo>
                  <a:cubicBezTo>
                    <a:pt x="14123" y="18189"/>
                    <a:pt x="14929" y="18189"/>
                    <a:pt x="16299" y="15158"/>
                  </a:cubicBezTo>
                  <a:cubicBezTo>
                    <a:pt x="17669" y="12126"/>
                    <a:pt x="19604" y="6063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623242" y="482335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635942" y="40613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724842" y="45693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750242" y="39978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818872" y="307623"/>
              <a:ext cx="118930" cy="30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27" fill="norm" stroke="1" extrusionOk="0">
                  <a:moveTo>
                    <a:pt x="20681" y="10955"/>
                  </a:moveTo>
                  <a:cubicBezTo>
                    <a:pt x="17271" y="10509"/>
                    <a:pt x="13860" y="10062"/>
                    <a:pt x="10828" y="10509"/>
                  </a:cubicBezTo>
                  <a:cubicBezTo>
                    <a:pt x="7797" y="10955"/>
                    <a:pt x="5144" y="12296"/>
                    <a:pt x="3250" y="13860"/>
                  </a:cubicBezTo>
                  <a:cubicBezTo>
                    <a:pt x="1355" y="15424"/>
                    <a:pt x="218" y="17212"/>
                    <a:pt x="28" y="18553"/>
                  </a:cubicBezTo>
                  <a:cubicBezTo>
                    <a:pt x="-161" y="19893"/>
                    <a:pt x="597" y="20787"/>
                    <a:pt x="1923" y="21160"/>
                  </a:cubicBezTo>
                  <a:cubicBezTo>
                    <a:pt x="3250" y="21532"/>
                    <a:pt x="5144" y="21383"/>
                    <a:pt x="8365" y="19670"/>
                  </a:cubicBezTo>
                  <a:cubicBezTo>
                    <a:pt x="11586" y="17957"/>
                    <a:pt x="16134" y="14680"/>
                    <a:pt x="18597" y="11402"/>
                  </a:cubicBezTo>
                  <a:cubicBezTo>
                    <a:pt x="21060" y="8125"/>
                    <a:pt x="21439" y="4848"/>
                    <a:pt x="21250" y="2837"/>
                  </a:cubicBezTo>
                  <a:cubicBezTo>
                    <a:pt x="21060" y="826"/>
                    <a:pt x="20302" y="81"/>
                    <a:pt x="19165" y="6"/>
                  </a:cubicBezTo>
                  <a:cubicBezTo>
                    <a:pt x="18028" y="-68"/>
                    <a:pt x="16513" y="528"/>
                    <a:pt x="15376" y="2241"/>
                  </a:cubicBezTo>
                  <a:cubicBezTo>
                    <a:pt x="14239" y="3954"/>
                    <a:pt x="13481" y="6784"/>
                    <a:pt x="13860" y="9466"/>
                  </a:cubicBezTo>
                  <a:cubicBezTo>
                    <a:pt x="14239" y="12147"/>
                    <a:pt x="15755" y="14680"/>
                    <a:pt x="17271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266709" y="482018"/>
              <a:ext cx="289072" cy="39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37" fill="norm" stroke="1" extrusionOk="0">
                  <a:moveTo>
                    <a:pt x="3153" y="6803"/>
                  </a:moveTo>
                  <a:cubicBezTo>
                    <a:pt x="2680" y="10082"/>
                    <a:pt x="2207" y="13362"/>
                    <a:pt x="1892" y="15567"/>
                  </a:cubicBezTo>
                  <a:cubicBezTo>
                    <a:pt x="1577" y="17772"/>
                    <a:pt x="1419" y="18903"/>
                    <a:pt x="1182" y="19808"/>
                  </a:cubicBezTo>
                  <a:cubicBezTo>
                    <a:pt x="946" y="20712"/>
                    <a:pt x="631" y="21391"/>
                    <a:pt x="394" y="21334"/>
                  </a:cubicBezTo>
                  <a:cubicBezTo>
                    <a:pt x="158" y="21278"/>
                    <a:pt x="0" y="20486"/>
                    <a:pt x="0" y="18281"/>
                  </a:cubicBezTo>
                  <a:cubicBezTo>
                    <a:pt x="0" y="16076"/>
                    <a:pt x="158" y="12457"/>
                    <a:pt x="473" y="9630"/>
                  </a:cubicBezTo>
                  <a:cubicBezTo>
                    <a:pt x="788" y="6803"/>
                    <a:pt x="1261" y="4767"/>
                    <a:pt x="1813" y="3240"/>
                  </a:cubicBezTo>
                  <a:cubicBezTo>
                    <a:pt x="2365" y="1714"/>
                    <a:pt x="2996" y="696"/>
                    <a:pt x="3705" y="243"/>
                  </a:cubicBezTo>
                  <a:cubicBezTo>
                    <a:pt x="4415" y="-209"/>
                    <a:pt x="5203" y="-96"/>
                    <a:pt x="6228" y="1148"/>
                  </a:cubicBezTo>
                  <a:cubicBezTo>
                    <a:pt x="7253" y="2392"/>
                    <a:pt x="8514" y="4767"/>
                    <a:pt x="9539" y="7481"/>
                  </a:cubicBezTo>
                  <a:cubicBezTo>
                    <a:pt x="10564" y="10195"/>
                    <a:pt x="11352" y="13249"/>
                    <a:pt x="11982" y="15171"/>
                  </a:cubicBezTo>
                  <a:cubicBezTo>
                    <a:pt x="12613" y="17094"/>
                    <a:pt x="13086" y="17885"/>
                    <a:pt x="13638" y="18055"/>
                  </a:cubicBezTo>
                  <a:cubicBezTo>
                    <a:pt x="14190" y="18225"/>
                    <a:pt x="14820" y="17772"/>
                    <a:pt x="15924" y="16019"/>
                  </a:cubicBezTo>
                  <a:cubicBezTo>
                    <a:pt x="17028" y="14266"/>
                    <a:pt x="18604" y="11213"/>
                    <a:pt x="19629" y="8895"/>
                  </a:cubicBezTo>
                  <a:cubicBezTo>
                    <a:pt x="20654" y="6576"/>
                    <a:pt x="21127" y="4993"/>
                    <a:pt x="21364" y="3862"/>
                  </a:cubicBezTo>
                  <a:cubicBezTo>
                    <a:pt x="21600" y="2731"/>
                    <a:pt x="21600" y="2053"/>
                    <a:pt x="21285" y="2336"/>
                  </a:cubicBezTo>
                  <a:cubicBezTo>
                    <a:pt x="20969" y="2618"/>
                    <a:pt x="20339" y="3862"/>
                    <a:pt x="19708" y="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596498" y="647174"/>
              <a:ext cx="96958" cy="17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936" fill="norm" stroke="1" extrusionOk="0">
                  <a:moveTo>
                    <a:pt x="14487" y="3754"/>
                  </a:moveTo>
                  <a:cubicBezTo>
                    <a:pt x="12687" y="3010"/>
                    <a:pt x="10887" y="2265"/>
                    <a:pt x="8862" y="2389"/>
                  </a:cubicBezTo>
                  <a:cubicBezTo>
                    <a:pt x="6837" y="2513"/>
                    <a:pt x="4587" y="3506"/>
                    <a:pt x="2787" y="5865"/>
                  </a:cubicBezTo>
                  <a:cubicBezTo>
                    <a:pt x="987" y="8223"/>
                    <a:pt x="-363" y="11948"/>
                    <a:pt x="87" y="14927"/>
                  </a:cubicBezTo>
                  <a:cubicBezTo>
                    <a:pt x="537" y="17906"/>
                    <a:pt x="2787" y="20141"/>
                    <a:pt x="6162" y="20761"/>
                  </a:cubicBezTo>
                  <a:cubicBezTo>
                    <a:pt x="9537" y="21382"/>
                    <a:pt x="14037" y="20389"/>
                    <a:pt x="16962" y="17037"/>
                  </a:cubicBezTo>
                  <a:cubicBezTo>
                    <a:pt x="19887" y="13685"/>
                    <a:pt x="21237" y="7975"/>
                    <a:pt x="20337" y="4499"/>
                  </a:cubicBezTo>
                  <a:cubicBezTo>
                    <a:pt x="19437" y="1023"/>
                    <a:pt x="16287" y="-218"/>
                    <a:pt x="14262" y="30"/>
                  </a:cubicBezTo>
                  <a:cubicBezTo>
                    <a:pt x="12237" y="279"/>
                    <a:pt x="11337" y="2016"/>
                    <a:pt x="10437" y="3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747192" y="590285"/>
              <a:ext cx="247651" cy="2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5184"/>
                  </a:moveTo>
                  <a:cubicBezTo>
                    <a:pt x="923" y="5011"/>
                    <a:pt x="1846" y="4838"/>
                    <a:pt x="2954" y="5702"/>
                  </a:cubicBezTo>
                  <a:cubicBezTo>
                    <a:pt x="4062" y="6566"/>
                    <a:pt x="5354" y="8467"/>
                    <a:pt x="6277" y="10973"/>
                  </a:cubicBezTo>
                  <a:cubicBezTo>
                    <a:pt x="7200" y="13478"/>
                    <a:pt x="7754" y="16589"/>
                    <a:pt x="7846" y="18576"/>
                  </a:cubicBezTo>
                  <a:cubicBezTo>
                    <a:pt x="7938" y="20563"/>
                    <a:pt x="7569" y="21427"/>
                    <a:pt x="7108" y="21514"/>
                  </a:cubicBezTo>
                  <a:cubicBezTo>
                    <a:pt x="6646" y="21600"/>
                    <a:pt x="6092" y="20909"/>
                    <a:pt x="6000" y="18922"/>
                  </a:cubicBezTo>
                  <a:cubicBezTo>
                    <a:pt x="5908" y="16934"/>
                    <a:pt x="6277" y="13651"/>
                    <a:pt x="8954" y="10282"/>
                  </a:cubicBezTo>
                  <a:cubicBezTo>
                    <a:pt x="11631" y="6912"/>
                    <a:pt x="16615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857942" y="1161785"/>
              <a:ext cx="2540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" y="19872"/>
                    <a:pt x="324" y="18144"/>
                    <a:pt x="693" y="17136"/>
                  </a:cubicBezTo>
                  <a:cubicBezTo>
                    <a:pt x="1062" y="16128"/>
                    <a:pt x="1638" y="15840"/>
                    <a:pt x="2304" y="15264"/>
                  </a:cubicBezTo>
                  <a:cubicBezTo>
                    <a:pt x="2970" y="14688"/>
                    <a:pt x="3726" y="13824"/>
                    <a:pt x="4482" y="12816"/>
                  </a:cubicBezTo>
                  <a:cubicBezTo>
                    <a:pt x="5238" y="11808"/>
                    <a:pt x="5994" y="10656"/>
                    <a:pt x="6741" y="9504"/>
                  </a:cubicBezTo>
                  <a:cubicBezTo>
                    <a:pt x="7488" y="8352"/>
                    <a:pt x="8226" y="7200"/>
                    <a:pt x="8874" y="6192"/>
                  </a:cubicBezTo>
                  <a:cubicBezTo>
                    <a:pt x="9522" y="5184"/>
                    <a:pt x="10080" y="4320"/>
                    <a:pt x="10647" y="3456"/>
                  </a:cubicBezTo>
                  <a:cubicBezTo>
                    <a:pt x="11214" y="2592"/>
                    <a:pt x="11790" y="1728"/>
                    <a:pt x="12366" y="1152"/>
                  </a:cubicBezTo>
                  <a:cubicBezTo>
                    <a:pt x="12942" y="576"/>
                    <a:pt x="13518" y="288"/>
                    <a:pt x="14184" y="144"/>
                  </a:cubicBezTo>
                  <a:cubicBezTo>
                    <a:pt x="14850" y="0"/>
                    <a:pt x="15606" y="0"/>
                    <a:pt x="16344" y="0"/>
                  </a:cubicBezTo>
                  <a:cubicBezTo>
                    <a:pt x="17082" y="0"/>
                    <a:pt x="17802" y="0"/>
                    <a:pt x="18495" y="0"/>
                  </a:cubicBezTo>
                  <a:cubicBezTo>
                    <a:pt x="19188" y="0"/>
                    <a:pt x="19854" y="0"/>
                    <a:pt x="20367" y="288"/>
                  </a:cubicBezTo>
                  <a:cubicBezTo>
                    <a:pt x="20880" y="576"/>
                    <a:pt x="21240" y="1152"/>
                    <a:pt x="21600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086542" y="1301485"/>
              <a:ext cx="1606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" y="17600"/>
                    <a:pt x="57" y="13600"/>
                    <a:pt x="256" y="10400"/>
                  </a:cubicBezTo>
                  <a:cubicBezTo>
                    <a:pt x="455" y="7200"/>
                    <a:pt x="825" y="4800"/>
                    <a:pt x="1466" y="3200"/>
                  </a:cubicBezTo>
                  <a:cubicBezTo>
                    <a:pt x="2106" y="1600"/>
                    <a:pt x="3017" y="800"/>
                    <a:pt x="4055" y="800"/>
                  </a:cubicBezTo>
                  <a:cubicBezTo>
                    <a:pt x="5094" y="800"/>
                    <a:pt x="6261" y="1600"/>
                    <a:pt x="7428" y="1600"/>
                  </a:cubicBezTo>
                  <a:cubicBezTo>
                    <a:pt x="8594" y="1600"/>
                    <a:pt x="9761" y="800"/>
                    <a:pt x="10942" y="400"/>
                  </a:cubicBezTo>
                  <a:cubicBezTo>
                    <a:pt x="12123" y="0"/>
                    <a:pt x="13319" y="0"/>
                    <a:pt x="14428" y="0"/>
                  </a:cubicBezTo>
                  <a:cubicBezTo>
                    <a:pt x="15538" y="0"/>
                    <a:pt x="16563" y="0"/>
                    <a:pt x="17744" y="0"/>
                  </a:cubicBezTo>
                  <a:cubicBezTo>
                    <a:pt x="18925" y="0"/>
                    <a:pt x="202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70646" y="2317485"/>
              <a:ext cx="405762" cy="42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2" fill="norm" stroke="1" extrusionOk="0">
                  <a:moveTo>
                    <a:pt x="800" y="645"/>
                  </a:moveTo>
                  <a:cubicBezTo>
                    <a:pt x="353" y="322"/>
                    <a:pt x="-95" y="0"/>
                    <a:pt x="17" y="0"/>
                  </a:cubicBezTo>
                  <a:cubicBezTo>
                    <a:pt x="129" y="0"/>
                    <a:pt x="800" y="322"/>
                    <a:pt x="2479" y="1612"/>
                  </a:cubicBezTo>
                  <a:cubicBezTo>
                    <a:pt x="4158" y="2901"/>
                    <a:pt x="6844" y="5158"/>
                    <a:pt x="9474" y="7845"/>
                  </a:cubicBezTo>
                  <a:cubicBezTo>
                    <a:pt x="12104" y="10531"/>
                    <a:pt x="14678" y="13648"/>
                    <a:pt x="16469" y="15904"/>
                  </a:cubicBezTo>
                  <a:cubicBezTo>
                    <a:pt x="18259" y="18161"/>
                    <a:pt x="19267" y="19558"/>
                    <a:pt x="20050" y="20418"/>
                  </a:cubicBezTo>
                  <a:cubicBezTo>
                    <a:pt x="20833" y="21278"/>
                    <a:pt x="21393" y="21600"/>
                    <a:pt x="21449" y="21546"/>
                  </a:cubicBezTo>
                  <a:cubicBezTo>
                    <a:pt x="21505" y="21493"/>
                    <a:pt x="21057" y="21063"/>
                    <a:pt x="20610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37533" y="2304785"/>
              <a:ext cx="335610" cy="4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1540" y="0"/>
                  </a:moveTo>
                  <a:cubicBezTo>
                    <a:pt x="20725" y="838"/>
                    <a:pt x="19910" y="1676"/>
                    <a:pt x="18280" y="3538"/>
                  </a:cubicBezTo>
                  <a:cubicBezTo>
                    <a:pt x="16649" y="5400"/>
                    <a:pt x="14204" y="8286"/>
                    <a:pt x="11691" y="10893"/>
                  </a:cubicBezTo>
                  <a:cubicBezTo>
                    <a:pt x="9178" y="13500"/>
                    <a:pt x="6597" y="15828"/>
                    <a:pt x="4831" y="17410"/>
                  </a:cubicBezTo>
                  <a:cubicBezTo>
                    <a:pt x="3065" y="18993"/>
                    <a:pt x="2114" y="19831"/>
                    <a:pt x="1366" y="20483"/>
                  </a:cubicBezTo>
                  <a:cubicBezTo>
                    <a:pt x="619" y="21134"/>
                    <a:pt x="76" y="21600"/>
                    <a:pt x="8" y="21600"/>
                  </a:cubicBezTo>
                  <a:cubicBezTo>
                    <a:pt x="-60" y="21600"/>
                    <a:pt x="348" y="21134"/>
                    <a:pt x="619" y="20762"/>
                  </a:cubicBezTo>
                  <a:cubicBezTo>
                    <a:pt x="891" y="20390"/>
                    <a:pt x="1027" y="20110"/>
                    <a:pt x="1163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12713" y="2114285"/>
              <a:ext cx="56203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1098" y="21600"/>
                  </a:moveTo>
                  <a:cubicBezTo>
                    <a:pt x="529" y="21000"/>
                    <a:pt x="-39" y="20400"/>
                    <a:pt x="2" y="19500"/>
                  </a:cubicBezTo>
                  <a:cubicBezTo>
                    <a:pt x="42" y="18600"/>
                    <a:pt x="692" y="17400"/>
                    <a:pt x="2356" y="15600"/>
                  </a:cubicBezTo>
                  <a:cubicBezTo>
                    <a:pt x="4021" y="13800"/>
                    <a:pt x="6701" y="11400"/>
                    <a:pt x="9543" y="9900"/>
                  </a:cubicBezTo>
                  <a:cubicBezTo>
                    <a:pt x="12385" y="8400"/>
                    <a:pt x="15390" y="7800"/>
                    <a:pt x="17420" y="6300"/>
                  </a:cubicBezTo>
                  <a:cubicBezTo>
                    <a:pt x="19450" y="4800"/>
                    <a:pt x="20505" y="240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082742" y="2431785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057342" y="2533385"/>
              <a:ext cx="273051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2009" y="16200"/>
                  </a:moveTo>
                  <a:cubicBezTo>
                    <a:pt x="1005" y="18360"/>
                    <a:pt x="0" y="20520"/>
                    <a:pt x="0" y="21060"/>
                  </a:cubicBezTo>
                  <a:cubicBezTo>
                    <a:pt x="0" y="21600"/>
                    <a:pt x="1005" y="20520"/>
                    <a:pt x="4437" y="17280"/>
                  </a:cubicBezTo>
                  <a:cubicBezTo>
                    <a:pt x="7870" y="14040"/>
                    <a:pt x="13730" y="8640"/>
                    <a:pt x="16995" y="5400"/>
                  </a:cubicBezTo>
                  <a:cubicBezTo>
                    <a:pt x="20260" y="2160"/>
                    <a:pt x="2093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688408" y="2140929"/>
              <a:ext cx="391285" cy="33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54" fill="norm" stroke="1" extrusionOk="0">
                  <a:moveTo>
                    <a:pt x="16938" y="327"/>
                  </a:moveTo>
                  <a:cubicBezTo>
                    <a:pt x="16357" y="56"/>
                    <a:pt x="15777" y="-216"/>
                    <a:pt x="14383" y="259"/>
                  </a:cubicBezTo>
                  <a:cubicBezTo>
                    <a:pt x="12990" y="735"/>
                    <a:pt x="10783" y="1958"/>
                    <a:pt x="8519" y="3180"/>
                  </a:cubicBezTo>
                  <a:cubicBezTo>
                    <a:pt x="6254" y="4403"/>
                    <a:pt x="3932" y="5626"/>
                    <a:pt x="2480" y="6644"/>
                  </a:cubicBezTo>
                  <a:cubicBezTo>
                    <a:pt x="1028" y="7663"/>
                    <a:pt x="448" y="8478"/>
                    <a:pt x="506" y="8954"/>
                  </a:cubicBezTo>
                  <a:cubicBezTo>
                    <a:pt x="564" y="9429"/>
                    <a:pt x="1261" y="9565"/>
                    <a:pt x="2422" y="9769"/>
                  </a:cubicBezTo>
                  <a:cubicBezTo>
                    <a:pt x="3583" y="9973"/>
                    <a:pt x="5209" y="10244"/>
                    <a:pt x="6312" y="10448"/>
                  </a:cubicBezTo>
                  <a:cubicBezTo>
                    <a:pt x="7415" y="10652"/>
                    <a:pt x="7996" y="10788"/>
                    <a:pt x="8461" y="11127"/>
                  </a:cubicBezTo>
                  <a:cubicBezTo>
                    <a:pt x="8925" y="11467"/>
                    <a:pt x="9273" y="12010"/>
                    <a:pt x="9099" y="12486"/>
                  </a:cubicBezTo>
                  <a:cubicBezTo>
                    <a:pt x="8925" y="12961"/>
                    <a:pt x="8228" y="13369"/>
                    <a:pt x="6719" y="14456"/>
                  </a:cubicBezTo>
                  <a:cubicBezTo>
                    <a:pt x="5209" y="15542"/>
                    <a:pt x="2886" y="17309"/>
                    <a:pt x="1551" y="18531"/>
                  </a:cubicBezTo>
                  <a:cubicBezTo>
                    <a:pt x="215" y="19754"/>
                    <a:pt x="-133" y="20433"/>
                    <a:pt x="41" y="20841"/>
                  </a:cubicBezTo>
                  <a:cubicBezTo>
                    <a:pt x="215" y="21248"/>
                    <a:pt x="912" y="21384"/>
                    <a:pt x="3119" y="21112"/>
                  </a:cubicBezTo>
                  <a:cubicBezTo>
                    <a:pt x="5325" y="20841"/>
                    <a:pt x="9041" y="20161"/>
                    <a:pt x="12351" y="19482"/>
                  </a:cubicBezTo>
                  <a:cubicBezTo>
                    <a:pt x="15661" y="18803"/>
                    <a:pt x="18564" y="18124"/>
                    <a:pt x="21467" y="1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098742" y="2177785"/>
              <a:ext cx="254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2700"/>
                    <a:pt x="6120" y="5400"/>
                    <a:pt x="9270" y="8820"/>
                  </a:cubicBezTo>
                  <a:cubicBezTo>
                    <a:pt x="12420" y="12240"/>
                    <a:pt x="15660" y="16380"/>
                    <a:pt x="17730" y="18630"/>
                  </a:cubicBezTo>
                  <a:cubicBezTo>
                    <a:pt x="19800" y="20880"/>
                    <a:pt x="207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148471" y="2088885"/>
              <a:ext cx="261422" cy="40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0" fill="norm" stroke="1" extrusionOk="0">
                  <a:moveTo>
                    <a:pt x="21342" y="0"/>
                  </a:moveTo>
                  <a:cubicBezTo>
                    <a:pt x="20478" y="0"/>
                    <a:pt x="19614" y="0"/>
                    <a:pt x="18404" y="731"/>
                  </a:cubicBezTo>
                  <a:cubicBezTo>
                    <a:pt x="17195" y="1463"/>
                    <a:pt x="15640" y="2925"/>
                    <a:pt x="13220" y="5513"/>
                  </a:cubicBezTo>
                  <a:cubicBezTo>
                    <a:pt x="10801" y="8100"/>
                    <a:pt x="7518" y="11812"/>
                    <a:pt x="5185" y="14456"/>
                  </a:cubicBezTo>
                  <a:cubicBezTo>
                    <a:pt x="2852" y="17100"/>
                    <a:pt x="1470" y="18675"/>
                    <a:pt x="692" y="19744"/>
                  </a:cubicBezTo>
                  <a:cubicBezTo>
                    <a:pt x="-85" y="20813"/>
                    <a:pt x="-258" y="21375"/>
                    <a:pt x="433" y="21488"/>
                  </a:cubicBezTo>
                  <a:cubicBezTo>
                    <a:pt x="1124" y="21600"/>
                    <a:pt x="2680" y="21262"/>
                    <a:pt x="4235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487034" y="2298435"/>
              <a:ext cx="1810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255"/>
                    <a:pt x="-1068" y="8509"/>
                    <a:pt x="132" y="12109"/>
                  </a:cubicBezTo>
                  <a:cubicBezTo>
                    <a:pt x="1332" y="15709"/>
                    <a:pt x="10932" y="18655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498792" y="2175477"/>
              <a:ext cx="59092" cy="3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136" fill="norm" stroke="1" extrusionOk="0">
                  <a:moveTo>
                    <a:pt x="13407" y="17377"/>
                  </a:moveTo>
                  <a:cubicBezTo>
                    <a:pt x="9683" y="15217"/>
                    <a:pt x="5959" y="13057"/>
                    <a:pt x="5214" y="14137"/>
                  </a:cubicBezTo>
                  <a:cubicBezTo>
                    <a:pt x="4469" y="15217"/>
                    <a:pt x="6703" y="19537"/>
                    <a:pt x="9683" y="20077"/>
                  </a:cubicBezTo>
                  <a:cubicBezTo>
                    <a:pt x="12662" y="20617"/>
                    <a:pt x="16386" y="17377"/>
                    <a:pt x="18621" y="13057"/>
                  </a:cubicBezTo>
                  <a:cubicBezTo>
                    <a:pt x="20855" y="8737"/>
                    <a:pt x="21600" y="3337"/>
                    <a:pt x="19738" y="1177"/>
                  </a:cubicBezTo>
                  <a:cubicBezTo>
                    <a:pt x="17876" y="-983"/>
                    <a:pt x="13407" y="97"/>
                    <a:pt x="9683" y="2257"/>
                  </a:cubicBezTo>
                  <a:cubicBezTo>
                    <a:pt x="5959" y="4417"/>
                    <a:pt x="2979" y="7657"/>
                    <a:pt x="0" y="1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787592" y="2590535"/>
              <a:ext cx="781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3" y="16800"/>
                    <a:pt x="4566" y="12000"/>
                    <a:pt x="6966" y="9600"/>
                  </a:cubicBezTo>
                  <a:cubicBezTo>
                    <a:pt x="9366" y="7200"/>
                    <a:pt x="11883" y="7200"/>
                    <a:pt x="14341" y="60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153775" y="2705503"/>
              <a:ext cx="256118" cy="2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785" y="4263"/>
                  </a:moveTo>
                  <a:cubicBezTo>
                    <a:pt x="1428" y="8223"/>
                    <a:pt x="1071" y="12183"/>
                    <a:pt x="893" y="14703"/>
                  </a:cubicBezTo>
                  <a:cubicBezTo>
                    <a:pt x="714" y="17223"/>
                    <a:pt x="714" y="18303"/>
                    <a:pt x="536" y="19383"/>
                  </a:cubicBezTo>
                  <a:cubicBezTo>
                    <a:pt x="357" y="20463"/>
                    <a:pt x="0" y="21543"/>
                    <a:pt x="0" y="21453"/>
                  </a:cubicBezTo>
                  <a:cubicBezTo>
                    <a:pt x="0" y="21363"/>
                    <a:pt x="357" y="20103"/>
                    <a:pt x="1071" y="17403"/>
                  </a:cubicBezTo>
                  <a:cubicBezTo>
                    <a:pt x="1785" y="14703"/>
                    <a:pt x="2856" y="10563"/>
                    <a:pt x="4017" y="7503"/>
                  </a:cubicBezTo>
                  <a:cubicBezTo>
                    <a:pt x="5177" y="4443"/>
                    <a:pt x="6426" y="2463"/>
                    <a:pt x="7498" y="1383"/>
                  </a:cubicBezTo>
                  <a:cubicBezTo>
                    <a:pt x="8569" y="303"/>
                    <a:pt x="9461" y="123"/>
                    <a:pt x="10354" y="33"/>
                  </a:cubicBezTo>
                  <a:cubicBezTo>
                    <a:pt x="11246" y="-57"/>
                    <a:pt x="12139" y="-57"/>
                    <a:pt x="13478" y="1293"/>
                  </a:cubicBezTo>
                  <a:cubicBezTo>
                    <a:pt x="14817" y="2643"/>
                    <a:pt x="16602" y="5343"/>
                    <a:pt x="17494" y="8043"/>
                  </a:cubicBezTo>
                  <a:cubicBezTo>
                    <a:pt x="18387" y="10743"/>
                    <a:pt x="18387" y="13443"/>
                    <a:pt x="18922" y="15693"/>
                  </a:cubicBezTo>
                  <a:cubicBezTo>
                    <a:pt x="19458" y="17943"/>
                    <a:pt x="20529" y="19743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373490" y="-1"/>
              <a:ext cx="4027283" cy="14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2" fill="norm" stroke="1" extrusionOk="0">
                  <a:moveTo>
                    <a:pt x="5932" y="2224"/>
                  </a:moveTo>
                  <a:cubicBezTo>
                    <a:pt x="5954" y="2062"/>
                    <a:pt x="5977" y="1901"/>
                    <a:pt x="6017" y="1772"/>
                  </a:cubicBezTo>
                  <a:cubicBezTo>
                    <a:pt x="6056" y="1643"/>
                    <a:pt x="6113" y="1546"/>
                    <a:pt x="6147" y="1400"/>
                  </a:cubicBezTo>
                  <a:cubicBezTo>
                    <a:pt x="6181" y="1255"/>
                    <a:pt x="6192" y="1061"/>
                    <a:pt x="6175" y="916"/>
                  </a:cubicBezTo>
                  <a:cubicBezTo>
                    <a:pt x="6158" y="771"/>
                    <a:pt x="6113" y="674"/>
                    <a:pt x="6005" y="609"/>
                  </a:cubicBezTo>
                  <a:cubicBezTo>
                    <a:pt x="5898" y="545"/>
                    <a:pt x="5727" y="513"/>
                    <a:pt x="5410" y="480"/>
                  </a:cubicBezTo>
                  <a:cubicBezTo>
                    <a:pt x="5092" y="448"/>
                    <a:pt x="4627" y="416"/>
                    <a:pt x="4230" y="496"/>
                  </a:cubicBezTo>
                  <a:cubicBezTo>
                    <a:pt x="3833" y="577"/>
                    <a:pt x="3504" y="771"/>
                    <a:pt x="3158" y="981"/>
                  </a:cubicBezTo>
                  <a:cubicBezTo>
                    <a:pt x="2812" y="1191"/>
                    <a:pt x="2449" y="1417"/>
                    <a:pt x="2125" y="1594"/>
                  </a:cubicBezTo>
                  <a:cubicBezTo>
                    <a:pt x="1802" y="1772"/>
                    <a:pt x="1519" y="1901"/>
                    <a:pt x="1212" y="2192"/>
                  </a:cubicBezTo>
                  <a:cubicBezTo>
                    <a:pt x="906" y="2482"/>
                    <a:pt x="577" y="2934"/>
                    <a:pt x="367" y="3338"/>
                  </a:cubicBezTo>
                  <a:cubicBezTo>
                    <a:pt x="157" y="3741"/>
                    <a:pt x="66" y="4096"/>
                    <a:pt x="27" y="4694"/>
                  </a:cubicBezTo>
                  <a:cubicBezTo>
                    <a:pt x="-13" y="5291"/>
                    <a:pt x="-2" y="6131"/>
                    <a:pt x="15" y="7131"/>
                  </a:cubicBezTo>
                  <a:cubicBezTo>
                    <a:pt x="32" y="8132"/>
                    <a:pt x="55" y="9295"/>
                    <a:pt x="106" y="10425"/>
                  </a:cubicBezTo>
                  <a:cubicBezTo>
                    <a:pt x="157" y="11555"/>
                    <a:pt x="237" y="12653"/>
                    <a:pt x="310" y="13653"/>
                  </a:cubicBezTo>
                  <a:cubicBezTo>
                    <a:pt x="384" y="14654"/>
                    <a:pt x="452" y="15558"/>
                    <a:pt x="503" y="16592"/>
                  </a:cubicBezTo>
                  <a:cubicBezTo>
                    <a:pt x="554" y="17625"/>
                    <a:pt x="588" y="18787"/>
                    <a:pt x="617" y="19546"/>
                  </a:cubicBezTo>
                  <a:cubicBezTo>
                    <a:pt x="645" y="20305"/>
                    <a:pt x="668" y="20660"/>
                    <a:pt x="702" y="20934"/>
                  </a:cubicBezTo>
                  <a:cubicBezTo>
                    <a:pt x="736" y="21209"/>
                    <a:pt x="781" y="21402"/>
                    <a:pt x="832" y="21499"/>
                  </a:cubicBezTo>
                  <a:cubicBezTo>
                    <a:pt x="883" y="21596"/>
                    <a:pt x="940" y="21596"/>
                    <a:pt x="1099" y="21499"/>
                  </a:cubicBezTo>
                  <a:cubicBezTo>
                    <a:pt x="1258" y="21402"/>
                    <a:pt x="1519" y="21209"/>
                    <a:pt x="1853" y="20999"/>
                  </a:cubicBezTo>
                  <a:cubicBezTo>
                    <a:pt x="2188" y="20789"/>
                    <a:pt x="2596" y="20563"/>
                    <a:pt x="2982" y="20385"/>
                  </a:cubicBezTo>
                  <a:cubicBezTo>
                    <a:pt x="3368" y="20208"/>
                    <a:pt x="3731" y="20079"/>
                    <a:pt x="4122" y="19998"/>
                  </a:cubicBezTo>
                  <a:cubicBezTo>
                    <a:pt x="4513" y="19917"/>
                    <a:pt x="4933" y="19885"/>
                    <a:pt x="5364" y="19853"/>
                  </a:cubicBezTo>
                  <a:cubicBezTo>
                    <a:pt x="5795" y="19820"/>
                    <a:pt x="6238" y="19788"/>
                    <a:pt x="6669" y="19739"/>
                  </a:cubicBezTo>
                  <a:cubicBezTo>
                    <a:pt x="7100" y="19691"/>
                    <a:pt x="7520" y="19626"/>
                    <a:pt x="7957" y="19594"/>
                  </a:cubicBezTo>
                  <a:cubicBezTo>
                    <a:pt x="8393" y="19562"/>
                    <a:pt x="8847" y="19562"/>
                    <a:pt x="9273" y="19578"/>
                  </a:cubicBezTo>
                  <a:cubicBezTo>
                    <a:pt x="9698" y="19594"/>
                    <a:pt x="10095" y="19626"/>
                    <a:pt x="10486" y="19659"/>
                  </a:cubicBezTo>
                  <a:cubicBezTo>
                    <a:pt x="10878" y="19691"/>
                    <a:pt x="11263" y="19723"/>
                    <a:pt x="11644" y="19788"/>
                  </a:cubicBezTo>
                  <a:cubicBezTo>
                    <a:pt x="12024" y="19853"/>
                    <a:pt x="12398" y="19949"/>
                    <a:pt x="12789" y="20046"/>
                  </a:cubicBezTo>
                  <a:cubicBezTo>
                    <a:pt x="13181" y="20143"/>
                    <a:pt x="13589" y="20240"/>
                    <a:pt x="13952" y="20337"/>
                  </a:cubicBezTo>
                  <a:cubicBezTo>
                    <a:pt x="14315" y="20434"/>
                    <a:pt x="14633" y="20531"/>
                    <a:pt x="15024" y="20627"/>
                  </a:cubicBezTo>
                  <a:cubicBezTo>
                    <a:pt x="15416" y="20724"/>
                    <a:pt x="15881" y="20821"/>
                    <a:pt x="16334" y="20886"/>
                  </a:cubicBezTo>
                  <a:cubicBezTo>
                    <a:pt x="16788" y="20950"/>
                    <a:pt x="17231" y="20983"/>
                    <a:pt x="17622" y="20999"/>
                  </a:cubicBezTo>
                  <a:cubicBezTo>
                    <a:pt x="18013" y="21015"/>
                    <a:pt x="18354" y="21015"/>
                    <a:pt x="18688" y="20837"/>
                  </a:cubicBezTo>
                  <a:cubicBezTo>
                    <a:pt x="19023" y="20660"/>
                    <a:pt x="19352" y="20305"/>
                    <a:pt x="19568" y="20030"/>
                  </a:cubicBezTo>
                  <a:cubicBezTo>
                    <a:pt x="19783" y="19756"/>
                    <a:pt x="19885" y="19562"/>
                    <a:pt x="20004" y="18981"/>
                  </a:cubicBezTo>
                  <a:cubicBezTo>
                    <a:pt x="20124" y="18400"/>
                    <a:pt x="20260" y="17431"/>
                    <a:pt x="20384" y="16414"/>
                  </a:cubicBezTo>
                  <a:cubicBezTo>
                    <a:pt x="20509" y="15397"/>
                    <a:pt x="20623" y="14331"/>
                    <a:pt x="20748" y="13282"/>
                  </a:cubicBezTo>
                  <a:cubicBezTo>
                    <a:pt x="20872" y="12233"/>
                    <a:pt x="21008" y="11200"/>
                    <a:pt x="21128" y="10134"/>
                  </a:cubicBezTo>
                  <a:cubicBezTo>
                    <a:pt x="21247" y="9069"/>
                    <a:pt x="21349" y="7971"/>
                    <a:pt x="21423" y="6873"/>
                  </a:cubicBezTo>
                  <a:cubicBezTo>
                    <a:pt x="21496" y="5775"/>
                    <a:pt x="21542" y="4678"/>
                    <a:pt x="21564" y="4048"/>
                  </a:cubicBezTo>
                  <a:cubicBezTo>
                    <a:pt x="21587" y="3418"/>
                    <a:pt x="21587" y="3257"/>
                    <a:pt x="21581" y="3096"/>
                  </a:cubicBezTo>
                  <a:cubicBezTo>
                    <a:pt x="21576" y="2934"/>
                    <a:pt x="21564" y="2773"/>
                    <a:pt x="21530" y="2660"/>
                  </a:cubicBezTo>
                  <a:cubicBezTo>
                    <a:pt x="21496" y="2547"/>
                    <a:pt x="21440" y="2482"/>
                    <a:pt x="21224" y="2337"/>
                  </a:cubicBezTo>
                  <a:cubicBezTo>
                    <a:pt x="21008" y="2192"/>
                    <a:pt x="20634" y="1966"/>
                    <a:pt x="20305" y="1772"/>
                  </a:cubicBezTo>
                  <a:cubicBezTo>
                    <a:pt x="19976" y="1578"/>
                    <a:pt x="19692" y="1417"/>
                    <a:pt x="19352" y="1304"/>
                  </a:cubicBezTo>
                  <a:cubicBezTo>
                    <a:pt x="19012" y="1191"/>
                    <a:pt x="18615" y="1126"/>
                    <a:pt x="18223" y="1029"/>
                  </a:cubicBezTo>
                  <a:cubicBezTo>
                    <a:pt x="17832" y="932"/>
                    <a:pt x="17446" y="803"/>
                    <a:pt x="17055" y="706"/>
                  </a:cubicBezTo>
                  <a:cubicBezTo>
                    <a:pt x="16663" y="609"/>
                    <a:pt x="16266" y="545"/>
                    <a:pt x="15830" y="513"/>
                  </a:cubicBezTo>
                  <a:cubicBezTo>
                    <a:pt x="15393" y="480"/>
                    <a:pt x="14916" y="480"/>
                    <a:pt x="14463" y="464"/>
                  </a:cubicBezTo>
                  <a:cubicBezTo>
                    <a:pt x="14009" y="448"/>
                    <a:pt x="13578" y="416"/>
                    <a:pt x="13135" y="351"/>
                  </a:cubicBezTo>
                  <a:cubicBezTo>
                    <a:pt x="12693" y="287"/>
                    <a:pt x="12239" y="190"/>
                    <a:pt x="11814" y="125"/>
                  </a:cubicBezTo>
                  <a:cubicBezTo>
                    <a:pt x="11388" y="61"/>
                    <a:pt x="10991" y="28"/>
                    <a:pt x="10583" y="12"/>
                  </a:cubicBezTo>
                  <a:cubicBezTo>
                    <a:pt x="10174" y="-4"/>
                    <a:pt x="9755" y="-4"/>
                    <a:pt x="9352" y="12"/>
                  </a:cubicBezTo>
                  <a:cubicBezTo>
                    <a:pt x="8949" y="28"/>
                    <a:pt x="8563" y="61"/>
                    <a:pt x="8178" y="125"/>
                  </a:cubicBezTo>
                  <a:cubicBezTo>
                    <a:pt x="7792" y="190"/>
                    <a:pt x="7406" y="287"/>
                    <a:pt x="7055" y="367"/>
                  </a:cubicBezTo>
                  <a:cubicBezTo>
                    <a:pt x="6703" y="448"/>
                    <a:pt x="6385" y="513"/>
                    <a:pt x="6096" y="706"/>
                  </a:cubicBezTo>
                  <a:cubicBezTo>
                    <a:pt x="5807" y="900"/>
                    <a:pt x="5546" y="1223"/>
                    <a:pt x="5285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425892" y="256513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405350" y="2660385"/>
              <a:ext cx="141193" cy="3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442" fill="norm" stroke="1" extrusionOk="0">
                  <a:moveTo>
                    <a:pt x="4036" y="4320"/>
                  </a:moveTo>
                  <a:cubicBezTo>
                    <a:pt x="1813" y="11520"/>
                    <a:pt x="-411" y="18720"/>
                    <a:pt x="65" y="20160"/>
                  </a:cubicBezTo>
                  <a:cubicBezTo>
                    <a:pt x="542" y="21600"/>
                    <a:pt x="3718" y="17280"/>
                    <a:pt x="7689" y="12960"/>
                  </a:cubicBezTo>
                  <a:cubicBezTo>
                    <a:pt x="11660" y="8640"/>
                    <a:pt x="16424" y="4320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232342" y="2298435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27"/>
                    <a:pt x="14400" y="12454"/>
                    <a:pt x="18000" y="16054"/>
                  </a:cubicBezTo>
                  <a:cubicBezTo>
                    <a:pt x="21600" y="19654"/>
                    <a:pt x="216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156142" y="2565135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8000"/>
                    <a:pt x="8716" y="14400"/>
                    <a:pt x="12316" y="10800"/>
                  </a:cubicBezTo>
                  <a:cubicBezTo>
                    <a:pt x="15916" y="7200"/>
                    <a:pt x="187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206942" y="2694124"/>
              <a:ext cx="158751" cy="13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3566"/>
                  </a:moveTo>
                  <a:cubicBezTo>
                    <a:pt x="576" y="8401"/>
                    <a:pt x="1152" y="13237"/>
                    <a:pt x="1440" y="16461"/>
                  </a:cubicBezTo>
                  <a:cubicBezTo>
                    <a:pt x="1728" y="19685"/>
                    <a:pt x="1728" y="21297"/>
                    <a:pt x="1728" y="21297"/>
                  </a:cubicBezTo>
                  <a:cubicBezTo>
                    <a:pt x="1728" y="21297"/>
                    <a:pt x="1728" y="19685"/>
                    <a:pt x="2592" y="16461"/>
                  </a:cubicBezTo>
                  <a:cubicBezTo>
                    <a:pt x="3456" y="13237"/>
                    <a:pt x="5184" y="8401"/>
                    <a:pt x="6480" y="5339"/>
                  </a:cubicBezTo>
                  <a:cubicBezTo>
                    <a:pt x="7776" y="2276"/>
                    <a:pt x="8640" y="987"/>
                    <a:pt x="9792" y="342"/>
                  </a:cubicBezTo>
                  <a:cubicBezTo>
                    <a:pt x="10944" y="-303"/>
                    <a:pt x="12384" y="-303"/>
                    <a:pt x="14400" y="2760"/>
                  </a:cubicBezTo>
                  <a:cubicBezTo>
                    <a:pt x="16416" y="5822"/>
                    <a:pt x="19008" y="11948"/>
                    <a:pt x="21600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441892" y="2311135"/>
              <a:ext cx="17229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4164" y="729"/>
                    <a:pt x="8328" y="1458"/>
                    <a:pt x="11841" y="2916"/>
                  </a:cubicBezTo>
                  <a:cubicBezTo>
                    <a:pt x="15354" y="4375"/>
                    <a:pt x="18217" y="6562"/>
                    <a:pt x="19778" y="9023"/>
                  </a:cubicBezTo>
                  <a:cubicBezTo>
                    <a:pt x="21340" y="11484"/>
                    <a:pt x="21600" y="14218"/>
                    <a:pt x="20559" y="16314"/>
                  </a:cubicBezTo>
                  <a:cubicBezTo>
                    <a:pt x="19518" y="18410"/>
                    <a:pt x="17176" y="19868"/>
                    <a:pt x="14573" y="20643"/>
                  </a:cubicBezTo>
                  <a:cubicBezTo>
                    <a:pt x="11971" y="21418"/>
                    <a:pt x="9108" y="21509"/>
                    <a:pt x="6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915501" y="2344168"/>
              <a:ext cx="139042" cy="51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47" fill="norm" stroke="1" extrusionOk="0">
                  <a:moveTo>
                    <a:pt x="18960" y="1001"/>
                  </a:moveTo>
                  <a:cubicBezTo>
                    <a:pt x="17690" y="649"/>
                    <a:pt x="16419" y="298"/>
                    <a:pt x="14990" y="123"/>
                  </a:cubicBezTo>
                  <a:cubicBezTo>
                    <a:pt x="13560" y="-53"/>
                    <a:pt x="11972" y="-53"/>
                    <a:pt x="10701" y="210"/>
                  </a:cubicBezTo>
                  <a:cubicBezTo>
                    <a:pt x="9431" y="474"/>
                    <a:pt x="8478" y="1001"/>
                    <a:pt x="6731" y="2669"/>
                  </a:cubicBezTo>
                  <a:cubicBezTo>
                    <a:pt x="4984" y="4337"/>
                    <a:pt x="2442" y="7147"/>
                    <a:pt x="1013" y="9649"/>
                  </a:cubicBezTo>
                  <a:cubicBezTo>
                    <a:pt x="-416" y="12152"/>
                    <a:pt x="-734" y="14347"/>
                    <a:pt x="2760" y="16279"/>
                  </a:cubicBezTo>
                  <a:cubicBezTo>
                    <a:pt x="6254" y="18210"/>
                    <a:pt x="13560" y="19879"/>
                    <a:pt x="2086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803842" y="2349235"/>
              <a:ext cx="152401" cy="24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4200" y="3944"/>
                    <a:pt x="8400" y="7889"/>
                    <a:pt x="11400" y="10706"/>
                  </a:cubicBezTo>
                  <a:cubicBezTo>
                    <a:pt x="14400" y="13523"/>
                    <a:pt x="16200" y="15214"/>
                    <a:pt x="17700" y="17092"/>
                  </a:cubicBezTo>
                  <a:cubicBezTo>
                    <a:pt x="19200" y="18970"/>
                    <a:pt x="20400" y="21037"/>
                    <a:pt x="21000" y="21318"/>
                  </a:cubicBezTo>
                  <a:cubicBezTo>
                    <a:pt x="21600" y="21600"/>
                    <a:pt x="21600" y="20097"/>
                    <a:pt x="2160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810192" y="2304785"/>
              <a:ext cx="203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86"/>
                    <a:pt x="14400" y="7971"/>
                    <a:pt x="10800" y="11571"/>
                  </a:cubicBezTo>
                  <a:cubicBezTo>
                    <a:pt x="7200" y="15171"/>
                    <a:pt x="360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076892" y="2533385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495992" y="252703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597592" y="2444485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45"/>
                    <a:pt x="0" y="9290"/>
                    <a:pt x="3600" y="12890"/>
                  </a:cubicBezTo>
                  <a:cubicBezTo>
                    <a:pt x="7200" y="16490"/>
                    <a:pt x="144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934199" y="2275116"/>
              <a:ext cx="145994" cy="50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69" fill="norm" stroke="1" extrusionOk="0">
                  <a:moveTo>
                    <a:pt x="21283" y="1000"/>
                  </a:moveTo>
                  <a:cubicBezTo>
                    <a:pt x="20049" y="637"/>
                    <a:pt x="18814" y="274"/>
                    <a:pt x="17426" y="93"/>
                  </a:cubicBezTo>
                  <a:cubicBezTo>
                    <a:pt x="16037" y="-89"/>
                    <a:pt x="14494" y="-89"/>
                    <a:pt x="12180" y="909"/>
                  </a:cubicBezTo>
                  <a:cubicBezTo>
                    <a:pt x="9866" y="1908"/>
                    <a:pt x="6780" y="3904"/>
                    <a:pt x="4466" y="6400"/>
                  </a:cubicBezTo>
                  <a:cubicBezTo>
                    <a:pt x="2152" y="8896"/>
                    <a:pt x="609" y="11891"/>
                    <a:pt x="146" y="14296"/>
                  </a:cubicBezTo>
                  <a:cubicBezTo>
                    <a:pt x="-317" y="16701"/>
                    <a:pt x="300" y="18516"/>
                    <a:pt x="2306" y="19696"/>
                  </a:cubicBezTo>
                  <a:cubicBezTo>
                    <a:pt x="4312" y="20876"/>
                    <a:pt x="7706" y="21420"/>
                    <a:pt x="10329" y="21466"/>
                  </a:cubicBezTo>
                  <a:cubicBezTo>
                    <a:pt x="12952" y="21511"/>
                    <a:pt x="14803" y="21057"/>
                    <a:pt x="16654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252584" y="2260335"/>
              <a:ext cx="1810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856"/>
                    <a:pt x="-1068" y="9712"/>
                    <a:pt x="132" y="13312"/>
                  </a:cubicBezTo>
                  <a:cubicBezTo>
                    <a:pt x="1332" y="16912"/>
                    <a:pt x="10932" y="1925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137342" y="2482585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4400"/>
                    <a:pt x="6840" y="7200"/>
                    <a:pt x="10440" y="3600"/>
                  </a:cubicBezTo>
                  <a:cubicBezTo>
                    <a:pt x="14040" y="0"/>
                    <a:pt x="178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195069" y="2589775"/>
              <a:ext cx="183573" cy="15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869" fill="norm" stroke="1" extrusionOk="0">
                  <a:moveTo>
                    <a:pt x="3656" y="2592"/>
                  </a:moveTo>
                  <a:cubicBezTo>
                    <a:pt x="2911" y="3700"/>
                    <a:pt x="2166" y="4807"/>
                    <a:pt x="1670" y="7161"/>
                  </a:cubicBezTo>
                  <a:cubicBezTo>
                    <a:pt x="1173" y="9515"/>
                    <a:pt x="925" y="13115"/>
                    <a:pt x="677" y="15746"/>
                  </a:cubicBezTo>
                  <a:cubicBezTo>
                    <a:pt x="429" y="18377"/>
                    <a:pt x="180" y="20038"/>
                    <a:pt x="56" y="19900"/>
                  </a:cubicBezTo>
                  <a:cubicBezTo>
                    <a:pt x="-68" y="19761"/>
                    <a:pt x="-68" y="17823"/>
                    <a:pt x="925" y="14361"/>
                  </a:cubicBezTo>
                  <a:cubicBezTo>
                    <a:pt x="1918" y="10900"/>
                    <a:pt x="3904" y="5915"/>
                    <a:pt x="6139" y="3007"/>
                  </a:cubicBezTo>
                  <a:cubicBezTo>
                    <a:pt x="8373" y="100"/>
                    <a:pt x="10856" y="-731"/>
                    <a:pt x="13463" y="654"/>
                  </a:cubicBezTo>
                  <a:cubicBezTo>
                    <a:pt x="16070" y="2038"/>
                    <a:pt x="18801" y="5638"/>
                    <a:pt x="20166" y="9377"/>
                  </a:cubicBezTo>
                  <a:cubicBezTo>
                    <a:pt x="21532" y="13115"/>
                    <a:pt x="21532" y="16992"/>
                    <a:pt x="21532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7511992" y="2241285"/>
              <a:ext cx="118766" cy="54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97" fill="norm" stroke="1" extrusionOk="0">
                  <a:moveTo>
                    <a:pt x="2274" y="0"/>
                  </a:moveTo>
                  <a:cubicBezTo>
                    <a:pt x="6442" y="1168"/>
                    <a:pt x="10611" y="2335"/>
                    <a:pt x="14211" y="4378"/>
                  </a:cubicBezTo>
                  <a:cubicBezTo>
                    <a:pt x="17811" y="6422"/>
                    <a:pt x="20842" y="9341"/>
                    <a:pt x="21221" y="12093"/>
                  </a:cubicBezTo>
                  <a:cubicBezTo>
                    <a:pt x="21600" y="14845"/>
                    <a:pt x="19326" y="17430"/>
                    <a:pt x="16674" y="19056"/>
                  </a:cubicBezTo>
                  <a:cubicBezTo>
                    <a:pt x="14021" y="20683"/>
                    <a:pt x="10989" y="21350"/>
                    <a:pt x="8147" y="21475"/>
                  </a:cubicBezTo>
                  <a:cubicBezTo>
                    <a:pt x="5305" y="21600"/>
                    <a:pt x="2653" y="21183"/>
                    <a:pt x="0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689792" y="2266685"/>
              <a:ext cx="152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971"/>
                    <a:pt x="9000" y="9943"/>
                    <a:pt x="12300" y="13457"/>
                  </a:cubicBezTo>
                  <a:cubicBezTo>
                    <a:pt x="15600" y="16971"/>
                    <a:pt x="17700" y="19029"/>
                    <a:pt x="19050" y="20143"/>
                  </a:cubicBezTo>
                  <a:cubicBezTo>
                    <a:pt x="20400" y="21257"/>
                    <a:pt x="21000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702492" y="2222235"/>
              <a:ext cx="177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979"/>
                    <a:pt x="15429" y="5959"/>
                    <a:pt x="12086" y="9186"/>
                  </a:cubicBezTo>
                  <a:cubicBezTo>
                    <a:pt x="8743" y="12414"/>
                    <a:pt x="5143" y="15890"/>
                    <a:pt x="3086" y="18000"/>
                  </a:cubicBezTo>
                  <a:cubicBezTo>
                    <a:pt x="1029" y="20110"/>
                    <a:pt x="514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915127" y="2438135"/>
              <a:ext cx="11121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628" y="2160"/>
                  </a:moveTo>
                  <a:cubicBezTo>
                    <a:pt x="2258" y="1080"/>
                    <a:pt x="3888" y="0"/>
                    <a:pt x="5722" y="0"/>
                  </a:cubicBezTo>
                  <a:cubicBezTo>
                    <a:pt x="7556" y="0"/>
                    <a:pt x="9594" y="1080"/>
                    <a:pt x="11021" y="2520"/>
                  </a:cubicBezTo>
                  <a:cubicBezTo>
                    <a:pt x="12447" y="3960"/>
                    <a:pt x="13262" y="5760"/>
                    <a:pt x="11836" y="7920"/>
                  </a:cubicBezTo>
                  <a:cubicBezTo>
                    <a:pt x="10409" y="10080"/>
                    <a:pt x="6741" y="12600"/>
                    <a:pt x="4092" y="14580"/>
                  </a:cubicBezTo>
                  <a:cubicBezTo>
                    <a:pt x="1443" y="16560"/>
                    <a:pt x="-187" y="18000"/>
                    <a:pt x="17" y="19260"/>
                  </a:cubicBezTo>
                  <a:cubicBezTo>
                    <a:pt x="221" y="20520"/>
                    <a:pt x="2258" y="21600"/>
                    <a:pt x="6130" y="21600"/>
                  </a:cubicBezTo>
                  <a:cubicBezTo>
                    <a:pt x="10002" y="21600"/>
                    <a:pt x="15707" y="20520"/>
                    <a:pt x="2141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146992" y="2444485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256531" y="2336535"/>
              <a:ext cx="6191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709"/>
                    <a:pt x="6660" y="7418"/>
                    <a:pt x="3060" y="10691"/>
                  </a:cubicBezTo>
                  <a:cubicBezTo>
                    <a:pt x="-540" y="13964"/>
                    <a:pt x="-540" y="16800"/>
                    <a:pt x="900" y="18545"/>
                  </a:cubicBezTo>
                  <a:cubicBezTo>
                    <a:pt x="2340" y="20291"/>
                    <a:pt x="5220" y="20945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623242" y="243813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004242" y="2450835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518592" y="2412735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639712" y="2317485"/>
              <a:ext cx="2493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02" fill="norm" stroke="1" extrusionOk="0">
                  <a:moveTo>
                    <a:pt x="21200" y="0"/>
                  </a:moveTo>
                  <a:cubicBezTo>
                    <a:pt x="14000" y="3757"/>
                    <a:pt x="6800" y="7513"/>
                    <a:pt x="3200" y="10565"/>
                  </a:cubicBezTo>
                  <a:cubicBezTo>
                    <a:pt x="-400" y="13617"/>
                    <a:pt x="-400" y="15965"/>
                    <a:pt x="500" y="17726"/>
                  </a:cubicBezTo>
                  <a:cubicBezTo>
                    <a:pt x="1400" y="19487"/>
                    <a:pt x="3200" y="20661"/>
                    <a:pt x="6800" y="21130"/>
                  </a:cubicBezTo>
                  <a:cubicBezTo>
                    <a:pt x="10400" y="21600"/>
                    <a:pt x="15800" y="21365"/>
                    <a:pt x="212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033950" y="2190485"/>
              <a:ext cx="3074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400"/>
                    <a:pt x="6514" y="800"/>
                    <a:pt x="2914" y="3900"/>
                  </a:cubicBezTo>
                  <a:cubicBezTo>
                    <a:pt x="-686" y="7000"/>
                    <a:pt x="-686" y="12800"/>
                    <a:pt x="1474" y="16200"/>
                  </a:cubicBezTo>
                  <a:cubicBezTo>
                    <a:pt x="3634" y="19600"/>
                    <a:pt x="7954" y="20600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956742" y="2454508"/>
              <a:ext cx="279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36" y="12302"/>
                    <a:pt x="10473" y="4448"/>
                    <a:pt x="14073" y="1502"/>
                  </a:cubicBezTo>
                  <a:cubicBezTo>
                    <a:pt x="17673" y="-1443"/>
                    <a:pt x="1963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020242" y="2590053"/>
              <a:ext cx="165101" cy="15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831" y="2694"/>
                  </a:moveTo>
                  <a:cubicBezTo>
                    <a:pt x="554" y="7072"/>
                    <a:pt x="277" y="11451"/>
                    <a:pt x="138" y="14807"/>
                  </a:cubicBezTo>
                  <a:cubicBezTo>
                    <a:pt x="0" y="18164"/>
                    <a:pt x="0" y="20499"/>
                    <a:pt x="0" y="20937"/>
                  </a:cubicBezTo>
                  <a:cubicBezTo>
                    <a:pt x="0" y="21375"/>
                    <a:pt x="0" y="19916"/>
                    <a:pt x="1246" y="16267"/>
                  </a:cubicBezTo>
                  <a:cubicBezTo>
                    <a:pt x="2492" y="12618"/>
                    <a:pt x="4985" y="6780"/>
                    <a:pt x="6923" y="3570"/>
                  </a:cubicBezTo>
                  <a:cubicBezTo>
                    <a:pt x="8862" y="359"/>
                    <a:pt x="10246" y="-225"/>
                    <a:pt x="12046" y="67"/>
                  </a:cubicBezTo>
                  <a:cubicBezTo>
                    <a:pt x="13846" y="359"/>
                    <a:pt x="16062" y="1526"/>
                    <a:pt x="17723" y="5029"/>
                  </a:cubicBezTo>
                  <a:cubicBezTo>
                    <a:pt x="19385" y="8532"/>
                    <a:pt x="20492" y="14370"/>
                    <a:pt x="21600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299642" y="2241285"/>
              <a:ext cx="12886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8100" y="0"/>
                  </a:moveTo>
                  <a:cubicBezTo>
                    <a:pt x="12150" y="2578"/>
                    <a:pt x="16200" y="5156"/>
                    <a:pt x="18563" y="7822"/>
                  </a:cubicBezTo>
                  <a:cubicBezTo>
                    <a:pt x="20925" y="10489"/>
                    <a:pt x="21600" y="13244"/>
                    <a:pt x="18225" y="15556"/>
                  </a:cubicBezTo>
                  <a:cubicBezTo>
                    <a:pt x="14850" y="17867"/>
                    <a:pt x="7425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791599" y="2239168"/>
              <a:ext cx="95294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16554" y="806"/>
                  </a:moveTo>
                  <a:cubicBezTo>
                    <a:pt x="16554" y="403"/>
                    <a:pt x="16554" y="0"/>
                    <a:pt x="16094" y="0"/>
                  </a:cubicBezTo>
                  <a:cubicBezTo>
                    <a:pt x="15635" y="0"/>
                    <a:pt x="14716" y="403"/>
                    <a:pt x="12418" y="1813"/>
                  </a:cubicBezTo>
                  <a:cubicBezTo>
                    <a:pt x="10120" y="3224"/>
                    <a:pt x="6443" y="5642"/>
                    <a:pt x="3686" y="8100"/>
                  </a:cubicBezTo>
                  <a:cubicBezTo>
                    <a:pt x="928" y="10558"/>
                    <a:pt x="-910" y="13057"/>
                    <a:pt x="469" y="15233"/>
                  </a:cubicBezTo>
                  <a:cubicBezTo>
                    <a:pt x="1847" y="17409"/>
                    <a:pt x="6443" y="19263"/>
                    <a:pt x="10350" y="20270"/>
                  </a:cubicBezTo>
                  <a:cubicBezTo>
                    <a:pt x="14256" y="21278"/>
                    <a:pt x="17473" y="21439"/>
                    <a:pt x="20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572692" y="2209535"/>
              <a:ext cx="209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720"/>
                    <a:pt x="3927" y="5440"/>
                    <a:pt x="6982" y="8800"/>
                  </a:cubicBezTo>
                  <a:cubicBezTo>
                    <a:pt x="10036" y="12160"/>
                    <a:pt x="14182" y="16160"/>
                    <a:pt x="16800" y="18400"/>
                  </a:cubicBezTo>
                  <a:cubicBezTo>
                    <a:pt x="19418" y="20640"/>
                    <a:pt x="20509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610792" y="2171435"/>
              <a:ext cx="1968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858"/>
                    <a:pt x="16026" y="3716"/>
                    <a:pt x="13123" y="6213"/>
                  </a:cubicBezTo>
                  <a:cubicBezTo>
                    <a:pt x="10219" y="8710"/>
                    <a:pt x="7200" y="11845"/>
                    <a:pt x="4994" y="14516"/>
                  </a:cubicBezTo>
                  <a:cubicBezTo>
                    <a:pt x="2787" y="17187"/>
                    <a:pt x="1394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843625" y="2411059"/>
              <a:ext cx="135468" cy="13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4387" y="1241"/>
                  </a:moveTo>
                  <a:cubicBezTo>
                    <a:pt x="3375" y="4841"/>
                    <a:pt x="2362" y="8441"/>
                    <a:pt x="1519" y="11550"/>
                  </a:cubicBezTo>
                  <a:cubicBezTo>
                    <a:pt x="675" y="14659"/>
                    <a:pt x="0" y="17277"/>
                    <a:pt x="0" y="17277"/>
                  </a:cubicBezTo>
                  <a:cubicBezTo>
                    <a:pt x="0" y="17277"/>
                    <a:pt x="675" y="14659"/>
                    <a:pt x="2194" y="11550"/>
                  </a:cubicBezTo>
                  <a:cubicBezTo>
                    <a:pt x="3712" y="8441"/>
                    <a:pt x="6075" y="4841"/>
                    <a:pt x="8269" y="2550"/>
                  </a:cubicBezTo>
                  <a:cubicBezTo>
                    <a:pt x="10462" y="259"/>
                    <a:pt x="12487" y="-723"/>
                    <a:pt x="14681" y="586"/>
                  </a:cubicBezTo>
                  <a:cubicBezTo>
                    <a:pt x="16875" y="1895"/>
                    <a:pt x="19237" y="5495"/>
                    <a:pt x="20419" y="9259"/>
                  </a:cubicBezTo>
                  <a:cubicBezTo>
                    <a:pt x="21600" y="13022"/>
                    <a:pt x="21600" y="16950"/>
                    <a:pt x="21600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406592" y="4070085"/>
              <a:ext cx="2667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232"/>
                    <a:pt x="2400" y="2463"/>
                    <a:pt x="4800" y="4358"/>
                  </a:cubicBezTo>
                  <a:cubicBezTo>
                    <a:pt x="7200" y="6253"/>
                    <a:pt x="10800" y="8811"/>
                    <a:pt x="13800" y="11795"/>
                  </a:cubicBezTo>
                  <a:cubicBezTo>
                    <a:pt x="16800" y="14779"/>
                    <a:pt x="192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362142" y="4057385"/>
              <a:ext cx="368301" cy="53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20483" y="514"/>
                    <a:pt x="19366" y="1029"/>
                    <a:pt x="17814" y="2571"/>
                  </a:cubicBezTo>
                  <a:cubicBezTo>
                    <a:pt x="16262" y="4114"/>
                    <a:pt x="14276" y="6686"/>
                    <a:pt x="12228" y="9171"/>
                  </a:cubicBezTo>
                  <a:cubicBezTo>
                    <a:pt x="10179" y="11657"/>
                    <a:pt x="8069" y="14057"/>
                    <a:pt x="6269" y="16029"/>
                  </a:cubicBezTo>
                  <a:cubicBezTo>
                    <a:pt x="4469" y="18000"/>
                    <a:pt x="2979" y="19543"/>
                    <a:pt x="1986" y="20443"/>
                  </a:cubicBezTo>
                  <a:cubicBezTo>
                    <a:pt x="993" y="21343"/>
                    <a:pt x="497" y="21600"/>
                    <a:pt x="248" y="21429"/>
                  </a:cubicBezTo>
                  <a:cubicBezTo>
                    <a:pt x="0" y="21257"/>
                    <a:pt x="0" y="20657"/>
                    <a:pt x="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336742" y="3924035"/>
              <a:ext cx="533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21600"/>
                    <a:pt x="6857" y="21600"/>
                    <a:pt x="10243" y="18000"/>
                  </a:cubicBezTo>
                  <a:cubicBezTo>
                    <a:pt x="13629" y="14400"/>
                    <a:pt x="16971" y="7200"/>
                    <a:pt x="18857" y="3600"/>
                  </a:cubicBezTo>
                  <a:cubicBezTo>
                    <a:pt x="20743" y="0"/>
                    <a:pt x="21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202908" y="4305035"/>
              <a:ext cx="499085" cy="19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45" fill="norm" stroke="1" extrusionOk="0">
                  <a:moveTo>
                    <a:pt x="2077" y="16378"/>
                  </a:moveTo>
                  <a:cubicBezTo>
                    <a:pt x="1348" y="17327"/>
                    <a:pt x="619" y="18277"/>
                    <a:pt x="255" y="18040"/>
                  </a:cubicBezTo>
                  <a:cubicBezTo>
                    <a:pt x="-110" y="17802"/>
                    <a:pt x="-110" y="16378"/>
                    <a:pt x="437" y="13767"/>
                  </a:cubicBezTo>
                  <a:cubicBezTo>
                    <a:pt x="984" y="11156"/>
                    <a:pt x="2077" y="7358"/>
                    <a:pt x="3080" y="5103"/>
                  </a:cubicBezTo>
                  <a:cubicBezTo>
                    <a:pt x="4082" y="2848"/>
                    <a:pt x="4994" y="2136"/>
                    <a:pt x="5677" y="1780"/>
                  </a:cubicBezTo>
                  <a:cubicBezTo>
                    <a:pt x="6361" y="1424"/>
                    <a:pt x="6817" y="1424"/>
                    <a:pt x="7363" y="2611"/>
                  </a:cubicBezTo>
                  <a:cubicBezTo>
                    <a:pt x="7910" y="3798"/>
                    <a:pt x="8548" y="6171"/>
                    <a:pt x="9232" y="9020"/>
                  </a:cubicBezTo>
                  <a:cubicBezTo>
                    <a:pt x="9915" y="11868"/>
                    <a:pt x="10644" y="15191"/>
                    <a:pt x="11282" y="17446"/>
                  </a:cubicBezTo>
                  <a:cubicBezTo>
                    <a:pt x="11920" y="19701"/>
                    <a:pt x="12467" y="20888"/>
                    <a:pt x="13196" y="21244"/>
                  </a:cubicBezTo>
                  <a:cubicBezTo>
                    <a:pt x="13925" y="21600"/>
                    <a:pt x="14837" y="21125"/>
                    <a:pt x="15976" y="18040"/>
                  </a:cubicBezTo>
                  <a:cubicBezTo>
                    <a:pt x="17115" y="14954"/>
                    <a:pt x="18482" y="9257"/>
                    <a:pt x="19439" y="5815"/>
                  </a:cubicBezTo>
                  <a:cubicBezTo>
                    <a:pt x="20396" y="2374"/>
                    <a:pt x="20943" y="1187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984278" y="4104957"/>
              <a:ext cx="301915" cy="45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7" fill="norm" stroke="1" extrusionOk="0">
                  <a:moveTo>
                    <a:pt x="700" y="6364"/>
                  </a:moveTo>
                  <a:cubicBezTo>
                    <a:pt x="700" y="5871"/>
                    <a:pt x="700" y="5378"/>
                    <a:pt x="549" y="5526"/>
                  </a:cubicBezTo>
                  <a:cubicBezTo>
                    <a:pt x="398" y="5674"/>
                    <a:pt x="96" y="6463"/>
                    <a:pt x="21" y="8435"/>
                  </a:cubicBezTo>
                  <a:cubicBezTo>
                    <a:pt x="-55" y="10408"/>
                    <a:pt x="96" y="13564"/>
                    <a:pt x="172" y="15389"/>
                  </a:cubicBezTo>
                  <a:cubicBezTo>
                    <a:pt x="247" y="17213"/>
                    <a:pt x="247" y="17706"/>
                    <a:pt x="247" y="16276"/>
                  </a:cubicBezTo>
                  <a:cubicBezTo>
                    <a:pt x="247" y="14846"/>
                    <a:pt x="247" y="11493"/>
                    <a:pt x="474" y="8830"/>
                  </a:cubicBezTo>
                  <a:cubicBezTo>
                    <a:pt x="700" y="6167"/>
                    <a:pt x="1153" y="4194"/>
                    <a:pt x="1531" y="2863"/>
                  </a:cubicBezTo>
                  <a:cubicBezTo>
                    <a:pt x="1909" y="1531"/>
                    <a:pt x="2211" y="841"/>
                    <a:pt x="2815" y="890"/>
                  </a:cubicBezTo>
                  <a:cubicBezTo>
                    <a:pt x="3419" y="939"/>
                    <a:pt x="4325" y="1728"/>
                    <a:pt x="5836" y="3750"/>
                  </a:cubicBezTo>
                  <a:cubicBezTo>
                    <a:pt x="7346" y="5772"/>
                    <a:pt x="9461" y="9027"/>
                    <a:pt x="11274" y="12035"/>
                  </a:cubicBezTo>
                  <a:cubicBezTo>
                    <a:pt x="13086" y="15043"/>
                    <a:pt x="14597" y="17805"/>
                    <a:pt x="15654" y="19432"/>
                  </a:cubicBezTo>
                  <a:cubicBezTo>
                    <a:pt x="16711" y="21060"/>
                    <a:pt x="17316" y="21553"/>
                    <a:pt x="17844" y="21356"/>
                  </a:cubicBezTo>
                  <a:cubicBezTo>
                    <a:pt x="18373" y="21158"/>
                    <a:pt x="18826" y="20271"/>
                    <a:pt x="19430" y="18150"/>
                  </a:cubicBezTo>
                  <a:cubicBezTo>
                    <a:pt x="20035" y="16030"/>
                    <a:pt x="20790" y="12676"/>
                    <a:pt x="21167" y="9668"/>
                  </a:cubicBezTo>
                  <a:cubicBezTo>
                    <a:pt x="21545" y="6660"/>
                    <a:pt x="21545" y="3997"/>
                    <a:pt x="21545" y="2320"/>
                  </a:cubicBezTo>
                  <a:cubicBezTo>
                    <a:pt x="21545" y="643"/>
                    <a:pt x="21545" y="-47"/>
                    <a:pt x="21469" y="2"/>
                  </a:cubicBezTo>
                  <a:cubicBezTo>
                    <a:pt x="21394" y="52"/>
                    <a:pt x="21243" y="841"/>
                    <a:pt x="21092" y="1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413170" y="4318683"/>
              <a:ext cx="66987" cy="18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152" fill="norm" stroke="1" extrusionOk="0">
                  <a:moveTo>
                    <a:pt x="19065" y="2053"/>
                  </a:moveTo>
                  <a:cubicBezTo>
                    <a:pt x="15889" y="1093"/>
                    <a:pt x="12712" y="133"/>
                    <a:pt x="9853" y="13"/>
                  </a:cubicBezTo>
                  <a:cubicBezTo>
                    <a:pt x="6995" y="-107"/>
                    <a:pt x="4453" y="613"/>
                    <a:pt x="2547" y="3133"/>
                  </a:cubicBezTo>
                  <a:cubicBezTo>
                    <a:pt x="642" y="5653"/>
                    <a:pt x="-629" y="9973"/>
                    <a:pt x="324" y="13333"/>
                  </a:cubicBezTo>
                  <a:cubicBezTo>
                    <a:pt x="1277" y="16693"/>
                    <a:pt x="4453" y="19093"/>
                    <a:pt x="7630" y="20293"/>
                  </a:cubicBezTo>
                  <a:cubicBezTo>
                    <a:pt x="10806" y="21493"/>
                    <a:pt x="13983" y="21493"/>
                    <a:pt x="16524" y="19933"/>
                  </a:cubicBezTo>
                  <a:cubicBezTo>
                    <a:pt x="19065" y="18373"/>
                    <a:pt x="20971" y="15253"/>
                    <a:pt x="19700" y="12133"/>
                  </a:cubicBezTo>
                  <a:cubicBezTo>
                    <a:pt x="18430" y="9013"/>
                    <a:pt x="13983" y="5893"/>
                    <a:pt x="9536" y="2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559242" y="4222485"/>
              <a:ext cx="190501" cy="25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7967"/>
                  </a:moveTo>
                  <a:cubicBezTo>
                    <a:pt x="720" y="7259"/>
                    <a:pt x="1440" y="6551"/>
                    <a:pt x="2520" y="6374"/>
                  </a:cubicBezTo>
                  <a:cubicBezTo>
                    <a:pt x="3600" y="6197"/>
                    <a:pt x="5040" y="6551"/>
                    <a:pt x="6840" y="8764"/>
                  </a:cubicBezTo>
                  <a:cubicBezTo>
                    <a:pt x="8640" y="10977"/>
                    <a:pt x="10800" y="15049"/>
                    <a:pt x="11520" y="17616"/>
                  </a:cubicBezTo>
                  <a:cubicBezTo>
                    <a:pt x="12240" y="20184"/>
                    <a:pt x="11520" y="21246"/>
                    <a:pt x="10680" y="21423"/>
                  </a:cubicBezTo>
                  <a:cubicBezTo>
                    <a:pt x="9840" y="21600"/>
                    <a:pt x="8880" y="20892"/>
                    <a:pt x="8640" y="18502"/>
                  </a:cubicBezTo>
                  <a:cubicBezTo>
                    <a:pt x="8400" y="16111"/>
                    <a:pt x="8880" y="12039"/>
                    <a:pt x="11160" y="8675"/>
                  </a:cubicBezTo>
                  <a:cubicBezTo>
                    <a:pt x="13440" y="5311"/>
                    <a:pt x="17520" y="26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015558" y="3972677"/>
              <a:ext cx="153285" cy="64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42" fill="norm" stroke="1" extrusionOk="0">
                  <a:moveTo>
                    <a:pt x="21138" y="1334"/>
                  </a:moveTo>
                  <a:cubicBezTo>
                    <a:pt x="20846" y="913"/>
                    <a:pt x="20554" y="492"/>
                    <a:pt x="19679" y="247"/>
                  </a:cubicBezTo>
                  <a:cubicBezTo>
                    <a:pt x="18803" y="1"/>
                    <a:pt x="17343" y="-69"/>
                    <a:pt x="16176" y="71"/>
                  </a:cubicBezTo>
                  <a:cubicBezTo>
                    <a:pt x="15008" y="212"/>
                    <a:pt x="14133" y="562"/>
                    <a:pt x="12089" y="1965"/>
                  </a:cubicBezTo>
                  <a:cubicBezTo>
                    <a:pt x="10046" y="3367"/>
                    <a:pt x="6835" y="5822"/>
                    <a:pt x="4646" y="8206"/>
                  </a:cubicBezTo>
                  <a:cubicBezTo>
                    <a:pt x="2457" y="10591"/>
                    <a:pt x="1289" y="12905"/>
                    <a:pt x="560" y="14869"/>
                  </a:cubicBezTo>
                  <a:cubicBezTo>
                    <a:pt x="-170" y="16832"/>
                    <a:pt x="-462" y="18445"/>
                    <a:pt x="1435" y="19567"/>
                  </a:cubicBezTo>
                  <a:cubicBezTo>
                    <a:pt x="3333" y="20689"/>
                    <a:pt x="7419" y="21321"/>
                    <a:pt x="11068" y="21426"/>
                  </a:cubicBezTo>
                  <a:cubicBezTo>
                    <a:pt x="14716" y="21531"/>
                    <a:pt x="17927" y="21110"/>
                    <a:pt x="21138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008960" y="2920735"/>
              <a:ext cx="445633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39" fill="norm" stroke="1" extrusionOk="0">
                  <a:moveTo>
                    <a:pt x="976" y="19200"/>
                  </a:moveTo>
                  <a:cubicBezTo>
                    <a:pt x="464" y="20000"/>
                    <a:pt x="-48" y="20800"/>
                    <a:pt x="3" y="21200"/>
                  </a:cubicBezTo>
                  <a:cubicBezTo>
                    <a:pt x="54" y="21600"/>
                    <a:pt x="669" y="21600"/>
                    <a:pt x="2562" y="20400"/>
                  </a:cubicBezTo>
                  <a:cubicBezTo>
                    <a:pt x="4456" y="19200"/>
                    <a:pt x="7630" y="16800"/>
                    <a:pt x="11008" y="13200"/>
                  </a:cubicBezTo>
                  <a:cubicBezTo>
                    <a:pt x="14386" y="9600"/>
                    <a:pt x="17969" y="480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933892" y="3011752"/>
              <a:ext cx="5461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5" y="16904"/>
                    <a:pt x="5191" y="12209"/>
                    <a:pt x="7786" y="8922"/>
                  </a:cubicBezTo>
                  <a:cubicBezTo>
                    <a:pt x="10381" y="5635"/>
                    <a:pt x="12977" y="3757"/>
                    <a:pt x="15195" y="2348"/>
                  </a:cubicBezTo>
                  <a:cubicBezTo>
                    <a:pt x="17414" y="939"/>
                    <a:pt x="19256" y="0"/>
                    <a:pt x="20260" y="0"/>
                  </a:cubicBezTo>
                  <a:cubicBezTo>
                    <a:pt x="21265" y="0"/>
                    <a:pt x="21433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816542" y="2793735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854642" y="288263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042092" y="2895335"/>
              <a:ext cx="406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7673"/>
                    <a:pt x="8100" y="13745"/>
                    <a:pt x="11700" y="10145"/>
                  </a:cubicBezTo>
                  <a:cubicBezTo>
                    <a:pt x="15300" y="6545"/>
                    <a:pt x="1845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105592" y="2927085"/>
              <a:ext cx="336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6" y="15600"/>
                    <a:pt x="10053" y="9600"/>
                    <a:pt x="13653" y="6000"/>
                  </a:cubicBezTo>
                  <a:cubicBezTo>
                    <a:pt x="17253" y="2400"/>
                    <a:pt x="194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823142" y="270483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848542" y="2768335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397442" y="4019285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45"/>
                    <a:pt x="9600" y="9290"/>
                    <a:pt x="13200" y="12890"/>
                  </a:cubicBezTo>
                  <a:cubicBezTo>
                    <a:pt x="16800" y="16490"/>
                    <a:pt x="192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340292" y="4203435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372768" y="4355565"/>
              <a:ext cx="151675" cy="16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999" fill="norm" stroke="1" extrusionOk="0">
                  <a:moveTo>
                    <a:pt x="3497" y="2527"/>
                  </a:moveTo>
                  <a:cubicBezTo>
                    <a:pt x="2297" y="5296"/>
                    <a:pt x="1097" y="8066"/>
                    <a:pt x="497" y="10143"/>
                  </a:cubicBezTo>
                  <a:cubicBezTo>
                    <a:pt x="-103" y="12220"/>
                    <a:pt x="-103" y="13604"/>
                    <a:pt x="197" y="15681"/>
                  </a:cubicBezTo>
                  <a:cubicBezTo>
                    <a:pt x="497" y="17758"/>
                    <a:pt x="1097" y="20527"/>
                    <a:pt x="1397" y="20943"/>
                  </a:cubicBezTo>
                  <a:cubicBezTo>
                    <a:pt x="1697" y="21358"/>
                    <a:pt x="1697" y="19420"/>
                    <a:pt x="1997" y="16235"/>
                  </a:cubicBezTo>
                  <a:cubicBezTo>
                    <a:pt x="2297" y="13050"/>
                    <a:pt x="2897" y="8620"/>
                    <a:pt x="4247" y="5435"/>
                  </a:cubicBezTo>
                  <a:cubicBezTo>
                    <a:pt x="5597" y="2250"/>
                    <a:pt x="7697" y="312"/>
                    <a:pt x="10097" y="35"/>
                  </a:cubicBezTo>
                  <a:cubicBezTo>
                    <a:pt x="12497" y="-242"/>
                    <a:pt x="15197" y="1143"/>
                    <a:pt x="16997" y="3081"/>
                  </a:cubicBezTo>
                  <a:cubicBezTo>
                    <a:pt x="18797" y="5020"/>
                    <a:pt x="19697" y="7512"/>
                    <a:pt x="20147" y="9450"/>
                  </a:cubicBezTo>
                  <a:cubicBezTo>
                    <a:pt x="20597" y="11389"/>
                    <a:pt x="20597" y="12773"/>
                    <a:pt x="20747" y="13604"/>
                  </a:cubicBezTo>
                  <a:cubicBezTo>
                    <a:pt x="20897" y="14435"/>
                    <a:pt x="21197" y="14712"/>
                    <a:pt x="21497" y="14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657792" y="4152635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708592" y="4004170"/>
              <a:ext cx="266701" cy="2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21077"/>
                  </a:moveTo>
                  <a:cubicBezTo>
                    <a:pt x="2057" y="18514"/>
                    <a:pt x="4114" y="15952"/>
                    <a:pt x="5486" y="13297"/>
                  </a:cubicBezTo>
                  <a:cubicBezTo>
                    <a:pt x="6857" y="10643"/>
                    <a:pt x="7543" y="7897"/>
                    <a:pt x="7886" y="6067"/>
                  </a:cubicBezTo>
                  <a:cubicBezTo>
                    <a:pt x="8229" y="4236"/>
                    <a:pt x="8229" y="3321"/>
                    <a:pt x="8143" y="3413"/>
                  </a:cubicBezTo>
                  <a:cubicBezTo>
                    <a:pt x="8057" y="3504"/>
                    <a:pt x="7886" y="4602"/>
                    <a:pt x="7800" y="6433"/>
                  </a:cubicBezTo>
                  <a:cubicBezTo>
                    <a:pt x="7714" y="8263"/>
                    <a:pt x="7714" y="10826"/>
                    <a:pt x="7714" y="12565"/>
                  </a:cubicBezTo>
                  <a:cubicBezTo>
                    <a:pt x="7714" y="14304"/>
                    <a:pt x="7714" y="15219"/>
                    <a:pt x="8057" y="15952"/>
                  </a:cubicBezTo>
                  <a:cubicBezTo>
                    <a:pt x="8400" y="16684"/>
                    <a:pt x="9086" y="17233"/>
                    <a:pt x="9857" y="17050"/>
                  </a:cubicBezTo>
                  <a:cubicBezTo>
                    <a:pt x="10629" y="16867"/>
                    <a:pt x="11486" y="15952"/>
                    <a:pt x="12514" y="14030"/>
                  </a:cubicBezTo>
                  <a:cubicBezTo>
                    <a:pt x="13543" y="12108"/>
                    <a:pt x="14743" y="9179"/>
                    <a:pt x="15600" y="6433"/>
                  </a:cubicBezTo>
                  <a:cubicBezTo>
                    <a:pt x="16457" y="3687"/>
                    <a:pt x="16971" y="1124"/>
                    <a:pt x="17057" y="301"/>
                  </a:cubicBezTo>
                  <a:cubicBezTo>
                    <a:pt x="17143" y="-523"/>
                    <a:pt x="16800" y="392"/>
                    <a:pt x="16714" y="2497"/>
                  </a:cubicBezTo>
                  <a:cubicBezTo>
                    <a:pt x="16629" y="4602"/>
                    <a:pt x="16800" y="7897"/>
                    <a:pt x="17657" y="10460"/>
                  </a:cubicBezTo>
                  <a:cubicBezTo>
                    <a:pt x="18514" y="13023"/>
                    <a:pt x="20057" y="14853"/>
                    <a:pt x="21600" y="16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243693" y="4133585"/>
              <a:ext cx="169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386" y="21600"/>
                  </a:moveTo>
                  <a:cubicBezTo>
                    <a:pt x="586" y="18400"/>
                    <a:pt x="-214" y="15200"/>
                    <a:pt x="53" y="13600"/>
                  </a:cubicBezTo>
                  <a:cubicBezTo>
                    <a:pt x="319" y="12000"/>
                    <a:pt x="1653" y="12000"/>
                    <a:pt x="5386" y="10000"/>
                  </a:cubicBezTo>
                  <a:cubicBezTo>
                    <a:pt x="9119" y="8000"/>
                    <a:pt x="15253" y="40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318192" y="407643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576546" y="3955785"/>
              <a:ext cx="4644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3857"/>
                    <a:pt x="-993" y="7714"/>
                    <a:pt x="2294" y="11314"/>
                  </a:cubicBezTo>
                  <a:cubicBezTo>
                    <a:pt x="5581" y="14914"/>
                    <a:pt x="13094" y="18257"/>
                    <a:pt x="20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546792" y="415263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591605" y="4241535"/>
              <a:ext cx="120288" cy="14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04" fill="norm" stroke="1" extrusionOk="0">
                  <a:moveTo>
                    <a:pt x="2209" y="0"/>
                  </a:moveTo>
                  <a:cubicBezTo>
                    <a:pt x="1451" y="5009"/>
                    <a:pt x="693" y="10017"/>
                    <a:pt x="314" y="13930"/>
                  </a:cubicBezTo>
                  <a:cubicBezTo>
                    <a:pt x="-65" y="17844"/>
                    <a:pt x="-65" y="20661"/>
                    <a:pt x="124" y="20974"/>
                  </a:cubicBezTo>
                  <a:cubicBezTo>
                    <a:pt x="314" y="21287"/>
                    <a:pt x="693" y="19096"/>
                    <a:pt x="1261" y="16278"/>
                  </a:cubicBezTo>
                  <a:cubicBezTo>
                    <a:pt x="1830" y="13461"/>
                    <a:pt x="2588" y="10017"/>
                    <a:pt x="3346" y="7357"/>
                  </a:cubicBezTo>
                  <a:cubicBezTo>
                    <a:pt x="4103" y="4696"/>
                    <a:pt x="4861" y="2817"/>
                    <a:pt x="6188" y="1565"/>
                  </a:cubicBezTo>
                  <a:cubicBezTo>
                    <a:pt x="7514" y="313"/>
                    <a:pt x="9409" y="-313"/>
                    <a:pt x="11303" y="1096"/>
                  </a:cubicBezTo>
                  <a:cubicBezTo>
                    <a:pt x="13198" y="2504"/>
                    <a:pt x="15093" y="5948"/>
                    <a:pt x="16798" y="9078"/>
                  </a:cubicBezTo>
                  <a:cubicBezTo>
                    <a:pt x="18503" y="12209"/>
                    <a:pt x="20019" y="15026"/>
                    <a:pt x="21535" y="1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826192" y="412723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889692" y="4013442"/>
              <a:ext cx="196851" cy="22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0" y="20328"/>
                    <a:pt x="0" y="19309"/>
                    <a:pt x="1277" y="16355"/>
                  </a:cubicBezTo>
                  <a:cubicBezTo>
                    <a:pt x="2555" y="13400"/>
                    <a:pt x="5110" y="8509"/>
                    <a:pt x="6387" y="5249"/>
                  </a:cubicBezTo>
                  <a:cubicBezTo>
                    <a:pt x="7665" y="1989"/>
                    <a:pt x="7665" y="358"/>
                    <a:pt x="7665" y="53"/>
                  </a:cubicBezTo>
                  <a:cubicBezTo>
                    <a:pt x="7665" y="-253"/>
                    <a:pt x="7665" y="766"/>
                    <a:pt x="7432" y="3007"/>
                  </a:cubicBezTo>
                  <a:cubicBezTo>
                    <a:pt x="7200" y="5249"/>
                    <a:pt x="6735" y="8713"/>
                    <a:pt x="6503" y="11056"/>
                  </a:cubicBezTo>
                  <a:cubicBezTo>
                    <a:pt x="6271" y="13400"/>
                    <a:pt x="6271" y="14622"/>
                    <a:pt x="6852" y="15234"/>
                  </a:cubicBezTo>
                  <a:cubicBezTo>
                    <a:pt x="7432" y="15845"/>
                    <a:pt x="8594" y="15845"/>
                    <a:pt x="9987" y="14928"/>
                  </a:cubicBezTo>
                  <a:cubicBezTo>
                    <a:pt x="11381" y="14011"/>
                    <a:pt x="13006" y="12177"/>
                    <a:pt x="14284" y="10038"/>
                  </a:cubicBezTo>
                  <a:cubicBezTo>
                    <a:pt x="15561" y="7898"/>
                    <a:pt x="16490" y="5453"/>
                    <a:pt x="17303" y="3517"/>
                  </a:cubicBezTo>
                  <a:cubicBezTo>
                    <a:pt x="18116" y="1581"/>
                    <a:pt x="18813" y="155"/>
                    <a:pt x="19161" y="358"/>
                  </a:cubicBezTo>
                  <a:cubicBezTo>
                    <a:pt x="19510" y="562"/>
                    <a:pt x="19510" y="2396"/>
                    <a:pt x="19394" y="4536"/>
                  </a:cubicBezTo>
                  <a:cubicBezTo>
                    <a:pt x="19277" y="6675"/>
                    <a:pt x="19045" y="9121"/>
                    <a:pt x="19394" y="11056"/>
                  </a:cubicBezTo>
                  <a:cubicBezTo>
                    <a:pt x="19742" y="12992"/>
                    <a:pt x="20671" y="14419"/>
                    <a:pt x="21600" y="15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162742" y="4114535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217640" y="4063735"/>
              <a:ext cx="2765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4800"/>
                    <a:pt x="7813" y="9600"/>
                    <a:pt x="3956" y="13000"/>
                  </a:cubicBezTo>
                  <a:cubicBezTo>
                    <a:pt x="99" y="16400"/>
                    <a:pt x="-1444" y="18400"/>
                    <a:pt x="1642" y="19600"/>
                  </a:cubicBezTo>
                  <a:cubicBezTo>
                    <a:pt x="4727" y="20800"/>
                    <a:pt x="12442" y="21200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391342" y="413993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556442" y="414628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721542" y="409548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817850" y="4038235"/>
              <a:ext cx="24343" cy="17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92" fill="norm" stroke="1" extrusionOk="0">
                  <a:moveTo>
                    <a:pt x="20700" y="1574"/>
                  </a:moveTo>
                  <a:cubicBezTo>
                    <a:pt x="13500" y="533"/>
                    <a:pt x="6300" y="-508"/>
                    <a:pt x="2700" y="273"/>
                  </a:cubicBezTo>
                  <a:cubicBezTo>
                    <a:pt x="-900" y="1053"/>
                    <a:pt x="-900" y="3656"/>
                    <a:pt x="2700" y="7429"/>
                  </a:cubicBezTo>
                  <a:cubicBezTo>
                    <a:pt x="6300" y="11203"/>
                    <a:pt x="13500" y="16147"/>
                    <a:pt x="2070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080227" y="3911335"/>
              <a:ext cx="2231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629"/>
                    <a:pt x="-898" y="9257"/>
                    <a:pt x="84" y="12857"/>
                  </a:cubicBezTo>
                  <a:cubicBezTo>
                    <a:pt x="1066" y="16457"/>
                    <a:pt x="10884" y="19029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026342" y="413993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061022" y="4209785"/>
              <a:ext cx="155821" cy="16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60" fill="norm" stroke="1" extrusionOk="0">
                  <a:moveTo>
                    <a:pt x="3974" y="2400"/>
                  </a:moveTo>
                  <a:cubicBezTo>
                    <a:pt x="3099" y="6933"/>
                    <a:pt x="2223" y="11467"/>
                    <a:pt x="1493" y="14933"/>
                  </a:cubicBezTo>
                  <a:cubicBezTo>
                    <a:pt x="764" y="18400"/>
                    <a:pt x="180" y="20800"/>
                    <a:pt x="34" y="21200"/>
                  </a:cubicBezTo>
                  <a:cubicBezTo>
                    <a:pt x="-112" y="21600"/>
                    <a:pt x="180" y="20000"/>
                    <a:pt x="1639" y="16400"/>
                  </a:cubicBezTo>
                  <a:cubicBezTo>
                    <a:pt x="3099" y="12800"/>
                    <a:pt x="5726" y="7200"/>
                    <a:pt x="7623" y="4000"/>
                  </a:cubicBezTo>
                  <a:cubicBezTo>
                    <a:pt x="9520" y="800"/>
                    <a:pt x="10688" y="0"/>
                    <a:pt x="12585" y="0"/>
                  </a:cubicBezTo>
                  <a:cubicBezTo>
                    <a:pt x="14483" y="0"/>
                    <a:pt x="17110" y="800"/>
                    <a:pt x="18715" y="3333"/>
                  </a:cubicBezTo>
                  <a:cubicBezTo>
                    <a:pt x="20320" y="5867"/>
                    <a:pt x="20904" y="10133"/>
                    <a:pt x="21488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317807" y="413358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375592" y="3961872"/>
              <a:ext cx="234951" cy="21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1416"/>
                  </a:moveTo>
                  <a:cubicBezTo>
                    <a:pt x="2530" y="17851"/>
                    <a:pt x="5059" y="14286"/>
                    <a:pt x="6616" y="11455"/>
                  </a:cubicBezTo>
                  <a:cubicBezTo>
                    <a:pt x="8173" y="8624"/>
                    <a:pt x="8757" y="6527"/>
                    <a:pt x="9146" y="4744"/>
                  </a:cubicBezTo>
                  <a:cubicBezTo>
                    <a:pt x="9535" y="2962"/>
                    <a:pt x="9730" y="1494"/>
                    <a:pt x="9632" y="1494"/>
                  </a:cubicBezTo>
                  <a:cubicBezTo>
                    <a:pt x="9535" y="1494"/>
                    <a:pt x="9146" y="2962"/>
                    <a:pt x="8659" y="5898"/>
                  </a:cubicBezTo>
                  <a:cubicBezTo>
                    <a:pt x="8173" y="8833"/>
                    <a:pt x="7589" y="13237"/>
                    <a:pt x="7492" y="15964"/>
                  </a:cubicBezTo>
                  <a:cubicBezTo>
                    <a:pt x="7395" y="18690"/>
                    <a:pt x="7784" y="19738"/>
                    <a:pt x="8465" y="20053"/>
                  </a:cubicBezTo>
                  <a:cubicBezTo>
                    <a:pt x="9146" y="20367"/>
                    <a:pt x="10119" y="19948"/>
                    <a:pt x="11870" y="17012"/>
                  </a:cubicBezTo>
                  <a:cubicBezTo>
                    <a:pt x="13622" y="14076"/>
                    <a:pt x="16151" y="8624"/>
                    <a:pt x="17805" y="5164"/>
                  </a:cubicBezTo>
                  <a:cubicBezTo>
                    <a:pt x="19459" y="1703"/>
                    <a:pt x="20238" y="235"/>
                    <a:pt x="20432" y="26"/>
                  </a:cubicBezTo>
                  <a:cubicBezTo>
                    <a:pt x="20627" y="-184"/>
                    <a:pt x="20238" y="865"/>
                    <a:pt x="19946" y="3381"/>
                  </a:cubicBezTo>
                  <a:cubicBezTo>
                    <a:pt x="19654" y="5898"/>
                    <a:pt x="19459" y="9882"/>
                    <a:pt x="19751" y="12818"/>
                  </a:cubicBezTo>
                  <a:cubicBezTo>
                    <a:pt x="20043" y="15754"/>
                    <a:pt x="20822" y="17641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972492" y="4203435"/>
              <a:ext cx="804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456"/>
                    <a:pt x="21600" y="6912"/>
                    <a:pt x="18360" y="10512"/>
                  </a:cubicBezTo>
                  <a:cubicBezTo>
                    <a:pt x="15120" y="14112"/>
                    <a:pt x="756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930664" y="3004839"/>
              <a:ext cx="548839" cy="13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35" fill="norm" stroke="1" extrusionOk="0">
                  <a:moveTo>
                    <a:pt x="3106" y="14487"/>
                  </a:moveTo>
                  <a:cubicBezTo>
                    <a:pt x="2692" y="13505"/>
                    <a:pt x="2278" y="12524"/>
                    <a:pt x="2402" y="12033"/>
                  </a:cubicBezTo>
                  <a:cubicBezTo>
                    <a:pt x="2527" y="11542"/>
                    <a:pt x="3189" y="11542"/>
                    <a:pt x="5175" y="10396"/>
                  </a:cubicBezTo>
                  <a:cubicBezTo>
                    <a:pt x="7161" y="9251"/>
                    <a:pt x="10471" y="6960"/>
                    <a:pt x="13285" y="4996"/>
                  </a:cubicBezTo>
                  <a:cubicBezTo>
                    <a:pt x="16099" y="3033"/>
                    <a:pt x="18416" y="1396"/>
                    <a:pt x="19533" y="578"/>
                  </a:cubicBezTo>
                  <a:cubicBezTo>
                    <a:pt x="20651" y="-240"/>
                    <a:pt x="20568" y="-240"/>
                    <a:pt x="19037" y="905"/>
                  </a:cubicBezTo>
                  <a:cubicBezTo>
                    <a:pt x="17506" y="2051"/>
                    <a:pt x="14527" y="4342"/>
                    <a:pt x="11671" y="6960"/>
                  </a:cubicBezTo>
                  <a:cubicBezTo>
                    <a:pt x="8816" y="9578"/>
                    <a:pt x="6085" y="12524"/>
                    <a:pt x="4389" y="14324"/>
                  </a:cubicBezTo>
                  <a:cubicBezTo>
                    <a:pt x="2692" y="16124"/>
                    <a:pt x="2030" y="16778"/>
                    <a:pt x="1368" y="17760"/>
                  </a:cubicBezTo>
                  <a:cubicBezTo>
                    <a:pt x="706" y="18742"/>
                    <a:pt x="44" y="20051"/>
                    <a:pt x="2" y="20705"/>
                  </a:cubicBezTo>
                  <a:cubicBezTo>
                    <a:pt x="-39" y="21360"/>
                    <a:pt x="540" y="21360"/>
                    <a:pt x="2154" y="20051"/>
                  </a:cubicBezTo>
                  <a:cubicBezTo>
                    <a:pt x="3768" y="18742"/>
                    <a:pt x="6416" y="16124"/>
                    <a:pt x="9271" y="13505"/>
                  </a:cubicBezTo>
                  <a:cubicBezTo>
                    <a:pt x="12127" y="10887"/>
                    <a:pt x="15189" y="8269"/>
                    <a:pt x="17051" y="6633"/>
                  </a:cubicBezTo>
                  <a:cubicBezTo>
                    <a:pt x="18913" y="4996"/>
                    <a:pt x="19575" y="4342"/>
                    <a:pt x="18871" y="4833"/>
                  </a:cubicBezTo>
                  <a:cubicBezTo>
                    <a:pt x="18168" y="5324"/>
                    <a:pt x="16099" y="6960"/>
                    <a:pt x="13533" y="9087"/>
                  </a:cubicBezTo>
                  <a:cubicBezTo>
                    <a:pt x="10968" y="11215"/>
                    <a:pt x="7906" y="13833"/>
                    <a:pt x="6127" y="15142"/>
                  </a:cubicBezTo>
                  <a:cubicBezTo>
                    <a:pt x="4347" y="16451"/>
                    <a:pt x="3851" y="16451"/>
                    <a:pt x="3975" y="16287"/>
                  </a:cubicBezTo>
                  <a:cubicBezTo>
                    <a:pt x="4099" y="16124"/>
                    <a:pt x="4844" y="15796"/>
                    <a:pt x="6664" y="14160"/>
                  </a:cubicBezTo>
                  <a:cubicBezTo>
                    <a:pt x="8485" y="12524"/>
                    <a:pt x="11382" y="9578"/>
                    <a:pt x="13658" y="7287"/>
                  </a:cubicBezTo>
                  <a:cubicBezTo>
                    <a:pt x="15933" y="4996"/>
                    <a:pt x="17589" y="3360"/>
                    <a:pt x="18623" y="2378"/>
                  </a:cubicBezTo>
                  <a:cubicBezTo>
                    <a:pt x="19658" y="1396"/>
                    <a:pt x="20071" y="1069"/>
                    <a:pt x="20030" y="1069"/>
                  </a:cubicBezTo>
                  <a:cubicBezTo>
                    <a:pt x="19989" y="1069"/>
                    <a:pt x="19492" y="1396"/>
                    <a:pt x="18209" y="2869"/>
                  </a:cubicBezTo>
                  <a:cubicBezTo>
                    <a:pt x="16927" y="4342"/>
                    <a:pt x="14858" y="6960"/>
                    <a:pt x="13533" y="8924"/>
                  </a:cubicBezTo>
                  <a:cubicBezTo>
                    <a:pt x="12209" y="10887"/>
                    <a:pt x="11630" y="12196"/>
                    <a:pt x="11589" y="12851"/>
                  </a:cubicBezTo>
                  <a:cubicBezTo>
                    <a:pt x="11547" y="13505"/>
                    <a:pt x="12044" y="13505"/>
                    <a:pt x="13368" y="12524"/>
                  </a:cubicBezTo>
                  <a:cubicBezTo>
                    <a:pt x="14692" y="11542"/>
                    <a:pt x="16844" y="9578"/>
                    <a:pt x="18209" y="8433"/>
                  </a:cubicBezTo>
                  <a:cubicBezTo>
                    <a:pt x="19575" y="7287"/>
                    <a:pt x="20154" y="6960"/>
                    <a:pt x="20651" y="6469"/>
                  </a:cubicBezTo>
                  <a:cubicBezTo>
                    <a:pt x="21147" y="5978"/>
                    <a:pt x="21561" y="5324"/>
                    <a:pt x="21437" y="5324"/>
                  </a:cubicBezTo>
                  <a:cubicBezTo>
                    <a:pt x="21313" y="5324"/>
                    <a:pt x="20651" y="5978"/>
                    <a:pt x="19989" y="6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860992" y="2857235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880042" y="287628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886" y="936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423342" y="3901317"/>
              <a:ext cx="19051" cy="21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208"/>
                  </a:moveTo>
                  <a:cubicBezTo>
                    <a:pt x="0" y="973"/>
                    <a:pt x="0" y="-261"/>
                    <a:pt x="2400" y="48"/>
                  </a:cubicBezTo>
                  <a:cubicBezTo>
                    <a:pt x="4800" y="356"/>
                    <a:pt x="9600" y="2208"/>
                    <a:pt x="13200" y="6013"/>
                  </a:cubicBezTo>
                  <a:cubicBezTo>
                    <a:pt x="16800" y="9819"/>
                    <a:pt x="19200" y="15579"/>
                    <a:pt x="21600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353492" y="4127235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358622" y="4332754"/>
              <a:ext cx="147271" cy="15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71" fill="norm" stroke="1" extrusionOk="0">
                  <a:moveTo>
                    <a:pt x="2029" y="5971"/>
                  </a:moveTo>
                  <a:cubicBezTo>
                    <a:pt x="1103" y="7171"/>
                    <a:pt x="178" y="8371"/>
                    <a:pt x="23" y="10921"/>
                  </a:cubicBezTo>
                  <a:cubicBezTo>
                    <a:pt x="-131" y="13471"/>
                    <a:pt x="486" y="17371"/>
                    <a:pt x="1566" y="16621"/>
                  </a:cubicBezTo>
                  <a:cubicBezTo>
                    <a:pt x="2646" y="15871"/>
                    <a:pt x="4189" y="10471"/>
                    <a:pt x="5886" y="6871"/>
                  </a:cubicBezTo>
                  <a:cubicBezTo>
                    <a:pt x="7583" y="3271"/>
                    <a:pt x="9435" y="1471"/>
                    <a:pt x="11132" y="571"/>
                  </a:cubicBezTo>
                  <a:cubicBezTo>
                    <a:pt x="12829" y="-329"/>
                    <a:pt x="14372" y="-329"/>
                    <a:pt x="15606" y="1771"/>
                  </a:cubicBezTo>
                  <a:cubicBezTo>
                    <a:pt x="16840" y="3871"/>
                    <a:pt x="17766" y="8071"/>
                    <a:pt x="18692" y="11671"/>
                  </a:cubicBezTo>
                  <a:cubicBezTo>
                    <a:pt x="19618" y="15271"/>
                    <a:pt x="20543" y="18271"/>
                    <a:pt x="21469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512242" y="4210728"/>
              <a:ext cx="127001" cy="10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3771"/>
                  </a:moveTo>
                  <a:cubicBezTo>
                    <a:pt x="1080" y="2008"/>
                    <a:pt x="2160" y="245"/>
                    <a:pt x="3420" y="24"/>
                  </a:cubicBezTo>
                  <a:cubicBezTo>
                    <a:pt x="4680" y="-196"/>
                    <a:pt x="6120" y="1126"/>
                    <a:pt x="7020" y="3110"/>
                  </a:cubicBezTo>
                  <a:cubicBezTo>
                    <a:pt x="7920" y="5094"/>
                    <a:pt x="8280" y="7739"/>
                    <a:pt x="8100" y="10163"/>
                  </a:cubicBezTo>
                  <a:cubicBezTo>
                    <a:pt x="7920" y="12588"/>
                    <a:pt x="7200" y="14792"/>
                    <a:pt x="6300" y="16775"/>
                  </a:cubicBezTo>
                  <a:cubicBezTo>
                    <a:pt x="5400" y="18759"/>
                    <a:pt x="4320" y="20522"/>
                    <a:pt x="5040" y="20963"/>
                  </a:cubicBezTo>
                  <a:cubicBezTo>
                    <a:pt x="5760" y="21404"/>
                    <a:pt x="8280" y="20522"/>
                    <a:pt x="11340" y="19641"/>
                  </a:cubicBezTo>
                  <a:cubicBezTo>
                    <a:pt x="14400" y="18759"/>
                    <a:pt x="18000" y="17877"/>
                    <a:pt x="21600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353492" y="4412985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689407" y="408278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722965" y="3943984"/>
              <a:ext cx="227428" cy="14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54" fill="norm" stroke="1" extrusionOk="0">
                  <a:moveTo>
                    <a:pt x="7089" y="4630"/>
                  </a:moveTo>
                  <a:cubicBezTo>
                    <a:pt x="7089" y="8124"/>
                    <a:pt x="7089" y="11618"/>
                    <a:pt x="6689" y="14318"/>
                  </a:cubicBezTo>
                  <a:cubicBezTo>
                    <a:pt x="6289" y="17018"/>
                    <a:pt x="5489" y="18924"/>
                    <a:pt x="4489" y="20036"/>
                  </a:cubicBezTo>
                  <a:cubicBezTo>
                    <a:pt x="3489" y="21147"/>
                    <a:pt x="2289" y="21465"/>
                    <a:pt x="1489" y="20830"/>
                  </a:cubicBezTo>
                  <a:cubicBezTo>
                    <a:pt x="689" y="20194"/>
                    <a:pt x="289" y="18606"/>
                    <a:pt x="89" y="16065"/>
                  </a:cubicBezTo>
                  <a:cubicBezTo>
                    <a:pt x="-111" y="13524"/>
                    <a:pt x="-111" y="10030"/>
                    <a:pt x="1589" y="7171"/>
                  </a:cubicBezTo>
                  <a:cubicBezTo>
                    <a:pt x="3289" y="4312"/>
                    <a:pt x="6689" y="2089"/>
                    <a:pt x="9989" y="977"/>
                  </a:cubicBezTo>
                  <a:cubicBezTo>
                    <a:pt x="13289" y="-135"/>
                    <a:pt x="16489" y="-135"/>
                    <a:pt x="18389" y="183"/>
                  </a:cubicBezTo>
                  <a:cubicBezTo>
                    <a:pt x="20289" y="500"/>
                    <a:pt x="20889" y="1136"/>
                    <a:pt x="21489" y="1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924992" y="3728886"/>
              <a:ext cx="95251" cy="11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2004"/>
                  </a:moveTo>
                  <a:cubicBezTo>
                    <a:pt x="1920" y="847"/>
                    <a:pt x="3840" y="-310"/>
                    <a:pt x="5280" y="76"/>
                  </a:cubicBezTo>
                  <a:cubicBezTo>
                    <a:pt x="6720" y="461"/>
                    <a:pt x="7680" y="2390"/>
                    <a:pt x="7200" y="5283"/>
                  </a:cubicBezTo>
                  <a:cubicBezTo>
                    <a:pt x="6720" y="8176"/>
                    <a:pt x="4800" y="12033"/>
                    <a:pt x="3360" y="14926"/>
                  </a:cubicBezTo>
                  <a:cubicBezTo>
                    <a:pt x="1920" y="17819"/>
                    <a:pt x="960" y="19747"/>
                    <a:pt x="1680" y="20519"/>
                  </a:cubicBezTo>
                  <a:cubicBezTo>
                    <a:pt x="2400" y="21290"/>
                    <a:pt x="4800" y="20904"/>
                    <a:pt x="8400" y="20519"/>
                  </a:cubicBezTo>
                  <a:cubicBezTo>
                    <a:pt x="12000" y="20133"/>
                    <a:pt x="16800" y="19747"/>
                    <a:pt x="21600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083742" y="4133585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457"/>
                    <a:pt x="9741" y="11314"/>
                    <a:pt x="13341" y="7714"/>
                  </a:cubicBezTo>
                  <a:cubicBezTo>
                    <a:pt x="16941" y="4114"/>
                    <a:pt x="192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217092" y="4070085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96"/>
                    <a:pt x="0" y="9391"/>
                    <a:pt x="0" y="12522"/>
                  </a:cubicBezTo>
                  <a:cubicBezTo>
                    <a:pt x="0" y="15652"/>
                    <a:pt x="0" y="17217"/>
                    <a:pt x="3600" y="18470"/>
                  </a:cubicBezTo>
                  <a:cubicBezTo>
                    <a:pt x="7200" y="19722"/>
                    <a:pt x="144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540942" y="3930385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477442" y="4152635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535149" y="4370956"/>
              <a:ext cx="126179" cy="1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87" fill="norm" stroke="1" extrusionOk="0">
                  <a:moveTo>
                    <a:pt x="985" y="2148"/>
                  </a:moveTo>
                  <a:cubicBezTo>
                    <a:pt x="985" y="7616"/>
                    <a:pt x="985" y="13084"/>
                    <a:pt x="805" y="16502"/>
                  </a:cubicBezTo>
                  <a:cubicBezTo>
                    <a:pt x="625" y="19920"/>
                    <a:pt x="265" y="21287"/>
                    <a:pt x="85" y="21287"/>
                  </a:cubicBezTo>
                  <a:cubicBezTo>
                    <a:pt x="-95" y="21287"/>
                    <a:pt x="-95" y="19920"/>
                    <a:pt x="1165" y="16365"/>
                  </a:cubicBezTo>
                  <a:cubicBezTo>
                    <a:pt x="2425" y="12811"/>
                    <a:pt x="4945" y="7069"/>
                    <a:pt x="6925" y="3788"/>
                  </a:cubicBezTo>
                  <a:cubicBezTo>
                    <a:pt x="8905" y="507"/>
                    <a:pt x="10345" y="-313"/>
                    <a:pt x="12505" y="97"/>
                  </a:cubicBezTo>
                  <a:cubicBezTo>
                    <a:pt x="14665" y="507"/>
                    <a:pt x="17545" y="2148"/>
                    <a:pt x="19165" y="3788"/>
                  </a:cubicBezTo>
                  <a:cubicBezTo>
                    <a:pt x="20785" y="5429"/>
                    <a:pt x="21145" y="7069"/>
                    <a:pt x="21325" y="8846"/>
                  </a:cubicBezTo>
                  <a:cubicBezTo>
                    <a:pt x="21505" y="10624"/>
                    <a:pt x="21505" y="12538"/>
                    <a:pt x="21325" y="13495"/>
                  </a:cubicBezTo>
                  <a:cubicBezTo>
                    <a:pt x="21145" y="14452"/>
                    <a:pt x="20785" y="14452"/>
                    <a:pt x="20425" y="14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693342" y="4247885"/>
              <a:ext cx="133351" cy="9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0"/>
                  </a:moveTo>
                  <a:cubicBezTo>
                    <a:pt x="1714" y="919"/>
                    <a:pt x="3429" y="1838"/>
                    <a:pt x="4629" y="4366"/>
                  </a:cubicBezTo>
                  <a:cubicBezTo>
                    <a:pt x="5829" y="6894"/>
                    <a:pt x="6514" y="11030"/>
                    <a:pt x="5829" y="14247"/>
                  </a:cubicBezTo>
                  <a:cubicBezTo>
                    <a:pt x="5143" y="17464"/>
                    <a:pt x="3086" y="19762"/>
                    <a:pt x="2914" y="20681"/>
                  </a:cubicBezTo>
                  <a:cubicBezTo>
                    <a:pt x="2743" y="21600"/>
                    <a:pt x="4457" y="21140"/>
                    <a:pt x="7886" y="19072"/>
                  </a:cubicBezTo>
                  <a:cubicBezTo>
                    <a:pt x="11314" y="17004"/>
                    <a:pt x="16457" y="13328"/>
                    <a:pt x="21600" y="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826692" y="409548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885491" y="3968485"/>
              <a:ext cx="188851" cy="12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24" fill="norm" stroke="1" extrusionOk="0">
                  <a:moveTo>
                    <a:pt x="7733" y="0"/>
                  </a:moveTo>
                  <a:cubicBezTo>
                    <a:pt x="7733" y="5214"/>
                    <a:pt x="7733" y="10428"/>
                    <a:pt x="7373" y="13779"/>
                  </a:cubicBezTo>
                  <a:cubicBezTo>
                    <a:pt x="7013" y="17131"/>
                    <a:pt x="6293" y="18621"/>
                    <a:pt x="5333" y="19738"/>
                  </a:cubicBezTo>
                  <a:cubicBezTo>
                    <a:pt x="4373" y="20855"/>
                    <a:pt x="3173" y="21600"/>
                    <a:pt x="2213" y="21228"/>
                  </a:cubicBezTo>
                  <a:cubicBezTo>
                    <a:pt x="1253" y="20855"/>
                    <a:pt x="533" y="19366"/>
                    <a:pt x="173" y="17690"/>
                  </a:cubicBezTo>
                  <a:cubicBezTo>
                    <a:pt x="-187" y="16014"/>
                    <a:pt x="-187" y="14152"/>
                    <a:pt x="2213" y="11917"/>
                  </a:cubicBezTo>
                  <a:cubicBezTo>
                    <a:pt x="4613" y="9683"/>
                    <a:pt x="9413" y="7076"/>
                    <a:pt x="13013" y="5214"/>
                  </a:cubicBezTo>
                  <a:cubicBezTo>
                    <a:pt x="16613" y="3352"/>
                    <a:pt x="19013" y="2234"/>
                    <a:pt x="21413" y="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042592" y="3772815"/>
              <a:ext cx="139701" cy="10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6366"/>
                  </a:moveTo>
                  <a:cubicBezTo>
                    <a:pt x="655" y="4162"/>
                    <a:pt x="1309" y="1958"/>
                    <a:pt x="2455" y="856"/>
                  </a:cubicBezTo>
                  <a:cubicBezTo>
                    <a:pt x="3600" y="-246"/>
                    <a:pt x="5236" y="-246"/>
                    <a:pt x="6545" y="636"/>
                  </a:cubicBezTo>
                  <a:cubicBezTo>
                    <a:pt x="7855" y="1517"/>
                    <a:pt x="8836" y="3281"/>
                    <a:pt x="8836" y="6366"/>
                  </a:cubicBezTo>
                  <a:cubicBezTo>
                    <a:pt x="8836" y="9452"/>
                    <a:pt x="7855" y="13860"/>
                    <a:pt x="6545" y="16725"/>
                  </a:cubicBezTo>
                  <a:cubicBezTo>
                    <a:pt x="5236" y="19591"/>
                    <a:pt x="3600" y="20913"/>
                    <a:pt x="3764" y="21134"/>
                  </a:cubicBezTo>
                  <a:cubicBezTo>
                    <a:pt x="3927" y="21354"/>
                    <a:pt x="5891" y="20472"/>
                    <a:pt x="9164" y="20032"/>
                  </a:cubicBezTo>
                  <a:cubicBezTo>
                    <a:pt x="12436" y="19591"/>
                    <a:pt x="17018" y="19591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156892" y="403833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4569" y="7920"/>
                  </a:cubicBezTo>
                  <a:cubicBezTo>
                    <a:pt x="7477" y="5760"/>
                    <a:pt x="12462" y="7200"/>
                    <a:pt x="15646" y="6480"/>
                  </a:cubicBezTo>
                  <a:cubicBezTo>
                    <a:pt x="18831" y="5760"/>
                    <a:pt x="202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237615" y="3993885"/>
              <a:ext cx="4627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4897" y="0"/>
                  </a:moveTo>
                  <a:cubicBezTo>
                    <a:pt x="9262" y="4800"/>
                    <a:pt x="3628" y="9600"/>
                    <a:pt x="1280" y="12857"/>
                  </a:cubicBezTo>
                  <a:cubicBezTo>
                    <a:pt x="-1068" y="16114"/>
                    <a:pt x="-129" y="17829"/>
                    <a:pt x="3628" y="19029"/>
                  </a:cubicBezTo>
                  <a:cubicBezTo>
                    <a:pt x="7384" y="20229"/>
                    <a:pt x="13958" y="2091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487092" y="412088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715692" y="412088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2020492" y="3866885"/>
              <a:ext cx="136793" cy="64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22" fill="norm" stroke="1" extrusionOk="0">
                  <a:moveTo>
                    <a:pt x="12764" y="0"/>
                  </a:moveTo>
                  <a:cubicBezTo>
                    <a:pt x="15055" y="2054"/>
                    <a:pt x="17345" y="4108"/>
                    <a:pt x="18982" y="6445"/>
                  </a:cubicBezTo>
                  <a:cubicBezTo>
                    <a:pt x="20618" y="8782"/>
                    <a:pt x="21600" y="11402"/>
                    <a:pt x="20945" y="13668"/>
                  </a:cubicBezTo>
                  <a:cubicBezTo>
                    <a:pt x="20291" y="15934"/>
                    <a:pt x="18000" y="17847"/>
                    <a:pt x="15382" y="19121"/>
                  </a:cubicBezTo>
                  <a:cubicBezTo>
                    <a:pt x="12764" y="20396"/>
                    <a:pt x="9818" y="21033"/>
                    <a:pt x="7200" y="21317"/>
                  </a:cubicBezTo>
                  <a:cubicBezTo>
                    <a:pt x="4582" y="21600"/>
                    <a:pt x="2291" y="21529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372042" y="4501885"/>
              <a:ext cx="3122022" cy="38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87" fill="norm" stroke="1" extrusionOk="0">
                  <a:moveTo>
                    <a:pt x="88" y="9613"/>
                  </a:moveTo>
                  <a:cubicBezTo>
                    <a:pt x="44" y="8664"/>
                    <a:pt x="0" y="7714"/>
                    <a:pt x="0" y="7892"/>
                  </a:cubicBezTo>
                  <a:cubicBezTo>
                    <a:pt x="0" y="8070"/>
                    <a:pt x="44" y="9376"/>
                    <a:pt x="154" y="11156"/>
                  </a:cubicBezTo>
                  <a:cubicBezTo>
                    <a:pt x="263" y="12936"/>
                    <a:pt x="439" y="15191"/>
                    <a:pt x="724" y="16971"/>
                  </a:cubicBezTo>
                  <a:cubicBezTo>
                    <a:pt x="1010" y="18752"/>
                    <a:pt x="1405" y="20057"/>
                    <a:pt x="1822" y="20769"/>
                  </a:cubicBezTo>
                  <a:cubicBezTo>
                    <a:pt x="2239" y="21481"/>
                    <a:pt x="2678" y="21600"/>
                    <a:pt x="3154" y="21007"/>
                  </a:cubicBezTo>
                  <a:cubicBezTo>
                    <a:pt x="3629" y="20413"/>
                    <a:pt x="4141" y="19108"/>
                    <a:pt x="4617" y="17624"/>
                  </a:cubicBezTo>
                  <a:cubicBezTo>
                    <a:pt x="5093" y="16141"/>
                    <a:pt x="5532" y="14479"/>
                    <a:pt x="6007" y="12699"/>
                  </a:cubicBezTo>
                  <a:cubicBezTo>
                    <a:pt x="6483" y="10919"/>
                    <a:pt x="6995" y="9020"/>
                    <a:pt x="7529" y="7536"/>
                  </a:cubicBezTo>
                  <a:cubicBezTo>
                    <a:pt x="8063" y="6053"/>
                    <a:pt x="8620" y="4985"/>
                    <a:pt x="9161" y="4510"/>
                  </a:cubicBezTo>
                  <a:cubicBezTo>
                    <a:pt x="9702" y="4035"/>
                    <a:pt x="10229" y="4154"/>
                    <a:pt x="10727" y="4510"/>
                  </a:cubicBezTo>
                  <a:cubicBezTo>
                    <a:pt x="11224" y="4866"/>
                    <a:pt x="11693" y="5459"/>
                    <a:pt x="12190" y="5993"/>
                  </a:cubicBezTo>
                  <a:cubicBezTo>
                    <a:pt x="12688" y="6527"/>
                    <a:pt x="13215" y="7002"/>
                    <a:pt x="13741" y="7477"/>
                  </a:cubicBezTo>
                  <a:cubicBezTo>
                    <a:pt x="14268" y="7952"/>
                    <a:pt x="14795" y="8426"/>
                    <a:pt x="15256" y="8960"/>
                  </a:cubicBezTo>
                  <a:cubicBezTo>
                    <a:pt x="15717" y="9495"/>
                    <a:pt x="16112" y="10088"/>
                    <a:pt x="16522" y="10385"/>
                  </a:cubicBezTo>
                  <a:cubicBezTo>
                    <a:pt x="16932" y="10681"/>
                    <a:pt x="17356" y="10681"/>
                    <a:pt x="17854" y="10029"/>
                  </a:cubicBezTo>
                  <a:cubicBezTo>
                    <a:pt x="18351" y="9376"/>
                    <a:pt x="18922" y="8070"/>
                    <a:pt x="19471" y="6943"/>
                  </a:cubicBezTo>
                  <a:cubicBezTo>
                    <a:pt x="20020" y="5815"/>
                    <a:pt x="20546" y="4866"/>
                    <a:pt x="20898" y="4213"/>
                  </a:cubicBezTo>
                  <a:cubicBezTo>
                    <a:pt x="21249" y="3560"/>
                    <a:pt x="21424" y="3204"/>
                    <a:pt x="21512" y="2730"/>
                  </a:cubicBezTo>
                  <a:cubicBezTo>
                    <a:pt x="21600" y="2255"/>
                    <a:pt x="21600" y="1662"/>
                    <a:pt x="21556" y="1187"/>
                  </a:cubicBezTo>
                  <a:cubicBezTo>
                    <a:pt x="21512" y="712"/>
                    <a:pt x="21424" y="356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407092" y="5172868"/>
              <a:ext cx="552451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241" y="19097"/>
                    <a:pt x="2483" y="16727"/>
                    <a:pt x="3559" y="13763"/>
                  </a:cubicBezTo>
                  <a:cubicBezTo>
                    <a:pt x="4634" y="10800"/>
                    <a:pt x="5545" y="7244"/>
                    <a:pt x="6124" y="4609"/>
                  </a:cubicBezTo>
                  <a:cubicBezTo>
                    <a:pt x="6703" y="1975"/>
                    <a:pt x="6952" y="263"/>
                    <a:pt x="7034" y="66"/>
                  </a:cubicBezTo>
                  <a:cubicBezTo>
                    <a:pt x="7117" y="-132"/>
                    <a:pt x="7034" y="1185"/>
                    <a:pt x="6869" y="3424"/>
                  </a:cubicBezTo>
                  <a:cubicBezTo>
                    <a:pt x="6703" y="5663"/>
                    <a:pt x="6455" y="8824"/>
                    <a:pt x="6331" y="10734"/>
                  </a:cubicBezTo>
                  <a:cubicBezTo>
                    <a:pt x="6207" y="12644"/>
                    <a:pt x="6207" y="13302"/>
                    <a:pt x="6414" y="13829"/>
                  </a:cubicBezTo>
                  <a:cubicBezTo>
                    <a:pt x="6621" y="14356"/>
                    <a:pt x="7034" y="14751"/>
                    <a:pt x="7655" y="14685"/>
                  </a:cubicBezTo>
                  <a:cubicBezTo>
                    <a:pt x="8276" y="14619"/>
                    <a:pt x="9103" y="14092"/>
                    <a:pt x="10097" y="12841"/>
                  </a:cubicBezTo>
                  <a:cubicBezTo>
                    <a:pt x="11090" y="11590"/>
                    <a:pt x="12248" y="9614"/>
                    <a:pt x="13200" y="7573"/>
                  </a:cubicBezTo>
                  <a:cubicBezTo>
                    <a:pt x="14152" y="5531"/>
                    <a:pt x="14897" y="3424"/>
                    <a:pt x="15310" y="2041"/>
                  </a:cubicBezTo>
                  <a:cubicBezTo>
                    <a:pt x="15724" y="658"/>
                    <a:pt x="15807" y="0"/>
                    <a:pt x="15807" y="0"/>
                  </a:cubicBezTo>
                  <a:cubicBezTo>
                    <a:pt x="15807" y="0"/>
                    <a:pt x="15724" y="658"/>
                    <a:pt x="15724" y="2305"/>
                  </a:cubicBezTo>
                  <a:cubicBezTo>
                    <a:pt x="15724" y="3951"/>
                    <a:pt x="15807" y="6585"/>
                    <a:pt x="16552" y="8429"/>
                  </a:cubicBezTo>
                  <a:cubicBezTo>
                    <a:pt x="17297" y="10273"/>
                    <a:pt x="18703" y="11327"/>
                    <a:pt x="19655" y="11985"/>
                  </a:cubicBezTo>
                  <a:cubicBezTo>
                    <a:pt x="20607" y="12644"/>
                    <a:pt x="21103" y="12907"/>
                    <a:pt x="21600" y="13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588442" y="4632325"/>
              <a:ext cx="1971018" cy="24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0940" fill="norm" stroke="1" extrusionOk="0">
                  <a:moveTo>
                    <a:pt x="0" y="781"/>
                  </a:moveTo>
                  <a:cubicBezTo>
                    <a:pt x="70" y="3637"/>
                    <a:pt x="139" y="6493"/>
                    <a:pt x="278" y="9706"/>
                  </a:cubicBezTo>
                  <a:cubicBezTo>
                    <a:pt x="417" y="12919"/>
                    <a:pt x="626" y="16490"/>
                    <a:pt x="939" y="18632"/>
                  </a:cubicBezTo>
                  <a:cubicBezTo>
                    <a:pt x="1252" y="20774"/>
                    <a:pt x="1669" y="21488"/>
                    <a:pt x="2260" y="20506"/>
                  </a:cubicBezTo>
                  <a:cubicBezTo>
                    <a:pt x="2851" y="19524"/>
                    <a:pt x="3615" y="16847"/>
                    <a:pt x="4357" y="14169"/>
                  </a:cubicBezTo>
                  <a:cubicBezTo>
                    <a:pt x="5099" y="11491"/>
                    <a:pt x="5817" y="8814"/>
                    <a:pt x="6536" y="6761"/>
                  </a:cubicBezTo>
                  <a:cubicBezTo>
                    <a:pt x="7254" y="4708"/>
                    <a:pt x="7973" y="3280"/>
                    <a:pt x="8540" y="2655"/>
                  </a:cubicBezTo>
                  <a:cubicBezTo>
                    <a:pt x="9108" y="2030"/>
                    <a:pt x="9525" y="2209"/>
                    <a:pt x="9989" y="3458"/>
                  </a:cubicBezTo>
                  <a:cubicBezTo>
                    <a:pt x="10452" y="4708"/>
                    <a:pt x="10962" y="7028"/>
                    <a:pt x="11530" y="8367"/>
                  </a:cubicBezTo>
                  <a:cubicBezTo>
                    <a:pt x="12098" y="9706"/>
                    <a:pt x="12724" y="10063"/>
                    <a:pt x="13419" y="9974"/>
                  </a:cubicBezTo>
                  <a:cubicBezTo>
                    <a:pt x="14114" y="9885"/>
                    <a:pt x="14879" y="9349"/>
                    <a:pt x="15725" y="9081"/>
                  </a:cubicBezTo>
                  <a:cubicBezTo>
                    <a:pt x="16571" y="8814"/>
                    <a:pt x="17498" y="8814"/>
                    <a:pt x="18321" y="8814"/>
                  </a:cubicBezTo>
                  <a:cubicBezTo>
                    <a:pt x="19143" y="8814"/>
                    <a:pt x="19862" y="8814"/>
                    <a:pt x="20348" y="8635"/>
                  </a:cubicBezTo>
                  <a:cubicBezTo>
                    <a:pt x="20835" y="8457"/>
                    <a:pt x="21090" y="8100"/>
                    <a:pt x="21264" y="7118"/>
                  </a:cubicBezTo>
                  <a:cubicBezTo>
                    <a:pt x="21438" y="6136"/>
                    <a:pt x="21530" y="4529"/>
                    <a:pt x="21565" y="3280"/>
                  </a:cubicBezTo>
                  <a:cubicBezTo>
                    <a:pt x="21600" y="2030"/>
                    <a:pt x="21577" y="1138"/>
                    <a:pt x="21507" y="602"/>
                  </a:cubicBezTo>
                  <a:cubicBezTo>
                    <a:pt x="21438" y="67"/>
                    <a:pt x="21322" y="-112"/>
                    <a:pt x="21125" y="67"/>
                  </a:cubicBezTo>
                  <a:cubicBezTo>
                    <a:pt x="20928" y="245"/>
                    <a:pt x="20650" y="781"/>
                    <a:pt x="20372" y="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972938" y="5073385"/>
              <a:ext cx="282255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97" fill="norm" stroke="1" extrusionOk="0">
                  <a:moveTo>
                    <a:pt x="4570" y="4877"/>
                  </a:moveTo>
                  <a:cubicBezTo>
                    <a:pt x="4570" y="9058"/>
                    <a:pt x="4570" y="13239"/>
                    <a:pt x="4328" y="15794"/>
                  </a:cubicBezTo>
                  <a:cubicBezTo>
                    <a:pt x="4086" y="18348"/>
                    <a:pt x="3602" y="19277"/>
                    <a:pt x="3038" y="20090"/>
                  </a:cubicBezTo>
                  <a:cubicBezTo>
                    <a:pt x="2474" y="20903"/>
                    <a:pt x="1829" y="21600"/>
                    <a:pt x="1265" y="21484"/>
                  </a:cubicBezTo>
                  <a:cubicBezTo>
                    <a:pt x="701" y="21368"/>
                    <a:pt x="217" y="20439"/>
                    <a:pt x="56" y="17884"/>
                  </a:cubicBezTo>
                  <a:cubicBezTo>
                    <a:pt x="-105" y="15329"/>
                    <a:pt x="56" y="11148"/>
                    <a:pt x="862" y="8361"/>
                  </a:cubicBezTo>
                  <a:cubicBezTo>
                    <a:pt x="1668" y="5574"/>
                    <a:pt x="3119" y="4181"/>
                    <a:pt x="6020" y="3484"/>
                  </a:cubicBezTo>
                  <a:cubicBezTo>
                    <a:pt x="8922" y="2787"/>
                    <a:pt x="13274" y="2787"/>
                    <a:pt x="15853" y="2787"/>
                  </a:cubicBezTo>
                  <a:cubicBezTo>
                    <a:pt x="18432" y="2787"/>
                    <a:pt x="19238" y="2787"/>
                    <a:pt x="19883" y="2323"/>
                  </a:cubicBezTo>
                  <a:cubicBezTo>
                    <a:pt x="20528" y="1858"/>
                    <a:pt x="21011" y="929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248791" y="4886718"/>
              <a:ext cx="152451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73" fill="norm" stroke="1" extrusionOk="0">
                  <a:moveTo>
                    <a:pt x="895" y="4542"/>
                  </a:moveTo>
                  <a:cubicBezTo>
                    <a:pt x="303" y="3139"/>
                    <a:pt x="-289" y="1737"/>
                    <a:pt x="155" y="895"/>
                  </a:cubicBezTo>
                  <a:cubicBezTo>
                    <a:pt x="599" y="54"/>
                    <a:pt x="2078" y="-227"/>
                    <a:pt x="4445" y="194"/>
                  </a:cubicBezTo>
                  <a:cubicBezTo>
                    <a:pt x="6812" y="615"/>
                    <a:pt x="10067" y="1737"/>
                    <a:pt x="12138" y="2859"/>
                  </a:cubicBezTo>
                  <a:cubicBezTo>
                    <a:pt x="14210" y="3981"/>
                    <a:pt x="15097" y="5103"/>
                    <a:pt x="14653" y="6926"/>
                  </a:cubicBezTo>
                  <a:cubicBezTo>
                    <a:pt x="14210" y="8750"/>
                    <a:pt x="12434" y="11274"/>
                    <a:pt x="10363" y="13378"/>
                  </a:cubicBezTo>
                  <a:cubicBezTo>
                    <a:pt x="8292" y="15482"/>
                    <a:pt x="5925" y="17165"/>
                    <a:pt x="5481" y="18007"/>
                  </a:cubicBezTo>
                  <a:cubicBezTo>
                    <a:pt x="5037" y="18848"/>
                    <a:pt x="6516" y="18848"/>
                    <a:pt x="8736" y="18848"/>
                  </a:cubicBezTo>
                  <a:cubicBezTo>
                    <a:pt x="10955" y="18848"/>
                    <a:pt x="13914" y="18848"/>
                    <a:pt x="16133" y="19269"/>
                  </a:cubicBezTo>
                  <a:cubicBezTo>
                    <a:pt x="18352" y="19690"/>
                    <a:pt x="19832" y="20531"/>
                    <a:pt x="21311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204392" y="5124185"/>
              <a:ext cx="273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81" y="3677"/>
                    <a:pt x="13563" y="7353"/>
                    <a:pt x="10047" y="10570"/>
                  </a:cubicBezTo>
                  <a:cubicBezTo>
                    <a:pt x="6530" y="13787"/>
                    <a:pt x="3516" y="16545"/>
                    <a:pt x="1926" y="18306"/>
                  </a:cubicBezTo>
                  <a:cubicBezTo>
                    <a:pt x="335" y="20068"/>
                    <a:pt x="167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395469" y="5289784"/>
              <a:ext cx="154086" cy="15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49" fill="norm" stroke="1" extrusionOk="0">
                  <a:moveTo>
                    <a:pt x="3423" y="1638"/>
                  </a:moveTo>
                  <a:cubicBezTo>
                    <a:pt x="2547" y="4481"/>
                    <a:pt x="1671" y="7323"/>
                    <a:pt x="1088" y="10023"/>
                  </a:cubicBezTo>
                  <a:cubicBezTo>
                    <a:pt x="504" y="12723"/>
                    <a:pt x="212" y="15281"/>
                    <a:pt x="66" y="15707"/>
                  </a:cubicBezTo>
                  <a:cubicBezTo>
                    <a:pt x="-80" y="16133"/>
                    <a:pt x="-80" y="14428"/>
                    <a:pt x="1088" y="11870"/>
                  </a:cubicBezTo>
                  <a:cubicBezTo>
                    <a:pt x="2255" y="9312"/>
                    <a:pt x="4590" y="5902"/>
                    <a:pt x="7363" y="3486"/>
                  </a:cubicBezTo>
                  <a:cubicBezTo>
                    <a:pt x="10136" y="1070"/>
                    <a:pt x="13347" y="-351"/>
                    <a:pt x="15828" y="75"/>
                  </a:cubicBezTo>
                  <a:cubicBezTo>
                    <a:pt x="18309" y="502"/>
                    <a:pt x="20061" y="2775"/>
                    <a:pt x="20790" y="6612"/>
                  </a:cubicBezTo>
                  <a:cubicBezTo>
                    <a:pt x="21520" y="10449"/>
                    <a:pt x="21228" y="15849"/>
                    <a:pt x="20936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563225" y="5774974"/>
              <a:ext cx="317501" cy="45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440" y="1064"/>
                  </a:moveTo>
                  <a:cubicBezTo>
                    <a:pt x="720" y="560"/>
                    <a:pt x="0" y="55"/>
                    <a:pt x="0" y="4"/>
                  </a:cubicBezTo>
                  <a:cubicBezTo>
                    <a:pt x="0" y="-46"/>
                    <a:pt x="720" y="358"/>
                    <a:pt x="2304" y="1821"/>
                  </a:cubicBezTo>
                  <a:cubicBezTo>
                    <a:pt x="3888" y="3285"/>
                    <a:pt x="6336" y="5808"/>
                    <a:pt x="9144" y="8584"/>
                  </a:cubicBezTo>
                  <a:cubicBezTo>
                    <a:pt x="11952" y="11360"/>
                    <a:pt x="15120" y="14388"/>
                    <a:pt x="17208" y="16356"/>
                  </a:cubicBezTo>
                  <a:cubicBezTo>
                    <a:pt x="19296" y="18324"/>
                    <a:pt x="20304" y="19233"/>
                    <a:pt x="20880" y="19939"/>
                  </a:cubicBezTo>
                  <a:cubicBezTo>
                    <a:pt x="21456" y="20646"/>
                    <a:pt x="21600" y="21150"/>
                    <a:pt x="21600" y="21352"/>
                  </a:cubicBezTo>
                  <a:cubicBezTo>
                    <a:pt x="21600" y="21554"/>
                    <a:pt x="21456" y="21453"/>
                    <a:pt x="21312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616142" y="5771885"/>
              <a:ext cx="2730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91" y="2130"/>
                    <a:pt x="17581" y="4259"/>
                    <a:pt x="15153" y="6693"/>
                  </a:cubicBezTo>
                  <a:cubicBezTo>
                    <a:pt x="12726" y="9127"/>
                    <a:pt x="9879" y="11865"/>
                    <a:pt x="7284" y="14400"/>
                  </a:cubicBezTo>
                  <a:cubicBezTo>
                    <a:pt x="4688" y="16935"/>
                    <a:pt x="2344" y="19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411201" y="5610872"/>
              <a:ext cx="490692" cy="7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25" fill="norm" stroke="1" extrusionOk="0">
                  <a:moveTo>
                    <a:pt x="633" y="21025"/>
                  </a:moveTo>
                  <a:cubicBezTo>
                    <a:pt x="262" y="19174"/>
                    <a:pt x="-109" y="17322"/>
                    <a:pt x="30" y="15471"/>
                  </a:cubicBezTo>
                  <a:cubicBezTo>
                    <a:pt x="169" y="13619"/>
                    <a:pt x="818" y="11768"/>
                    <a:pt x="2718" y="8991"/>
                  </a:cubicBezTo>
                  <a:cubicBezTo>
                    <a:pt x="4619" y="6214"/>
                    <a:pt x="7771" y="2511"/>
                    <a:pt x="11108" y="968"/>
                  </a:cubicBezTo>
                  <a:cubicBezTo>
                    <a:pt x="14446" y="-575"/>
                    <a:pt x="17968" y="42"/>
                    <a:pt x="21491" y="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076257" y="5924285"/>
              <a:ext cx="31458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409" y="21600"/>
                  </a:moveTo>
                  <a:cubicBezTo>
                    <a:pt x="1685" y="21600"/>
                    <a:pt x="960" y="21600"/>
                    <a:pt x="525" y="20979"/>
                  </a:cubicBezTo>
                  <a:cubicBezTo>
                    <a:pt x="90" y="20359"/>
                    <a:pt x="-55" y="19117"/>
                    <a:pt x="17" y="17007"/>
                  </a:cubicBezTo>
                  <a:cubicBezTo>
                    <a:pt x="90" y="14897"/>
                    <a:pt x="380" y="11917"/>
                    <a:pt x="1177" y="9683"/>
                  </a:cubicBezTo>
                  <a:cubicBezTo>
                    <a:pt x="1975" y="7448"/>
                    <a:pt x="3279" y="5959"/>
                    <a:pt x="4656" y="5834"/>
                  </a:cubicBezTo>
                  <a:cubicBezTo>
                    <a:pt x="6034" y="5710"/>
                    <a:pt x="7483" y="6952"/>
                    <a:pt x="8933" y="8814"/>
                  </a:cubicBezTo>
                  <a:cubicBezTo>
                    <a:pt x="10383" y="10676"/>
                    <a:pt x="11832" y="13159"/>
                    <a:pt x="12919" y="14772"/>
                  </a:cubicBezTo>
                  <a:cubicBezTo>
                    <a:pt x="14007" y="16386"/>
                    <a:pt x="14732" y="17131"/>
                    <a:pt x="15384" y="17007"/>
                  </a:cubicBezTo>
                  <a:cubicBezTo>
                    <a:pt x="16036" y="16883"/>
                    <a:pt x="16616" y="15890"/>
                    <a:pt x="17631" y="12910"/>
                  </a:cubicBezTo>
                  <a:cubicBezTo>
                    <a:pt x="18646" y="9931"/>
                    <a:pt x="20095" y="4966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685835" y="5689335"/>
              <a:ext cx="28285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198" y="7109"/>
                  </a:moveTo>
                  <a:cubicBezTo>
                    <a:pt x="2198" y="10481"/>
                    <a:pt x="2198" y="13853"/>
                    <a:pt x="2117" y="16086"/>
                  </a:cubicBezTo>
                  <a:cubicBezTo>
                    <a:pt x="2037" y="18319"/>
                    <a:pt x="1875" y="19413"/>
                    <a:pt x="1634" y="20233"/>
                  </a:cubicBezTo>
                  <a:cubicBezTo>
                    <a:pt x="1392" y="21053"/>
                    <a:pt x="1069" y="21600"/>
                    <a:pt x="828" y="21600"/>
                  </a:cubicBezTo>
                  <a:cubicBezTo>
                    <a:pt x="586" y="21600"/>
                    <a:pt x="425" y="21053"/>
                    <a:pt x="263" y="18911"/>
                  </a:cubicBezTo>
                  <a:cubicBezTo>
                    <a:pt x="102" y="16770"/>
                    <a:pt x="-59" y="13033"/>
                    <a:pt x="22" y="10299"/>
                  </a:cubicBezTo>
                  <a:cubicBezTo>
                    <a:pt x="102" y="7565"/>
                    <a:pt x="425" y="5833"/>
                    <a:pt x="828" y="4739"/>
                  </a:cubicBezTo>
                  <a:cubicBezTo>
                    <a:pt x="1231" y="3646"/>
                    <a:pt x="1714" y="3190"/>
                    <a:pt x="2278" y="3099"/>
                  </a:cubicBezTo>
                  <a:cubicBezTo>
                    <a:pt x="2842" y="3008"/>
                    <a:pt x="3487" y="3281"/>
                    <a:pt x="4696" y="4648"/>
                  </a:cubicBezTo>
                  <a:cubicBezTo>
                    <a:pt x="5905" y="6015"/>
                    <a:pt x="7678" y="8476"/>
                    <a:pt x="9210" y="10846"/>
                  </a:cubicBezTo>
                  <a:cubicBezTo>
                    <a:pt x="10741" y="13215"/>
                    <a:pt x="12031" y="15494"/>
                    <a:pt x="12998" y="16861"/>
                  </a:cubicBezTo>
                  <a:cubicBezTo>
                    <a:pt x="13965" y="18228"/>
                    <a:pt x="14610" y="18684"/>
                    <a:pt x="15335" y="18820"/>
                  </a:cubicBezTo>
                  <a:cubicBezTo>
                    <a:pt x="16060" y="18957"/>
                    <a:pt x="16866" y="18775"/>
                    <a:pt x="17511" y="18046"/>
                  </a:cubicBezTo>
                  <a:cubicBezTo>
                    <a:pt x="18156" y="17316"/>
                    <a:pt x="18640" y="16041"/>
                    <a:pt x="19204" y="13899"/>
                  </a:cubicBezTo>
                  <a:cubicBezTo>
                    <a:pt x="19768" y="11757"/>
                    <a:pt x="20413" y="8749"/>
                    <a:pt x="20816" y="6471"/>
                  </a:cubicBezTo>
                  <a:cubicBezTo>
                    <a:pt x="21219" y="4192"/>
                    <a:pt x="21380" y="2643"/>
                    <a:pt x="21380" y="1595"/>
                  </a:cubicBezTo>
                  <a:cubicBezTo>
                    <a:pt x="21380" y="547"/>
                    <a:pt x="21219" y="0"/>
                    <a:pt x="21138" y="0"/>
                  </a:cubicBezTo>
                  <a:cubicBezTo>
                    <a:pt x="21057" y="0"/>
                    <a:pt x="21057" y="547"/>
                    <a:pt x="21138" y="1094"/>
                  </a:cubicBezTo>
                  <a:cubicBezTo>
                    <a:pt x="21219" y="1641"/>
                    <a:pt x="21380" y="2187"/>
                    <a:pt x="21541" y="2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041981" y="5957589"/>
              <a:ext cx="73981" cy="15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125" fill="norm" stroke="1" extrusionOk="0">
                  <a:moveTo>
                    <a:pt x="13425" y="4843"/>
                  </a:moveTo>
                  <a:cubicBezTo>
                    <a:pt x="10425" y="5124"/>
                    <a:pt x="7425" y="5404"/>
                    <a:pt x="5025" y="7368"/>
                  </a:cubicBezTo>
                  <a:cubicBezTo>
                    <a:pt x="2625" y="9332"/>
                    <a:pt x="825" y="12978"/>
                    <a:pt x="225" y="15503"/>
                  </a:cubicBezTo>
                  <a:cubicBezTo>
                    <a:pt x="-375" y="18028"/>
                    <a:pt x="225" y="19430"/>
                    <a:pt x="2025" y="20272"/>
                  </a:cubicBezTo>
                  <a:cubicBezTo>
                    <a:pt x="3825" y="21113"/>
                    <a:pt x="6825" y="21394"/>
                    <a:pt x="9525" y="20833"/>
                  </a:cubicBezTo>
                  <a:cubicBezTo>
                    <a:pt x="12225" y="20272"/>
                    <a:pt x="14625" y="18869"/>
                    <a:pt x="16725" y="15924"/>
                  </a:cubicBezTo>
                  <a:cubicBezTo>
                    <a:pt x="18825" y="12978"/>
                    <a:pt x="20625" y="8490"/>
                    <a:pt x="20925" y="5545"/>
                  </a:cubicBezTo>
                  <a:cubicBezTo>
                    <a:pt x="21225" y="2599"/>
                    <a:pt x="20025" y="1197"/>
                    <a:pt x="17925" y="495"/>
                  </a:cubicBezTo>
                  <a:cubicBezTo>
                    <a:pt x="15825" y="-206"/>
                    <a:pt x="12825" y="-206"/>
                    <a:pt x="12225" y="776"/>
                  </a:cubicBezTo>
                  <a:cubicBezTo>
                    <a:pt x="11625" y="1758"/>
                    <a:pt x="13425" y="3721"/>
                    <a:pt x="15225" y="5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146492" y="5898885"/>
              <a:ext cx="158751" cy="22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8836"/>
                  </a:moveTo>
                  <a:cubicBezTo>
                    <a:pt x="864" y="7658"/>
                    <a:pt x="1728" y="6480"/>
                    <a:pt x="3024" y="5793"/>
                  </a:cubicBezTo>
                  <a:cubicBezTo>
                    <a:pt x="4320" y="5105"/>
                    <a:pt x="6048" y="4909"/>
                    <a:pt x="8064" y="6480"/>
                  </a:cubicBezTo>
                  <a:cubicBezTo>
                    <a:pt x="10080" y="8051"/>
                    <a:pt x="12384" y="11389"/>
                    <a:pt x="13536" y="13549"/>
                  </a:cubicBezTo>
                  <a:cubicBezTo>
                    <a:pt x="14688" y="15709"/>
                    <a:pt x="14688" y="16691"/>
                    <a:pt x="14112" y="17967"/>
                  </a:cubicBezTo>
                  <a:cubicBezTo>
                    <a:pt x="13536" y="19244"/>
                    <a:pt x="12384" y="20815"/>
                    <a:pt x="11376" y="21207"/>
                  </a:cubicBezTo>
                  <a:cubicBezTo>
                    <a:pt x="10368" y="21600"/>
                    <a:pt x="9504" y="20815"/>
                    <a:pt x="9072" y="18164"/>
                  </a:cubicBezTo>
                  <a:cubicBezTo>
                    <a:pt x="8640" y="15513"/>
                    <a:pt x="8640" y="10996"/>
                    <a:pt x="9504" y="7756"/>
                  </a:cubicBezTo>
                  <a:cubicBezTo>
                    <a:pt x="10368" y="4516"/>
                    <a:pt x="12096" y="2553"/>
                    <a:pt x="14256" y="1473"/>
                  </a:cubicBezTo>
                  <a:cubicBezTo>
                    <a:pt x="16416" y="393"/>
                    <a:pt x="19008" y="1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483306" y="5795619"/>
              <a:ext cx="101337" cy="43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475" fill="norm" stroke="1" extrusionOk="0">
                  <a:moveTo>
                    <a:pt x="20682" y="6283"/>
                  </a:moveTo>
                  <a:cubicBezTo>
                    <a:pt x="19818" y="4732"/>
                    <a:pt x="18954" y="3182"/>
                    <a:pt x="18522" y="2045"/>
                  </a:cubicBezTo>
                  <a:cubicBezTo>
                    <a:pt x="18090" y="908"/>
                    <a:pt x="18090" y="185"/>
                    <a:pt x="17226" y="30"/>
                  </a:cubicBezTo>
                  <a:cubicBezTo>
                    <a:pt x="16362" y="-125"/>
                    <a:pt x="14634" y="288"/>
                    <a:pt x="11610" y="2200"/>
                  </a:cubicBezTo>
                  <a:cubicBezTo>
                    <a:pt x="8586" y="4112"/>
                    <a:pt x="4266" y="7523"/>
                    <a:pt x="1890" y="10313"/>
                  </a:cubicBezTo>
                  <a:cubicBezTo>
                    <a:pt x="-486" y="13104"/>
                    <a:pt x="-918" y="15274"/>
                    <a:pt x="2322" y="17031"/>
                  </a:cubicBezTo>
                  <a:cubicBezTo>
                    <a:pt x="5562" y="18788"/>
                    <a:pt x="12474" y="20131"/>
                    <a:pt x="19386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654492" y="5914292"/>
              <a:ext cx="323851" cy="28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1412" y="18896"/>
                    <a:pt x="2824" y="16391"/>
                    <a:pt x="3953" y="13339"/>
                  </a:cubicBezTo>
                  <a:cubicBezTo>
                    <a:pt x="5082" y="10287"/>
                    <a:pt x="5929" y="6687"/>
                    <a:pt x="6282" y="4183"/>
                  </a:cubicBezTo>
                  <a:cubicBezTo>
                    <a:pt x="6635" y="1678"/>
                    <a:pt x="6494" y="270"/>
                    <a:pt x="6353" y="35"/>
                  </a:cubicBezTo>
                  <a:cubicBezTo>
                    <a:pt x="6212" y="-200"/>
                    <a:pt x="6071" y="739"/>
                    <a:pt x="5859" y="3478"/>
                  </a:cubicBezTo>
                  <a:cubicBezTo>
                    <a:pt x="5647" y="6217"/>
                    <a:pt x="5365" y="10757"/>
                    <a:pt x="5224" y="13496"/>
                  </a:cubicBezTo>
                  <a:cubicBezTo>
                    <a:pt x="5082" y="16235"/>
                    <a:pt x="5082" y="17174"/>
                    <a:pt x="5224" y="18113"/>
                  </a:cubicBezTo>
                  <a:cubicBezTo>
                    <a:pt x="5365" y="19052"/>
                    <a:pt x="5647" y="19991"/>
                    <a:pt x="6141" y="20383"/>
                  </a:cubicBezTo>
                  <a:cubicBezTo>
                    <a:pt x="6635" y="20774"/>
                    <a:pt x="7341" y="20617"/>
                    <a:pt x="8824" y="18974"/>
                  </a:cubicBezTo>
                  <a:cubicBezTo>
                    <a:pt x="10306" y="17330"/>
                    <a:pt x="12565" y="14200"/>
                    <a:pt x="14047" y="11696"/>
                  </a:cubicBezTo>
                  <a:cubicBezTo>
                    <a:pt x="15529" y="9191"/>
                    <a:pt x="16235" y="7313"/>
                    <a:pt x="16659" y="5670"/>
                  </a:cubicBezTo>
                  <a:cubicBezTo>
                    <a:pt x="17082" y="4026"/>
                    <a:pt x="17224" y="2617"/>
                    <a:pt x="17082" y="2461"/>
                  </a:cubicBezTo>
                  <a:cubicBezTo>
                    <a:pt x="16941" y="2304"/>
                    <a:pt x="16518" y="3400"/>
                    <a:pt x="16376" y="5435"/>
                  </a:cubicBezTo>
                  <a:cubicBezTo>
                    <a:pt x="16235" y="7470"/>
                    <a:pt x="16376" y="10443"/>
                    <a:pt x="17294" y="12557"/>
                  </a:cubicBezTo>
                  <a:cubicBezTo>
                    <a:pt x="18212" y="14670"/>
                    <a:pt x="19906" y="15922"/>
                    <a:pt x="21600" y="1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086292" y="6140185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373328" y="5986125"/>
              <a:ext cx="252715" cy="18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06" fill="norm" stroke="1" extrusionOk="0">
                  <a:moveTo>
                    <a:pt x="3671" y="898"/>
                  </a:moveTo>
                  <a:cubicBezTo>
                    <a:pt x="4391" y="5645"/>
                    <a:pt x="5111" y="10392"/>
                    <a:pt x="5111" y="13715"/>
                  </a:cubicBezTo>
                  <a:cubicBezTo>
                    <a:pt x="5111" y="17038"/>
                    <a:pt x="4391" y="18937"/>
                    <a:pt x="3581" y="20006"/>
                  </a:cubicBezTo>
                  <a:cubicBezTo>
                    <a:pt x="2771" y="21074"/>
                    <a:pt x="1871" y="21311"/>
                    <a:pt x="1241" y="20599"/>
                  </a:cubicBezTo>
                  <a:cubicBezTo>
                    <a:pt x="611" y="19887"/>
                    <a:pt x="251" y="18225"/>
                    <a:pt x="71" y="15970"/>
                  </a:cubicBezTo>
                  <a:cubicBezTo>
                    <a:pt x="-109" y="13715"/>
                    <a:pt x="-109" y="10867"/>
                    <a:pt x="2141" y="8019"/>
                  </a:cubicBezTo>
                  <a:cubicBezTo>
                    <a:pt x="4391" y="5170"/>
                    <a:pt x="8891" y="2322"/>
                    <a:pt x="12491" y="1016"/>
                  </a:cubicBezTo>
                  <a:cubicBezTo>
                    <a:pt x="16091" y="-289"/>
                    <a:pt x="18791" y="-52"/>
                    <a:pt x="21491" y="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645092" y="5798658"/>
              <a:ext cx="171451" cy="11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8141"/>
                  </a:moveTo>
                  <a:cubicBezTo>
                    <a:pt x="267" y="5341"/>
                    <a:pt x="533" y="2541"/>
                    <a:pt x="1333" y="1141"/>
                  </a:cubicBezTo>
                  <a:cubicBezTo>
                    <a:pt x="2133" y="-259"/>
                    <a:pt x="3467" y="-259"/>
                    <a:pt x="4667" y="541"/>
                  </a:cubicBezTo>
                  <a:cubicBezTo>
                    <a:pt x="5867" y="1341"/>
                    <a:pt x="6933" y="2941"/>
                    <a:pt x="7467" y="5741"/>
                  </a:cubicBezTo>
                  <a:cubicBezTo>
                    <a:pt x="8000" y="8541"/>
                    <a:pt x="8000" y="12541"/>
                    <a:pt x="7467" y="15341"/>
                  </a:cubicBezTo>
                  <a:cubicBezTo>
                    <a:pt x="6933" y="18141"/>
                    <a:pt x="5867" y="19741"/>
                    <a:pt x="6133" y="20541"/>
                  </a:cubicBezTo>
                  <a:cubicBezTo>
                    <a:pt x="6400" y="21341"/>
                    <a:pt x="8000" y="21341"/>
                    <a:pt x="10800" y="20941"/>
                  </a:cubicBezTo>
                  <a:cubicBezTo>
                    <a:pt x="13600" y="20541"/>
                    <a:pt x="17600" y="19741"/>
                    <a:pt x="21600" y="18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695892" y="5829035"/>
              <a:ext cx="2603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93" y="1184"/>
                    <a:pt x="17385" y="2367"/>
                    <a:pt x="14927" y="4537"/>
                  </a:cubicBezTo>
                  <a:cubicBezTo>
                    <a:pt x="12468" y="6707"/>
                    <a:pt x="9659" y="9863"/>
                    <a:pt x="7112" y="12871"/>
                  </a:cubicBezTo>
                  <a:cubicBezTo>
                    <a:pt x="4566" y="15879"/>
                    <a:pt x="2283" y="18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883423" y="6036220"/>
              <a:ext cx="155370" cy="17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16" fill="norm" stroke="1" extrusionOk="0">
                  <a:moveTo>
                    <a:pt x="2161" y="3373"/>
                  </a:moveTo>
                  <a:cubicBezTo>
                    <a:pt x="1577" y="6202"/>
                    <a:pt x="994" y="9030"/>
                    <a:pt x="556" y="11602"/>
                  </a:cubicBezTo>
                  <a:cubicBezTo>
                    <a:pt x="118" y="14173"/>
                    <a:pt x="-174" y="16487"/>
                    <a:pt x="118" y="16745"/>
                  </a:cubicBezTo>
                  <a:cubicBezTo>
                    <a:pt x="410" y="17002"/>
                    <a:pt x="1285" y="15202"/>
                    <a:pt x="3037" y="12245"/>
                  </a:cubicBezTo>
                  <a:cubicBezTo>
                    <a:pt x="4788" y="9287"/>
                    <a:pt x="7415" y="5173"/>
                    <a:pt x="9312" y="2730"/>
                  </a:cubicBezTo>
                  <a:cubicBezTo>
                    <a:pt x="11210" y="287"/>
                    <a:pt x="12377" y="-484"/>
                    <a:pt x="14129" y="287"/>
                  </a:cubicBezTo>
                  <a:cubicBezTo>
                    <a:pt x="15880" y="1059"/>
                    <a:pt x="18215" y="3373"/>
                    <a:pt x="19529" y="7102"/>
                  </a:cubicBezTo>
                  <a:cubicBezTo>
                    <a:pt x="20842" y="10830"/>
                    <a:pt x="21134" y="15973"/>
                    <a:pt x="21426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108642" y="5829035"/>
              <a:ext cx="10150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3888" y="0"/>
                  </a:moveTo>
                  <a:cubicBezTo>
                    <a:pt x="6048" y="94"/>
                    <a:pt x="8208" y="187"/>
                    <a:pt x="11016" y="1216"/>
                  </a:cubicBezTo>
                  <a:cubicBezTo>
                    <a:pt x="13824" y="2244"/>
                    <a:pt x="17280" y="4208"/>
                    <a:pt x="19224" y="6592"/>
                  </a:cubicBezTo>
                  <a:cubicBezTo>
                    <a:pt x="21168" y="8977"/>
                    <a:pt x="21600" y="11782"/>
                    <a:pt x="18144" y="14353"/>
                  </a:cubicBezTo>
                  <a:cubicBezTo>
                    <a:pt x="14688" y="16925"/>
                    <a:pt x="7344" y="19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368992" y="626718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0" y="6998614"/>
              <a:ext cx="615530" cy="49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3" fill="norm" stroke="1" extrusionOk="0">
                  <a:moveTo>
                    <a:pt x="219" y="5232"/>
                  </a:moveTo>
                  <a:cubicBezTo>
                    <a:pt x="2504" y="4398"/>
                    <a:pt x="4790" y="3563"/>
                    <a:pt x="6927" y="2868"/>
                  </a:cubicBezTo>
                  <a:cubicBezTo>
                    <a:pt x="9065" y="2173"/>
                    <a:pt x="11056" y="1617"/>
                    <a:pt x="13046" y="1153"/>
                  </a:cubicBezTo>
                  <a:cubicBezTo>
                    <a:pt x="15037" y="690"/>
                    <a:pt x="17027" y="319"/>
                    <a:pt x="18280" y="133"/>
                  </a:cubicBezTo>
                  <a:cubicBezTo>
                    <a:pt x="19534" y="-52"/>
                    <a:pt x="20050" y="-52"/>
                    <a:pt x="20271" y="180"/>
                  </a:cubicBezTo>
                  <a:cubicBezTo>
                    <a:pt x="20492" y="412"/>
                    <a:pt x="20418" y="875"/>
                    <a:pt x="19718" y="1848"/>
                  </a:cubicBezTo>
                  <a:cubicBezTo>
                    <a:pt x="19018" y="2822"/>
                    <a:pt x="17691" y="4305"/>
                    <a:pt x="15958" y="6020"/>
                  </a:cubicBezTo>
                  <a:cubicBezTo>
                    <a:pt x="14226" y="7735"/>
                    <a:pt x="12088" y="9682"/>
                    <a:pt x="9802" y="11629"/>
                  </a:cubicBezTo>
                  <a:cubicBezTo>
                    <a:pt x="7517" y="13575"/>
                    <a:pt x="5084" y="15522"/>
                    <a:pt x="3463" y="16866"/>
                  </a:cubicBezTo>
                  <a:cubicBezTo>
                    <a:pt x="1841" y="18211"/>
                    <a:pt x="1030" y="18952"/>
                    <a:pt x="551" y="19555"/>
                  </a:cubicBezTo>
                  <a:cubicBezTo>
                    <a:pt x="71" y="20157"/>
                    <a:pt x="-76" y="20621"/>
                    <a:pt x="35" y="20945"/>
                  </a:cubicBezTo>
                  <a:cubicBezTo>
                    <a:pt x="145" y="21270"/>
                    <a:pt x="514" y="21455"/>
                    <a:pt x="1767" y="21502"/>
                  </a:cubicBezTo>
                  <a:cubicBezTo>
                    <a:pt x="3020" y="21548"/>
                    <a:pt x="5158" y="21455"/>
                    <a:pt x="7591" y="21084"/>
                  </a:cubicBezTo>
                  <a:cubicBezTo>
                    <a:pt x="10024" y="20714"/>
                    <a:pt x="12751" y="20065"/>
                    <a:pt x="14926" y="19601"/>
                  </a:cubicBezTo>
                  <a:cubicBezTo>
                    <a:pt x="17101" y="19138"/>
                    <a:pt x="18723" y="18860"/>
                    <a:pt x="19755" y="18674"/>
                  </a:cubicBezTo>
                  <a:cubicBezTo>
                    <a:pt x="20787" y="18489"/>
                    <a:pt x="21229" y="18396"/>
                    <a:pt x="21377" y="18721"/>
                  </a:cubicBezTo>
                  <a:cubicBezTo>
                    <a:pt x="21524" y="19045"/>
                    <a:pt x="21377" y="19787"/>
                    <a:pt x="21229" y="20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85742" y="7270485"/>
              <a:ext cx="158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896" y="18900"/>
                    <a:pt x="9792" y="21600"/>
                    <a:pt x="13392" y="18900"/>
                  </a:cubicBezTo>
                  <a:cubicBezTo>
                    <a:pt x="16992" y="16200"/>
                    <a:pt x="19296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29650" y="6967801"/>
              <a:ext cx="125993" cy="42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2" fill="norm" stroke="1" extrusionOk="0">
                  <a:moveTo>
                    <a:pt x="7389" y="1482"/>
                  </a:moveTo>
                  <a:cubicBezTo>
                    <a:pt x="7749" y="741"/>
                    <a:pt x="8109" y="0"/>
                    <a:pt x="8289" y="0"/>
                  </a:cubicBezTo>
                  <a:cubicBezTo>
                    <a:pt x="8469" y="0"/>
                    <a:pt x="8469" y="741"/>
                    <a:pt x="7569" y="2647"/>
                  </a:cubicBezTo>
                  <a:cubicBezTo>
                    <a:pt x="6669" y="4553"/>
                    <a:pt x="4869" y="7624"/>
                    <a:pt x="3429" y="10641"/>
                  </a:cubicBezTo>
                  <a:cubicBezTo>
                    <a:pt x="1989" y="13659"/>
                    <a:pt x="909" y="16624"/>
                    <a:pt x="369" y="18371"/>
                  </a:cubicBezTo>
                  <a:cubicBezTo>
                    <a:pt x="-171" y="20118"/>
                    <a:pt x="-171" y="20647"/>
                    <a:pt x="729" y="21018"/>
                  </a:cubicBezTo>
                  <a:cubicBezTo>
                    <a:pt x="1629" y="21388"/>
                    <a:pt x="3429" y="21600"/>
                    <a:pt x="6309" y="21388"/>
                  </a:cubicBezTo>
                  <a:cubicBezTo>
                    <a:pt x="9189" y="21176"/>
                    <a:pt x="13149" y="20541"/>
                    <a:pt x="15849" y="19959"/>
                  </a:cubicBezTo>
                  <a:cubicBezTo>
                    <a:pt x="18549" y="19376"/>
                    <a:pt x="19989" y="18847"/>
                    <a:pt x="21429" y="18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28642" y="7187935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457"/>
                    <a:pt x="1878" y="11314"/>
                    <a:pt x="5478" y="7714"/>
                  </a:cubicBezTo>
                  <a:cubicBezTo>
                    <a:pt x="9078" y="4114"/>
                    <a:pt x="153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92951" y="7160996"/>
              <a:ext cx="140492" cy="18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22" fill="norm" stroke="1" extrusionOk="0">
                  <a:moveTo>
                    <a:pt x="2977" y="8279"/>
                  </a:moveTo>
                  <a:cubicBezTo>
                    <a:pt x="4565" y="8524"/>
                    <a:pt x="6154" y="8770"/>
                    <a:pt x="7742" y="8033"/>
                  </a:cubicBezTo>
                  <a:cubicBezTo>
                    <a:pt x="9330" y="7297"/>
                    <a:pt x="10918" y="5579"/>
                    <a:pt x="11871" y="3983"/>
                  </a:cubicBezTo>
                  <a:cubicBezTo>
                    <a:pt x="12824" y="2388"/>
                    <a:pt x="13142" y="915"/>
                    <a:pt x="12507" y="302"/>
                  </a:cubicBezTo>
                  <a:cubicBezTo>
                    <a:pt x="11871" y="-312"/>
                    <a:pt x="10283" y="-67"/>
                    <a:pt x="8059" y="1774"/>
                  </a:cubicBezTo>
                  <a:cubicBezTo>
                    <a:pt x="5836" y="3615"/>
                    <a:pt x="2977" y="7052"/>
                    <a:pt x="1389" y="10243"/>
                  </a:cubicBezTo>
                  <a:cubicBezTo>
                    <a:pt x="-199" y="13433"/>
                    <a:pt x="-517" y="16379"/>
                    <a:pt x="912" y="18343"/>
                  </a:cubicBezTo>
                  <a:cubicBezTo>
                    <a:pt x="2342" y="20306"/>
                    <a:pt x="5518" y="21288"/>
                    <a:pt x="9171" y="20797"/>
                  </a:cubicBezTo>
                  <a:cubicBezTo>
                    <a:pt x="12824" y="20306"/>
                    <a:pt x="16954" y="18343"/>
                    <a:pt x="21083" y="16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361106" y="7153725"/>
              <a:ext cx="72944" cy="18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21282" fill="norm" stroke="1" extrusionOk="0">
                  <a:moveTo>
                    <a:pt x="18149" y="2494"/>
                  </a:moveTo>
                  <a:cubicBezTo>
                    <a:pt x="16444" y="1512"/>
                    <a:pt x="14739" y="530"/>
                    <a:pt x="11897" y="162"/>
                  </a:cubicBezTo>
                  <a:cubicBezTo>
                    <a:pt x="9055" y="-206"/>
                    <a:pt x="5076" y="39"/>
                    <a:pt x="2518" y="1021"/>
                  </a:cubicBezTo>
                  <a:cubicBezTo>
                    <a:pt x="-40" y="2003"/>
                    <a:pt x="-1177" y="3721"/>
                    <a:pt x="1665" y="5930"/>
                  </a:cubicBezTo>
                  <a:cubicBezTo>
                    <a:pt x="4507" y="8139"/>
                    <a:pt x="11328" y="10839"/>
                    <a:pt x="15307" y="13049"/>
                  </a:cubicBezTo>
                  <a:cubicBezTo>
                    <a:pt x="19286" y="15258"/>
                    <a:pt x="20423" y="16976"/>
                    <a:pt x="19002" y="18449"/>
                  </a:cubicBezTo>
                  <a:cubicBezTo>
                    <a:pt x="17581" y="19921"/>
                    <a:pt x="13602" y="21149"/>
                    <a:pt x="10760" y="21271"/>
                  </a:cubicBezTo>
                  <a:cubicBezTo>
                    <a:pt x="7918" y="21394"/>
                    <a:pt x="6212" y="20412"/>
                    <a:pt x="4507" y="19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589558" y="6905306"/>
              <a:ext cx="118535" cy="41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4243" y="1468"/>
                  </a:moveTo>
                  <a:cubicBezTo>
                    <a:pt x="6171" y="708"/>
                    <a:pt x="8100" y="-52"/>
                    <a:pt x="8679" y="2"/>
                  </a:cubicBezTo>
                  <a:cubicBezTo>
                    <a:pt x="9257" y="57"/>
                    <a:pt x="8486" y="925"/>
                    <a:pt x="6943" y="2987"/>
                  </a:cubicBezTo>
                  <a:cubicBezTo>
                    <a:pt x="5400" y="5050"/>
                    <a:pt x="3086" y="8306"/>
                    <a:pt x="1736" y="11291"/>
                  </a:cubicBezTo>
                  <a:cubicBezTo>
                    <a:pt x="386" y="14276"/>
                    <a:pt x="0" y="16989"/>
                    <a:pt x="0" y="18672"/>
                  </a:cubicBezTo>
                  <a:cubicBezTo>
                    <a:pt x="0" y="20354"/>
                    <a:pt x="386" y="21005"/>
                    <a:pt x="1736" y="21277"/>
                  </a:cubicBezTo>
                  <a:cubicBezTo>
                    <a:pt x="3086" y="21548"/>
                    <a:pt x="5400" y="21439"/>
                    <a:pt x="8871" y="20788"/>
                  </a:cubicBezTo>
                  <a:cubicBezTo>
                    <a:pt x="12343" y="20137"/>
                    <a:pt x="16971" y="18943"/>
                    <a:pt x="21600" y="17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555692" y="7130785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81" y="21600"/>
                  </a:moveTo>
                  <a:cubicBezTo>
                    <a:pt x="2090" y="18514"/>
                    <a:pt x="0" y="15429"/>
                    <a:pt x="0" y="12857"/>
                  </a:cubicBezTo>
                  <a:cubicBezTo>
                    <a:pt x="0" y="10286"/>
                    <a:pt x="2090" y="8229"/>
                    <a:pt x="6039" y="6171"/>
                  </a:cubicBezTo>
                  <a:cubicBezTo>
                    <a:pt x="9987" y="4114"/>
                    <a:pt x="1579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089092" y="7124435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101792" y="704188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209742" y="7060652"/>
              <a:ext cx="98827" cy="22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223" fill="norm" stroke="1" extrusionOk="0">
                  <a:moveTo>
                    <a:pt x="19440" y="5477"/>
                  </a:moveTo>
                  <a:cubicBezTo>
                    <a:pt x="16848" y="3660"/>
                    <a:pt x="14256" y="1844"/>
                    <a:pt x="11664" y="834"/>
                  </a:cubicBezTo>
                  <a:cubicBezTo>
                    <a:pt x="9072" y="-175"/>
                    <a:pt x="6480" y="-377"/>
                    <a:pt x="4104" y="834"/>
                  </a:cubicBezTo>
                  <a:cubicBezTo>
                    <a:pt x="1728" y="2045"/>
                    <a:pt x="-432" y="4670"/>
                    <a:pt x="1296" y="7193"/>
                  </a:cubicBezTo>
                  <a:cubicBezTo>
                    <a:pt x="3024" y="9716"/>
                    <a:pt x="8640" y="12139"/>
                    <a:pt x="12312" y="13653"/>
                  </a:cubicBezTo>
                  <a:cubicBezTo>
                    <a:pt x="15984" y="15167"/>
                    <a:pt x="17712" y="15773"/>
                    <a:pt x="19008" y="16580"/>
                  </a:cubicBezTo>
                  <a:cubicBezTo>
                    <a:pt x="20304" y="17387"/>
                    <a:pt x="21168" y="18397"/>
                    <a:pt x="17928" y="19204"/>
                  </a:cubicBezTo>
                  <a:cubicBezTo>
                    <a:pt x="14688" y="20012"/>
                    <a:pt x="7344" y="20617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69279" y="7876590"/>
              <a:ext cx="187914" cy="18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043" fill="norm" stroke="1" extrusionOk="0">
                  <a:moveTo>
                    <a:pt x="20360" y="7513"/>
                  </a:moveTo>
                  <a:cubicBezTo>
                    <a:pt x="18461" y="5614"/>
                    <a:pt x="16562" y="3716"/>
                    <a:pt x="14663" y="2173"/>
                  </a:cubicBezTo>
                  <a:cubicBezTo>
                    <a:pt x="12764" y="630"/>
                    <a:pt x="10865" y="-557"/>
                    <a:pt x="8492" y="274"/>
                  </a:cubicBezTo>
                  <a:cubicBezTo>
                    <a:pt x="6118" y="1105"/>
                    <a:pt x="3270" y="3953"/>
                    <a:pt x="1608" y="6683"/>
                  </a:cubicBezTo>
                  <a:cubicBezTo>
                    <a:pt x="-53" y="9412"/>
                    <a:pt x="-528" y="12023"/>
                    <a:pt x="659" y="14159"/>
                  </a:cubicBezTo>
                  <a:cubicBezTo>
                    <a:pt x="1846" y="16296"/>
                    <a:pt x="4694" y="17957"/>
                    <a:pt x="7305" y="17008"/>
                  </a:cubicBezTo>
                  <a:cubicBezTo>
                    <a:pt x="9916" y="16058"/>
                    <a:pt x="12290" y="12498"/>
                    <a:pt x="13832" y="10006"/>
                  </a:cubicBezTo>
                  <a:cubicBezTo>
                    <a:pt x="15375" y="7513"/>
                    <a:pt x="16087" y="6089"/>
                    <a:pt x="16562" y="5970"/>
                  </a:cubicBezTo>
                  <a:cubicBezTo>
                    <a:pt x="17037" y="5852"/>
                    <a:pt x="17274" y="7039"/>
                    <a:pt x="17986" y="9768"/>
                  </a:cubicBezTo>
                  <a:cubicBezTo>
                    <a:pt x="18698" y="12498"/>
                    <a:pt x="19885" y="16770"/>
                    <a:pt x="21072" y="210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40077" y="7866173"/>
              <a:ext cx="127184" cy="35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485" fill="norm" stroke="1" extrusionOk="0">
                  <a:moveTo>
                    <a:pt x="4060" y="5441"/>
                  </a:moveTo>
                  <a:cubicBezTo>
                    <a:pt x="3032" y="7614"/>
                    <a:pt x="2003" y="9786"/>
                    <a:pt x="1660" y="12215"/>
                  </a:cubicBezTo>
                  <a:cubicBezTo>
                    <a:pt x="1317" y="14643"/>
                    <a:pt x="1660" y="17327"/>
                    <a:pt x="1832" y="19053"/>
                  </a:cubicBezTo>
                  <a:cubicBezTo>
                    <a:pt x="2003" y="20778"/>
                    <a:pt x="2003" y="21545"/>
                    <a:pt x="1832" y="21481"/>
                  </a:cubicBezTo>
                  <a:cubicBezTo>
                    <a:pt x="1660" y="21417"/>
                    <a:pt x="1317" y="20523"/>
                    <a:pt x="803" y="17775"/>
                  </a:cubicBezTo>
                  <a:cubicBezTo>
                    <a:pt x="289" y="15027"/>
                    <a:pt x="-397" y="10425"/>
                    <a:pt x="289" y="7294"/>
                  </a:cubicBezTo>
                  <a:cubicBezTo>
                    <a:pt x="974" y="4163"/>
                    <a:pt x="3032" y="2501"/>
                    <a:pt x="5774" y="1479"/>
                  </a:cubicBezTo>
                  <a:cubicBezTo>
                    <a:pt x="8517" y="456"/>
                    <a:pt x="11946" y="73"/>
                    <a:pt x="14517" y="9"/>
                  </a:cubicBezTo>
                  <a:cubicBezTo>
                    <a:pt x="17089" y="-55"/>
                    <a:pt x="18803" y="201"/>
                    <a:pt x="19832" y="1095"/>
                  </a:cubicBezTo>
                  <a:cubicBezTo>
                    <a:pt x="20860" y="1990"/>
                    <a:pt x="21203" y="3524"/>
                    <a:pt x="18632" y="5377"/>
                  </a:cubicBezTo>
                  <a:cubicBezTo>
                    <a:pt x="16060" y="7230"/>
                    <a:pt x="10574" y="9403"/>
                    <a:pt x="5089" y="11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100608" y="7913952"/>
              <a:ext cx="151368" cy="34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39" fill="norm" stroke="1" extrusionOk="0">
                  <a:moveTo>
                    <a:pt x="592" y="1440"/>
                  </a:moveTo>
                  <a:cubicBezTo>
                    <a:pt x="592" y="6938"/>
                    <a:pt x="592" y="12436"/>
                    <a:pt x="592" y="15513"/>
                  </a:cubicBezTo>
                  <a:cubicBezTo>
                    <a:pt x="592" y="18589"/>
                    <a:pt x="592" y="19244"/>
                    <a:pt x="592" y="19964"/>
                  </a:cubicBezTo>
                  <a:cubicBezTo>
                    <a:pt x="592" y="20684"/>
                    <a:pt x="592" y="21469"/>
                    <a:pt x="444" y="21535"/>
                  </a:cubicBezTo>
                  <a:cubicBezTo>
                    <a:pt x="296" y="21600"/>
                    <a:pt x="0" y="20945"/>
                    <a:pt x="0" y="18196"/>
                  </a:cubicBezTo>
                  <a:cubicBezTo>
                    <a:pt x="0" y="15447"/>
                    <a:pt x="296" y="10604"/>
                    <a:pt x="1479" y="7265"/>
                  </a:cubicBezTo>
                  <a:cubicBezTo>
                    <a:pt x="2663" y="3927"/>
                    <a:pt x="4734" y="2095"/>
                    <a:pt x="7249" y="1113"/>
                  </a:cubicBezTo>
                  <a:cubicBezTo>
                    <a:pt x="9764" y="131"/>
                    <a:pt x="12723" y="0"/>
                    <a:pt x="15090" y="0"/>
                  </a:cubicBezTo>
                  <a:cubicBezTo>
                    <a:pt x="17458" y="0"/>
                    <a:pt x="19233" y="131"/>
                    <a:pt x="20268" y="785"/>
                  </a:cubicBezTo>
                  <a:cubicBezTo>
                    <a:pt x="21304" y="1440"/>
                    <a:pt x="21600" y="2618"/>
                    <a:pt x="20268" y="4058"/>
                  </a:cubicBezTo>
                  <a:cubicBezTo>
                    <a:pt x="18937" y="5498"/>
                    <a:pt x="15978" y="7200"/>
                    <a:pt x="13759" y="8182"/>
                  </a:cubicBezTo>
                  <a:cubicBezTo>
                    <a:pt x="11540" y="9164"/>
                    <a:pt x="10060" y="9425"/>
                    <a:pt x="8877" y="9295"/>
                  </a:cubicBezTo>
                  <a:cubicBezTo>
                    <a:pt x="7693" y="9164"/>
                    <a:pt x="6805" y="8640"/>
                    <a:pt x="5918" y="8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269942" y="7702285"/>
              <a:ext cx="3095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141"/>
                    <a:pt x="14400" y="282"/>
                    <a:pt x="18000" y="776"/>
                  </a:cubicBezTo>
                  <a:cubicBezTo>
                    <a:pt x="21600" y="1271"/>
                    <a:pt x="21600" y="2118"/>
                    <a:pt x="20160" y="4729"/>
                  </a:cubicBezTo>
                  <a:cubicBezTo>
                    <a:pt x="18720" y="7341"/>
                    <a:pt x="15840" y="11718"/>
                    <a:pt x="12960" y="14824"/>
                  </a:cubicBezTo>
                  <a:cubicBezTo>
                    <a:pt x="10080" y="17929"/>
                    <a:pt x="7200" y="19765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327092" y="7784835"/>
              <a:ext cx="44451" cy="18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7673"/>
                  </a:moveTo>
                  <a:cubicBezTo>
                    <a:pt x="1029" y="19636"/>
                    <a:pt x="2057" y="21600"/>
                    <a:pt x="4114" y="21477"/>
                  </a:cubicBezTo>
                  <a:cubicBezTo>
                    <a:pt x="6171" y="21355"/>
                    <a:pt x="9257" y="19145"/>
                    <a:pt x="11314" y="15955"/>
                  </a:cubicBezTo>
                  <a:cubicBezTo>
                    <a:pt x="13371" y="12764"/>
                    <a:pt x="14400" y="8591"/>
                    <a:pt x="14914" y="5891"/>
                  </a:cubicBezTo>
                  <a:cubicBezTo>
                    <a:pt x="15429" y="3191"/>
                    <a:pt x="15429" y="1964"/>
                    <a:pt x="16457" y="1227"/>
                  </a:cubicBezTo>
                  <a:cubicBezTo>
                    <a:pt x="17486" y="491"/>
                    <a:pt x="19543" y="2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416937" y="7806002"/>
              <a:ext cx="100656" cy="1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60" fill="norm" stroke="1" extrusionOk="0">
                  <a:moveTo>
                    <a:pt x="21399" y="2187"/>
                  </a:moveTo>
                  <a:cubicBezTo>
                    <a:pt x="19599" y="1094"/>
                    <a:pt x="17799" y="0"/>
                    <a:pt x="14874" y="0"/>
                  </a:cubicBezTo>
                  <a:cubicBezTo>
                    <a:pt x="11949" y="0"/>
                    <a:pt x="7899" y="1094"/>
                    <a:pt x="4974" y="3144"/>
                  </a:cubicBezTo>
                  <a:cubicBezTo>
                    <a:pt x="2049" y="5195"/>
                    <a:pt x="249" y="8203"/>
                    <a:pt x="24" y="11484"/>
                  </a:cubicBezTo>
                  <a:cubicBezTo>
                    <a:pt x="-201" y="14765"/>
                    <a:pt x="1149" y="18319"/>
                    <a:pt x="4524" y="19959"/>
                  </a:cubicBezTo>
                  <a:cubicBezTo>
                    <a:pt x="7899" y="21600"/>
                    <a:pt x="13299" y="21327"/>
                    <a:pt x="18699" y="21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541641" y="7637656"/>
              <a:ext cx="321402" cy="33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74" fill="norm" stroke="1" extrusionOk="0">
                  <a:moveTo>
                    <a:pt x="6822" y="13281"/>
                  </a:moveTo>
                  <a:cubicBezTo>
                    <a:pt x="5700" y="13006"/>
                    <a:pt x="4578" y="12731"/>
                    <a:pt x="3386" y="13694"/>
                  </a:cubicBezTo>
                  <a:cubicBezTo>
                    <a:pt x="2193" y="14657"/>
                    <a:pt x="931" y="16858"/>
                    <a:pt x="370" y="18303"/>
                  </a:cubicBezTo>
                  <a:cubicBezTo>
                    <a:pt x="-191" y="19747"/>
                    <a:pt x="-51" y="20435"/>
                    <a:pt x="370" y="20848"/>
                  </a:cubicBezTo>
                  <a:cubicBezTo>
                    <a:pt x="791" y="21261"/>
                    <a:pt x="1492" y="21398"/>
                    <a:pt x="2193" y="21330"/>
                  </a:cubicBezTo>
                  <a:cubicBezTo>
                    <a:pt x="2895" y="21261"/>
                    <a:pt x="3596" y="20986"/>
                    <a:pt x="4087" y="20504"/>
                  </a:cubicBezTo>
                  <a:cubicBezTo>
                    <a:pt x="4578" y="20023"/>
                    <a:pt x="4858" y="19335"/>
                    <a:pt x="5069" y="18647"/>
                  </a:cubicBezTo>
                  <a:cubicBezTo>
                    <a:pt x="5279" y="17959"/>
                    <a:pt x="5419" y="17271"/>
                    <a:pt x="5560" y="17340"/>
                  </a:cubicBezTo>
                  <a:cubicBezTo>
                    <a:pt x="5700" y="17409"/>
                    <a:pt x="5840" y="18234"/>
                    <a:pt x="6121" y="18991"/>
                  </a:cubicBezTo>
                  <a:cubicBezTo>
                    <a:pt x="6401" y="19747"/>
                    <a:pt x="6822" y="20435"/>
                    <a:pt x="7383" y="20848"/>
                  </a:cubicBezTo>
                  <a:cubicBezTo>
                    <a:pt x="7944" y="21261"/>
                    <a:pt x="8645" y="21398"/>
                    <a:pt x="9487" y="20642"/>
                  </a:cubicBezTo>
                  <a:cubicBezTo>
                    <a:pt x="10328" y="19885"/>
                    <a:pt x="11310" y="18234"/>
                    <a:pt x="12362" y="14863"/>
                  </a:cubicBezTo>
                  <a:cubicBezTo>
                    <a:pt x="13414" y="11493"/>
                    <a:pt x="14536" y="6402"/>
                    <a:pt x="15097" y="3513"/>
                  </a:cubicBezTo>
                  <a:cubicBezTo>
                    <a:pt x="15658" y="624"/>
                    <a:pt x="15658" y="-64"/>
                    <a:pt x="15448" y="5"/>
                  </a:cubicBezTo>
                  <a:cubicBezTo>
                    <a:pt x="15238" y="74"/>
                    <a:pt x="14817" y="899"/>
                    <a:pt x="14186" y="3582"/>
                  </a:cubicBezTo>
                  <a:cubicBezTo>
                    <a:pt x="13554" y="6265"/>
                    <a:pt x="12713" y="10805"/>
                    <a:pt x="12152" y="13488"/>
                  </a:cubicBezTo>
                  <a:cubicBezTo>
                    <a:pt x="11591" y="16170"/>
                    <a:pt x="11310" y="16996"/>
                    <a:pt x="11170" y="17753"/>
                  </a:cubicBezTo>
                  <a:cubicBezTo>
                    <a:pt x="11030" y="18509"/>
                    <a:pt x="11030" y="19197"/>
                    <a:pt x="11310" y="19266"/>
                  </a:cubicBezTo>
                  <a:cubicBezTo>
                    <a:pt x="11591" y="19335"/>
                    <a:pt x="12152" y="18784"/>
                    <a:pt x="13204" y="17684"/>
                  </a:cubicBezTo>
                  <a:cubicBezTo>
                    <a:pt x="14256" y="16583"/>
                    <a:pt x="15799" y="14932"/>
                    <a:pt x="16921" y="14107"/>
                  </a:cubicBezTo>
                  <a:cubicBezTo>
                    <a:pt x="18043" y="13281"/>
                    <a:pt x="18744" y="13281"/>
                    <a:pt x="19375" y="13625"/>
                  </a:cubicBezTo>
                  <a:cubicBezTo>
                    <a:pt x="20006" y="13969"/>
                    <a:pt x="20567" y="14657"/>
                    <a:pt x="20918" y="15895"/>
                  </a:cubicBezTo>
                  <a:cubicBezTo>
                    <a:pt x="21269" y="17133"/>
                    <a:pt x="21409" y="18922"/>
                    <a:pt x="21199" y="20023"/>
                  </a:cubicBezTo>
                  <a:cubicBezTo>
                    <a:pt x="20988" y="21123"/>
                    <a:pt x="20427" y="21536"/>
                    <a:pt x="19305" y="21467"/>
                  </a:cubicBezTo>
                  <a:cubicBezTo>
                    <a:pt x="18183" y="21398"/>
                    <a:pt x="16500" y="20848"/>
                    <a:pt x="15448" y="19747"/>
                  </a:cubicBezTo>
                  <a:cubicBezTo>
                    <a:pt x="14396" y="18647"/>
                    <a:pt x="13975" y="16996"/>
                    <a:pt x="13554" y="15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899600" y="7626085"/>
              <a:ext cx="259343" cy="32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5" fill="norm" stroke="1" extrusionOk="0">
                  <a:moveTo>
                    <a:pt x="2023" y="0"/>
                  </a:moveTo>
                  <a:cubicBezTo>
                    <a:pt x="1848" y="3715"/>
                    <a:pt x="1672" y="7429"/>
                    <a:pt x="1321" y="10594"/>
                  </a:cubicBezTo>
                  <a:cubicBezTo>
                    <a:pt x="970" y="13758"/>
                    <a:pt x="443" y="16372"/>
                    <a:pt x="179" y="18161"/>
                  </a:cubicBezTo>
                  <a:cubicBezTo>
                    <a:pt x="-84" y="19949"/>
                    <a:pt x="-84" y="20912"/>
                    <a:pt x="355" y="21256"/>
                  </a:cubicBezTo>
                  <a:cubicBezTo>
                    <a:pt x="794" y="21600"/>
                    <a:pt x="1672" y="21325"/>
                    <a:pt x="3253" y="20224"/>
                  </a:cubicBezTo>
                  <a:cubicBezTo>
                    <a:pt x="4833" y="19124"/>
                    <a:pt x="7116" y="17197"/>
                    <a:pt x="8696" y="15890"/>
                  </a:cubicBezTo>
                  <a:cubicBezTo>
                    <a:pt x="10277" y="14583"/>
                    <a:pt x="11155" y="13896"/>
                    <a:pt x="11857" y="13276"/>
                  </a:cubicBezTo>
                  <a:cubicBezTo>
                    <a:pt x="12560" y="12657"/>
                    <a:pt x="13087" y="12107"/>
                    <a:pt x="12999" y="11625"/>
                  </a:cubicBezTo>
                  <a:cubicBezTo>
                    <a:pt x="12911" y="11144"/>
                    <a:pt x="12209" y="10731"/>
                    <a:pt x="11506" y="10731"/>
                  </a:cubicBezTo>
                  <a:cubicBezTo>
                    <a:pt x="10804" y="10731"/>
                    <a:pt x="10101" y="11144"/>
                    <a:pt x="9223" y="11969"/>
                  </a:cubicBezTo>
                  <a:cubicBezTo>
                    <a:pt x="8345" y="12795"/>
                    <a:pt x="7292" y="14033"/>
                    <a:pt x="6765" y="15203"/>
                  </a:cubicBezTo>
                  <a:cubicBezTo>
                    <a:pt x="6238" y="16372"/>
                    <a:pt x="6238" y="17473"/>
                    <a:pt x="7994" y="18367"/>
                  </a:cubicBezTo>
                  <a:cubicBezTo>
                    <a:pt x="9750" y="19261"/>
                    <a:pt x="13262" y="19949"/>
                    <a:pt x="15809" y="20087"/>
                  </a:cubicBezTo>
                  <a:cubicBezTo>
                    <a:pt x="18355" y="20224"/>
                    <a:pt x="19936" y="19811"/>
                    <a:pt x="21516" y="19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457392" y="7740385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457392" y="762608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603407" y="7443381"/>
              <a:ext cx="82586" cy="49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37" fill="norm" stroke="1" extrusionOk="0">
                  <a:moveTo>
                    <a:pt x="21069" y="1599"/>
                  </a:moveTo>
                  <a:cubicBezTo>
                    <a:pt x="18909" y="1045"/>
                    <a:pt x="16749" y="491"/>
                    <a:pt x="14319" y="214"/>
                  </a:cubicBezTo>
                  <a:cubicBezTo>
                    <a:pt x="11889" y="-63"/>
                    <a:pt x="9189" y="-63"/>
                    <a:pt x="7029" y="168"/>
                  </a:cubicBezTo>
                  <a:cubicBezTo>
                    <a:pt x="4869" y="399"/>
                    <a:pt x="3249" y="860"/>
                    <a:pt x="1899" y="2522"/>
                  </a:cubicBezTo>
                  <a:cubicBezTo>
                    <a:pt x="549" y="4183"/>
                    <a:pt x="-531" y="7045"/>
                    <a:pt x="279" y="10414"/>
                  </a:cubicBezTo>
                  <a:cubicBezTo>
                    <a:pt x="1089" y="13783"/>
                    <a:pt x="3789" y="17660"/>
                    <a:pt x="6489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578042" y="7714985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5120"/>
                    <a:pt x="5635" y="8640"/>
                    <a:pt x="9235" y="5040"/>
                  </a:cubicBezTo>
                  <a:cubicBezTo>
                    <a:pt x="12835" y="1440"/>
                    <a:pt x="1721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978092" y="7012738"/>
              <a:ext cx="222242" cy="109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57" fill="norm" stroke="1" extrusionOk="0">
                  <a:moveTo>
                    <a:pt x="0" y="698"/>
                  </a:moveTo>
                  <a:cubicBezTo>
                    <a:pt x="404" y="448"/>
                    <a:pt x="807" y="199"/>
                    <a:pt x="1716" y="74"/>
                  </a:cubicBezTo>
                  <a:cubicBezTo>
                    <a:pt x="2624" y="-51"/>
                    <a:pt x="4037" y="-51"/>
                    <a:pt x="6964" y="344"/>
                  </a:cubicBezTo>
                  <a:cubicBezTo>
                    <a:pt x="9892" y="740"/>
                    <a:pt x="14333" y="1531"/>
                    <a:pt x="16755" y="2384"/>
                  </a:cubicBezTo>
                  <a:cubicBezTo>
                    <a:pt x="19178" y="3237"/>
                    <a:pt x="19581" y="4152"/>
                    <a:pt x="18471" y="5235"/>
                  </a:cubicBezTo>
                  <a:cubicBezTo>
                    <a:pt x="17361" y="6317"/>
                    <a:pt x="14736" y="7565"/>
                    <a:pt x="12920" y="8668"/>
                  </a:cubicBezTo>
                  <a:cubicBezTo>
                    <a:pt x="11103" y="9771"/>
                    <a:pt x="10093" y="10728"/>
                    <a:pt x="10800" y="11581"/>
                  </a:cubicBezTo>
                  <a:cubicBezTo>
                    <a:pt x="11507" y="12435"/>
                    <a:pt x="13929" y="13184"/>
                    <a:pt x="16150" y="14016"/>
                  </a:cubicBezTo>
                  <a:cubicBezTo>
                    <a:pt x="18370" y="14848"/>
                    <a:pt x="20389" y="15764"/>
                    <a:pt x="20994" y="16804"/>
                  </a:cubicBezTo>
                  <a:cubicBezTo>
                    <a:pt x="21600" y="17845"/>
                    <a:pt x="20793" y="19010"/>
                    <a:pt x="19178" y="19843"/>
                  </a:cubicBezTo>
                  <a:cubicBezTo>
                    <a:pt x="17563" y="20675"/>
                    <a:pt x="15140" y="21174"/>
                    <a:pt x="12617" y="21362"/>
                  </a:cubicBezTo>
                  <a:cubicBezTo>
                    <a:pt x="10093" y="21549"/>
                    <a:pt x="7469" y="21424"/>
                    <a:pt x="4845" y="21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752792" y="7200635"/>
              <a:ext cx="635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7200" y="6258"/>
                    <a:pt x="14400" y="12516"/>
                    <a:pt x="18000" y="16150"/>
                  </a:cubicBezTo>
                  <a:cubicBezTo>
                    <a:pt x="21600" y="19783"/>
                    <a:pt x="21600" y="20793"/>
                    <a:pt x="21600" y="21196"/>
                  </a:cubicBezTo>
                  <a:cubicBezTo>
                    <a:pt x="21600" y="21600"/>
                    <a:pt x="2160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562789" y="7024118"/>
              <a:ext cx="454333" cy="54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0" fill="norm" stroke="1" extrusionOk="0">
                  <a:moveTo>
                    <a:pt x="10975" y="3452"/>
                  </a:moveTo>
                  <a:cubicBezTo>
                    <a:pt x="10777" y="2618"/>
                    <a:pt x="10579" y="1784"/>
                    <a:pt x="10331" y="1200"/>
                  </a:cubicBezTo>
                  <a:cubicBezTo>
                    <a:pt x="10084" y="616"/>
                    <a:pt x="9786" y="283"/>
                    <a:pt x="9291" y="116"/>
                  </a:cubicBezTo>
                  <a:cubicBezTo>
                    <a:pt x="8795" y="-51"/>
                    <a:pt x="8102" y="-51"/>
                    <a:pt x="7210" y="199"/>
                  </a:cubicBezTo>
                  <a:cubicBezTo>
                    <a:pt x="6318" y="449"/>
                    <a:pt x="5228" y="950"/>
                    <a:pt x="4139" y="1951"/>
                  </a:cubicBezTo>
                  <a:cubicBezTo>
                    <a:pt x="3049" y="2951"/>
                    <a:pt x="1959" y="4452"/>
                    <a:pt x="1166" y="6579"/>
                  </a:cubicBezTo>
                  <a:cubicBezTo>
                    <a:pt x="373" y="8706"/>
                    <a:pt x="-122" y="11458"/>
                    <a:pt x="27" y="13668"/>
                  </a:cubicBezTo>
                  <a:cubicBezTo>
                    <a:pt x="175" y="15878"/>
                    <a:pt x="968" y="17546"/>
                    <a:pt x="1909" y="18797"/>
                  </a:cubicBezTo>
                  <a:cubicBezTo>
                    <a:pt x="2850" y="20048"/>
                    <a:pt x="3940" y="20882"/>
                    <a:pt x="5377" y="21215"/>
                  </a:cubicBezTo>
                  <a:cubicBezTo>
                    <a:pt x="6814" y="21549"/>
                    <a:pt x="8597" y="21382"/>
                    <a:pt x="10827" y="20632"/>
                  </a:cubicBezTo>
                  <a:cubicBezTo>
                    <a:pt x="13056" y="19881"/>
                    <a:pt x="15731" y="18547"/>
                    <a:pt x="17614" y="17046"/>
                  </a:cubicBezTo>
                  <a:cubicBezTo>
                    <a:pt x="19496" y="15544"/>
                    <a:pt x="20586" y="13876"/>
                    <a:pt x="21032" y="11791"/>
                  </a:cubicBezTo>
                  <a:cubicBezTo>
                    <a:pt x="21478" y="9707"/>
                    <a:pt x="21280" y="7205"/>
                    <a:pt x="20537" y="5203"/>
                  </a:cubicBezTo>
                  <a:cubicBezTo>
                    <a:pt x="19794" y="3202"/>
                    <a:pt x="18506" y="1700"/>
                    <a:pt x="16573" y="991"/>
                  </a:cubicBezTo>
                  <a:cubicBezTo>
                    <a:pt x="14641" y="283"/>
                    <a:pt x="12065" y="366"/>
                    <a:pt x="10529" y="616"/>
                  </a:cubicBezTo>
                  <a:cubicBezTo>
                    <a:pt x="8994" y="866"/>
                    <a:pt x="8498" y="1283"/>
                    <a:pt x="8003" y="1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156980" y="7213335"/>
              <a:ext cx="268913" cy="17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19" fill="norm" stroke="1" extrusionOk="0">
                  <a:moveTo>
                    <a:pt x="7208" y="3123"/>
                  </a:moveTo>
                  <a:cubicBezTo>
                    <a:pt x="7040" y="7547"/>
                    <a:pt x="6873" y="11971"/>
                    <a:pt x="6203" y="15094"/>
                  </a:cubicBezTo>
                  <a:cubicBezTo>
                    <a:pt x="5533" y="18217"/>
                    <a:pt x="4361" y="20039"/>
                    <a:pt x="3357" y="20819"/>
                  </a:cubicBezTo>
                  <a:cubicBezTo>
                    <a:pt x="2352" y="21600"/>
                    <a:pt x="1515" y="21340"/>
                    <a:pt x="845" y="19128"/>
                  </a:cubicBezTo>
                  <a:cubicBezTo>
                    <a:pt x="175" y="16916"/>
                    <a:pt x="-327" y="12752"/>
                    <a:pt x="259" y="9369"/>
                  </a:cubicBezTo>
                  <a:cubicBezTo>
                    <a:pt x="845" y="5986"/>
                    <a:pt x="2520" y="3383"/>
                    <a:pt x="5785" y="2082"/>
                  </a:cubicBezTo>
                  <a:cubicBezTo>
                    <a:pt x="9050" y="781"/>
                    <a:pt x="13906" y="781"/>
                    <a:pt x="16752" y="651"/>
                  </a:cubicBezTo>
                  <a:cubicBezTo>
                    <a:pt x="19599" y="520"/>
                    <a:pt x="20436" y="260"/>
                    <a:pt x="212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417098" y="6982532"/>
              <a:ext cx="167545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9" fill="norm" stroke="1" extrusionOk="0">
                  <a:moveTo>
                    <a:pt x="312" y="5315"/>
                  </a:moveTo>
                  <a:cubicBezTo>
                    <a:pt x="42" y="3277"/>
                    <a:pt x="-228" y="1239"/>
                    <a:pt x="312" y="424"/>
                  </a:cubicBezTo>
                  <a:cubicBezTo>
                    <a:pt x="852" y="-391"/>
                    <a:pt x="2202" y="17"/>
                    <a:pt x="3822" y="1239"/>
                  </a:cubicBezTo>
                  <a:cubicBezTo>
                    <a:pt x="5442" y="2462"/>
                    <a:pt x="7332" y="4500"/>
                    <a:pt x="8412" y="6537"/>
                  </a:cubicBezTo>
                  <a:cubicBezTo>
                    <a:pt x="9492" y="8575"/>
                    <a:pt x="9762" y="10613"/>
                    <a:pt x="9492" y="12447"/>
                  </a:cubicBezTo>
                  <a:cubicBezTo>
                    <a:pt x="9222" y="14281"/>
                    <a:pt x="8412" y="15911"/>
                    <a:pt x="7467" y="17337"/>
                  </a:cubicBezTo>
                  <a:cubicBezTo>
                    <a:pt x="6522" y="18764"/>
                    <a:pt x="5442" y="19986"/>
                    <a:pt x="5712" y="20598"/>
                  </a:cubicBezTo>
                  <a:cubicBezTo>
                    <a:pt x="5982" y="21209"/>
                    <a:pt x="7602" y="21209"/>
                    <a:pt x="10437" y="21209"/>
                  </a:cubicBezTo>
                  <a:cubicBezTo>
                    <a:pt x="13272" y="21209"/>
                    <a:pt x="17322" y="21209"/>
                    <a:pt x="21372" y="21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838642" y="7270485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844992" y="715618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932369" y="7130777"/>
              <a:ext cx="129009" cy="23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08" fill="norm" stroke="1" extrusionOk="0">
                  <a:moveTo>
                    <a:pt x="14647" y="2315"/>
                  </a:moveTo>
                  <a:cubicBezTo>
                    <a:pt x="11561" y="1351"/>
                    <a:pt x="8475" y="387"/>
                    <a:pt x="6075" y="97"/>
                  </a:cubicBezTo>
                  <a:cubicBezTo>
                    <a:pt x="3675" y="-192"/>
                    <a:pt x="1961" y="194"/>
                    <a:pt x="932" y="869"/>
                  </a:cubicBezTo>
                  <a:cubicBezTo>
                    <a:pt x="-96" y="1544"/>
                    <a:pt x="-439" y="2508"/>
                    <a:pt x="761" y="4726"/>
                  </a:cubicBezTo>
                  <a:cubicBezTo>
                    <a:pt x="1961" y="6944"/>
                    <a:pt x="4704" y="10415"/>
                    <a:pt x="7790" y="12633"/>
                  </a:cubicBezTo>
                  <a:cubicBezTo>
                    <a:pt x="10875" y="14851"/>
                    <a:pt x="14304" y="15815"/>
                    <a:pt x="16704" y="16587"/>
                  </a:cubicBezTo>
                  <a:cubicBezTo>
                    <a:pt x="19104" y="17358"/>
                    <a:pt x="20475" y="17937"/>
                    <a:pt x="20818" y="18708"/>
                  </a:cubicBezTo>
                  <a:cubicBezTo>
                    <a:pt x="21161" y="19479"/>
                    <a:pt x="20475" y="20444"/>
                    <a:pt x="16875" y="20926"/>
                  </a:cubicBezTo>
                  <a:cubicBezTo>
                    <a:pt x="13275" y="21408"/>
                    <a:pt x="6761" y="21408"/>
                    <a:pt x="247" y="21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362257" y="7016485"/>
              <a:ext cx="13043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9972" y="1490"/>
                  </a:moveTo>
                  <a:cubicBezTo>
                    <a:pt x="9275" y="745"/>
                    <a:pt x="8579" y="0"/>
                    <a:pt x="8056" y="0"/>
                  </a:cubicBezTo>
                  <a:cubicBezTo>
                    <a:pt x="7534" y="0"/>
                    <a:pt x="7185" y="745"/>
                    <a:pt x="6837" y="3103"/>
                  </a:cubicBezTo>
                  <a:cubicBezTo>
                    <a:pt x="6488" y="5462"/>
                    <a:pt x="6140" y="9434"/>
                    <a:pt x="5792" y="12414"/>
                  </a:cubicBezTo>
                  <a:cubicBezTo>
                    <a:pt x="5443" y="15393"/>
                    <a:pt x="5095" y="17379"/>
                    <a:pt x="4398" y="18931"/>
                  </a:cubicBezTo>
                  <a:cubicBezTo>
                    <a:pt x="3701" y="20483"/>
                    <a:pt x="2656" y="21600"/>
                    <a:pt x="1785" y="21600"/>
                  </a:cubicBezTo>
                  <a:cubicBezTo>
                    <a:pt x="914" y="21600"/>
                    <a:pt x="217" y="20483"/>
                    <a:pt x="43" y="18372"/>
                  </a:cubicBezTo>
                  <a:cubicBezTo>
                    <a:pt x="-131" y="16262"/>
                    <a:pt x="217" y="13159"/>
                    <a:pt x="1263" y="10924"/>
                  </a:cubicBezTo>
                  <a:cubicBezTo>
                    <a:pt x="2308" y="8690"/>
                    <a:pt x="4050" y="7324"/>
                    <a:pt x="5966" y="6579"/>
                  </a:cubicBezTo>
                  <a:cubicBezTo>
                    <a:pt x="7882" y="5834"/>
                    <a:pt x="9972" y="5710"/>
                    <a:pt x="11888" y="5897"/>
                  </a:cubicBezTo>
                  <a:cubicBezTo>
                    <a:pt x="13804" y="6083"/>
                    <a:pt x="15546" y="6579"/>
                    <a:pt x="16940" y="7572"/>
                  </a:cubicBezTo>
                  <a:cubicBezTo>
                    <a:pt x="18334" y="8566"/>
                    <a:pt x="19379" y="10055"/>
                    <a:pt x="18682" y="11297"/>
                  </a:cubicBezTo>
                  <a:cubicBezTo>
                    <a:pt x="17985" y="12538"/>
                    <a:pt x="15546" y="13531"/>
                    <a:pt x="13456" y="14152"/>
                  </a:cubicBezTo>
                  <a:cubicBezTo>
                    <a:pt x="11366" y="14772"/>
                    <a:pt x="9624" y="15021"/>
                    <a:pt x="7882" y="14959"/>
                  </a:cubicBezTo>
                  <a:cubicBezTo>
                    <a:pt x="6140" y="14897"/>
                    <a:pt x="4398" y="14524"/>
                    <a:pt x="4398" y="14462"/>
                  </a:cubicBezTo>
                  <a:cubicBezTo>
                    <a:pt x="4398" y="14400"/>
                    <a:pt x="6140" y="14648"/>
                    <a:pt x="9275" y="15331"/>
                  </a:cubicBezTo>
                  <a:cubicBezTo>
                    <a:pt x="12411" y="16014"/>
                    <a:pt x="16940" y="17131"/>
                    <a:pt x="21469" y="18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550347" y="7126551"/>
              <a:ext cx="113796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4705" y="5777"/>
                  </a:moveTo>
                  <a:cubicBezTo>
                    <a:pt x="3505" y="9293"/>
                    <a:pt x="2305" y="12809"/>
                    <a:pt x="1505" y="15195"/>
                  </a:cubicBezTo>
                  <a:cubicBezTo>
                    <a:pt x="705" y="17581"/>
                    <a:pt x="305" y="18837"/>
                    <a:pt x="105" y="18712"/>
                  </a:cubicBezTo>
                  <a:cubicBezTo>
                    <a:pt x="-95" y="18586"/>
                    <a:pt x="-95" y="17079"/>
                    <a:pt x="905" y="14065"/>
                  </a:cubicBezTo>
                  <a:cubicBezTo>
                    <a:pt x="1905" y="11051"/>
                    <a:pt x="3905" y="6530"/>
                    <a:pt x="6305" y="3767"/>
                  </a:cubicBezTo>
                  <a:cubicBezTo>
                    <a:pt x="8705" y="1005"/>
                    <a:pt x="11505" y="0"/>
                    <a:pt x="13505" y="0"/>
                  </a:cubicBezTo>
                  <a:cubicBezTo>
                    <a:pt x="15505" y="0"/>
                    <a:pt x="16705" y="1005"/>
                    <a:pt x="17505" y="3893"/>
                  </a:cubicBezTo>
                  <a:cubicBezTo>
                    <a:pt x="18305" y="6781"/>
                    <a:pt x="18705" y="11553"/>
                    <a:pt x="19305" y="14819"/>
                  </a:cubicBezTo>
                  <a:cubicBezTo>
                    <a:pt x="19905" y="18084"/>
                    <a:pt x="20705" y="19842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728925" y="7167662"/>
              <a:ext cx="81268" cy="13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666" fill="norm" stroke="1" extrusionOk="0">
                  <a:moveTo>
                    <a:pt x="21264" y="1189"/>
                  </a:moveTo>
                  <a:cubicBezTo>
                    <a:pt x="18495" y="525"/>
                    <a:pt x="15726" y="-140"/>
                    <a:pt x="13233" y="26"/>
                  </a:cubicBezTo>
                  <a:cubicBezTo>
                    <a:pt x="10741" y="192"/>
                    <a:pt x="8526" y="1189"/>
                    <a:pt x="6310" y="3349"/>
                  </a:cubicBezTo>
                  <a:cubicBezTo>
                    <a:pt x="4095" y="5509"/>
                    <a:pt x="1879" y="8832"/>
                    <a:pt x="772" y="11823"/>
                  </a:cubicBezTo>
                  <a:cubicBezTo>
                    <a:pt x="-336" y="14814"/>
                    <a:pt x="-336" y="17472"/>
                    <a:pt x="1326" y="19134"/>
                  </a:cubicBezTo>
                  <a:cubicBezTo>
                    <a:pt x="2987" y="20795"/>
                    <a:pt x="6310" y="21460"/>
                    <a:pt x="9633" y="19300"/>
                  </a:cubicBezTo>
                  <a:cubicBezTo>
                    <a:pt x="12956" y="17140"/>
                    <a:pt x="16279" y="12155"/>
                    <a:pt x="17110" y="8832"/>
                  </a:cubicBezTo>
                  <a:cubicBezTo>
                    <a:pt x="17941" y="5509"/>
                    <a:pt x="16279" y="3848"/>
                    <a:pt x="14064" y="2685"/>
                  </a:cubicBezTo>
                  <a:cubicBezTo>
                    <a:pt x="11849" y="1522"/>
                    <a:pt x="9079" y="857"/>
                    <a:pt x="8802" y="1355"/>
                  </a:cubicBezTo>
                  <a:cubicBezTo>
                    <a:pt x="8526" y="1854"/>
                    <a:pt x="10741" y="3515"/>
                    <a:pt x="12956" y="51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835592" y="7143485"/>
              <a:ext cx="177801" cy="14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7624"/>
                  </a:moveTo>
                  <a:cubicBezTo>
                    <a:pt x="257" y="6035"/>
                    <a:pt x="514" y="4447"/>
                    <a:pt x="514" y="4447"/>
                  </a:cubicBezTo>
                  <a:cubicBezTo>
                    <a:pt x="514" y="4447"/>
                    <a:pt x="257" y="6035"/>
                    <a:pt x="129" y="7941"/>
                  </a:cubicBezTo>
                  <a:cubicBezTo>
                    <a:pt x="0" y="9847"/>
                    <a:pt x="0" y="12071"/>
                    <a:pt x="129" y="13976"/>
                  </a:cubicBezTo>
                  <a:cubicBezTo>
                    <a:pt x="257" y="15882"/>
                    <a:pt x="514" y="17471"/>
                    <a:pt x="1286" y="18424"/>
                  </a:cubicBezTo>
                  <a:cubicBezTo>
                    <a:pt x="2057" y="19376"/>
                    <a:pt x="3343" y="19694"/>
                    <a:pt x="4500" y="18741"/>
                  </a:cubicBezTo>
                  <a:cubicBezTo>
                    <a:pt x="5657" y="17788"/>
                    <a:pt x="6686" y="15565"/>
                    <a:pt x="7586" y="15088"/>
                  </a:cubicBezTo>
                  <a:cubicBezTo>
                    <a:pt x="8486" y="14612"/>
                    <a:pt x="9257" y="15882"/>
                    <a:pt x="10029" y="17153"/>
                  </a:cubicBezTo>
                  <a:cubicBezTo>
                    <a:pt x="10800" y="18424"/>
                    <a:pt x="11571" y="19694"/>
                    <a:pt x="12600" y="20488"/>
                  </a:cubicBezTo>
                  <a:cubicBezTo>
                    <a:pt x="13629" y="21282"/>
                    <a:pt x="14914" y="21600"/>
                    <a:pt x="16457" y="19218"/>
                  </a:cubicBezTo>
                  <a:cubicBezTo>
                    <a:pt x="18000" y="16835"/>
                    <a:pt x="19800" y="11753"/>
                    <a:pt x="20700" y="8100"/>
                  </a:cubicBezTo>
                  <a:cubicBezTo>
                    <a:pt x="21600" y="4447"/>
                    <a:pt x="21600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6057842" y="7138977"/>
              <a:ext cx="146051" cy="12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49" fill="norm" stroke="1" extrusionOk="0">
                  <a:moveTo>
                    <a:pt x="0" y="4695"/>
                  </a:moveTo>
                  <a:cubicBezTo>
                    <a:pt x="0" y="10677"/>
                    <a:pt x="0" y="16658"/>
                    <a:pt x="0" y="18652"/>
                  </a:cubicBezTo>
                  <a:cubicBezTo>
                    <a:pt x="0" y="20646"/>
                    <a:pt x="0" y="18652"/>
                    <a:pt x="2035" y="14831"/>
                  </a:cubicBezTo>
                  <a:cubicBezTo>
                    <a:pt x="4070" y="11009"/>
                    <a:pt x="8139" y="5360"/>
                    <a:pt x="11113" y="2369"/>
                  </a:cubicBezTo>
                  <a:cubicBezTo>
                    <a:pt x="14087" y="-622"/>
                    <a:pt x="15965" y="-954"/>
                    <a:pt x="17530" y="2369"/>
                  </a:cubicBezTo>
                  <a:cubicBezTo>
                    <a:pt x="19096" y="5692"/>
                    <a:pt x="20348" y="12671"/>
                    <a:pt x="21600" y="19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906192" y="7003777"/>
              <a:ext cx="186701" cy="41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3" fill="norm" stroke="1" extrusionOk="0">
                  <a:moveTo>
                    <a:pt x="12670" y="9769"/>
                  </a:moveTo>
                  <a:cubicBezTo>
                    <a:pt x="10971" y="10855"/>
                    <a:pt x="9272" y="11940"/>
                    <a:pt x="8059" y="13406"/>
                  </a:cubicBezTo>
                  <a:cubicBezTo>
                    <a:pt x="6845" y="14871"/>
                    <a:pt x="6117" y="16716"/>
                    <a:pt x="5389" y="18019"/>
                  </a:cubicBezTo>
                  <a:cubicBezTo>
                    <a:pt x="4661" y="19321"/>
                    <a:pt x="3933" y="20081"/>
                    <a:pt x="3083" y="20624"/>
                  </a:cubicBezTo>
                  <a:cubicBezTo>
                    <a:pt x="2234" y="21166"/>
                    <a:pt x="1263" y="21492"/>
                    <a:pt x="656" y="21275"/>
                  </a:cubicBezTo>
                  <a:cubicBezTo>
                    <a:pt x="50" y="21058"/>
                    <a:pt x="-193" y="20298"/>
                    <a:pt x="171" y="18344"/>
                  </a:cubicBezTo>
                  <a:cubicBezTo>
                    <a:pt x="535" y="16390"/>
                    <a:pt x="1506" y="13243"/>
                    <a:pt x="3447" y="10312"/>
                  </a:cubicBezTo>
                  <a:cubicBezTo>
                    <a:pt x="5389" y="7381"/>
                    <a:pt x="8301" y="4668"/>
                    <a:pt x="10243" y="3040"/>
                  </a:cubicBezTo>
                  <a:cubicBezTo>
                    <a:pt x="12185" y="1412"/>
                    <a:pt x="13155" y="869"/>
                    <a:pt x="14247" y="489"/>
                  </a:cubicBezTo>
                  <a:cubicBezTo>
                    <a:pt x="15340" y="109"/>
                    <a:pt x="16553" y="-108"/>
                    <a:pt x="17403" y="55"/>
                  </a:cubicBezTo>
                  <a:cubicBezTo>
                    <a:pt x="18252" y="218"/>
                    <a:pt x="18737" y="760"/>
                    <a:pt x="19223" y="2877"/>
                  </a:cubicBezTo>
                  <a:cubicBezTo>
                    <a:pt x="19708" y="4994"/>
                    <a:pt x="20194" y="8684"/>
                    <a:pt x="20436" y="11615"/>
                  </a:cubicBezTo>
                  <a:cubicBezTo>
                    <a:pt x="20679" y="14545"/>
                    <a:pt x="20679" y="16716"/>
                    <a:pt x="20679" y="18127"/>
                  </a:cubicBezTo>
                  <a:cubicBezTo>
                    <a:pt x="20679" y="19538"/>
                    <a:pt x="20679" y="20189"/>
                    <a:pt x="20800" y="20189"/>
                  </a:cubicBezTo>
                  <a:cubicBezTo>
                    <a:pt x="20922" y="20189"/>
                    <a:pt x="21164" y="19538"/>
                    <a:pt x="21407" y="18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972242" y="720063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4400"/>
                    <a:pt x="5959" y="7200"/>
                    <a:pt x="9559" y="3600"/>
                  </a:cubicBezTo>
                  <a:cubicBezTo>
                    <a:pt x="13159" y="0"/>
                    <a:pt x="17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220362" y="7041885"/>
              <a:ext cx="285281" cy="29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74" fill="norm" stroke="1" extrusionOk="0">
                  <a:moveTo>
                    <a:pt x="6684" y="4226"/>
                  </a:moveTo>
                  <a:cubicBezTo>
                    <a:pt x="5404" y="8139"/>
                    <a:pt x="4124" y="12052"/>
                    <a:pt x="3324" y="14635"/>
                  </a:cubicBezTo>
                  <a:cubicBezTo>
                    <a:pt x="2524" y="17217"/>
                    <a:pt x="2204" y="18470"/>
                    <a:pt x="1724" y="19409"/>
                  </a:cubicBezTo>
                  <a:cubicBezTo>
                    <a:pt x="1244" y="20348"/>
                    <a:pt x="604" y="20974"/>
                    <a:pt x="284" y="20896"/>
                  </a:cubicBezTo>
                  <a:cubicBezTo>
                    <a:pt x="-36" y="20817"/>
                    <a:pt x="-36" y="20035"/>
                    <a:pt x="44" y="17296"/>
                  </a:cubicBezTo>
                  <a:cubicBezTo>
                    <a:pt x="124" y="14557"/>
                    <a:pt x="284" y="9861"/>
                    <a:pt x="524" y="6809"/>
                  </a:cubicBezTo>
                  <a:cubicBezTo>
                    <a:pt x="764" y="3757"/>
                    <a:pt x="1084" y="2348"/>
                    <a:pt x="1644" y="1409"/>
                  </a:cubicBezTo>
                  <a:cubicBezTo>
                    <a:pt x="2204" y="470"/>
                    <a:pt x="3004" y="0"/>
                    <a:pt x="4044" y="1174"/>
                  </a:cubicBezTo>
                  <a:cubicBezTo>
                    <a:pt x="5084" y="2348"/>
                    <a:pt x="6364" y="5165"/>
                    <a:pt x="7724" y="8217"/>
                  </a:cubicBezTo>
                  <a:cubicBezTo>
                    <a:pt x="9084" y="11270"/>
                    <a:pt x="10524" y="14557"/>
                    <a:pt x="11404" y="16670"/>
                  </a:cubicBezTo>
                  <a:cubicBezTo>
                    <a:pt x="12284" y="18783"/>
                    <a:pt x="12604" y="19722"/>
                    <a:pt x="13084" y="20426"/>
                  </a:cubicBezTo>
                  <a:cubicBezTo>
                    <a:pt x="13564" y="21130"/>
                    <a:pt x="14204" y="21600"/>
                    <a:pt x="14844" y="21443"/>
                  </a:cubicBezTo>
                  <a:cubicBezTo>
                    <a:pt x="15484" y="21287"/>
                    <a:pt x="16124" y="20504"/>
                    <a:pt x="16844" y="18000"/>
                  </a:cubicBezTo>
                  <a:cubicBezTo>
                    <a:pt x="17564" y="15496"/>
                    <a:pt x="18364" y="11270"/>
                    <a:pt x="18924" y="8139"/>
                  </a:cubicBezTo>
                  <a:cubicBezTo>
                    <a:pt x="19484" y="5009"/>
                    <a:pt x="19804" y="2974"/>
                    <a:pt x="20204" y="1800"/>
                  </a:cubicBezTo>
                  <a:cubicBezTo>
                    <a:pt x="20604" y="626"/>
                    <a:pt x="21084" y="313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569142" y="7035535"/>
              <a:ext cx="156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98"/>
                    <a:pt x="21600" y="10596"/>
                    <a:pt x="18900" y="14196"/>
                  </a:cubicBezTo>
                  <a:cubicBezTo>
                    <a:pt x="16200" y="17796"/>
                    <a:pt x="810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473892" y="7001049"/>
              <a:ext cx="257858" cy="37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56" fill="norm" stroke="1" extrusionOk="0">
                  <a:moveTo>
                    <a:pt x="10368" y="2328"/>
                  </a:moveTo>
                  <a:cubicBezTo>
                    <a:pt x="10368" y="1363"/>
                    <a:pt x="10368" y="397"/>
                    <a:pt x="10714" y="96"/>
                  </a:cubicBezTo>
                  <a:cubicBezTo>
                    <a:pt x="11059" y="-206"/>
                    <a:pt x="11750" y="156"/>
                    <a:pt x="13565" y="1906"/>
                  </a:cubicBezTo>
                  <a:cubicBezTo>
                    <a:pt x="15379" y="3655"/>
                    <a:pt x="18317" y="6793"/>
                    <a:pt x="19872" y="9689"/>
                  </a:cubicBezTo>
                  <a:cubicBezTo>
                    <a:pt x="21427" y="12585"/>
                    <a:pt x="21600" y="15240"/>
                    <a:pt x="19440" y="17171"/>
                  </a:cubicBezTo>
                  <a:cubicBezTo>
                    <a:pt x="17280" y="19101"/>
                    <a:pt x="12787" y="20308"/>
                    <a:pt x="9158" y="20851"/>
                  </a:cubicBezTo>
                  <a:cubicBezTo>
                    <a:pt x="5530" y="21394"/>
                    <a:pt x="2765" y="21273"/>
                    <a:pt x="0" y="21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366798" y="7017645"/>
              <a:ext cx="186595" cy="23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8" fill="norm" stroke="1" extrusionOk="0">
                  <a:moveTo>
                    <a:pt x="280" y="5056"/>
                  </a:moveTo>
                  <a:cubicBezTo>
                    <a:pt x="38" y="3909"/>
                    <a:pt x="-205" y="2762"/>
                    <a:pt x="280" y="1902"/>
                  </a:cubicBezTo>
                  <a:cubicBezTo>
                    <a:pt x="766" y="1042"/>
                    <a:pt x="1979" y="468"/>
                    <a:pt x="3799" y="182"/>
                  </a:cubicBezTo>
                  <a:cubicBezTo>
                    <a:pt x="5620" y="-105"/>
                    <a:pt x="8047" y="-105"/>
                    <a:pt x="10110" y="564"/>
                  </a:cubicBezTo>
                  <a:cubicBezTo>
                    <a:pt x="12173" y="1233"/>
                    <a:pt x="13871" y="2571"/>
                    <a:pt x="12901" y="5630"/>
                  </a:cubicBezTo>
                  <a:cubicBezTo>
                    <a:pt x="11930" y="8688"/>
                    <a:pt x="8289" y="13467"/>
                    <a:pt x="5498" y="16334"/>
                  </a:cubicBezTo>
                  <a:cubicBezTo>
                    <a:pt x="2707" y="19201"/>
                    <a:pt x="766" y="20157"/>
                    <a:pt x="402" y="20730"/>
                  </a:cubicBezTo>
                  <a:cubicBezTo>
                    <a:pt x="38" y="21304"/>
                    <a:pt x="1251" y="21495"/>
                    <a:pt x="5013" y="20922"/>
                  </a:cubicBezTo>
                  <a:cubicBezTo>
                    <a:pt x="8775" y="20348"/>
                    <a:pt x="15085" y="19010"/>
                    <a:pt x="21395" y="17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8206259" y="6862357"/>
              <a:ext cx="538092" cy="51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48" fill="norm" stroke="1" extrusionOk="0">
                  <a:moveTo>
                    <a:pt x="14288" y="3714"/>
                  </a:moveTo>
                  <a:cubicBezTo>
                    <a:pt x="13700" y="2933"/>
                    <a:pt x="13111" y="2152"/>
                    <a:pt x="11809" y="1632"/>
                  </a:cubicBezTo>
                  <a:cubicBezTo>
                    <a:pt x="10506" y="1111"/>
                    <a:pt x="8489" y="851"/>
                    <a:pt x="6598" y="1025"/>
                  </a:cubicBezTo>
                  <a:cubicBezTo>
                    <a:pt x="4707" y="1198"/>
                    <a:pt x="2942" y="1805"/>
                    <a:pt x="1765" y="3280"/>
                  </a:cubicBezTo>
                  <a:cubicBezTo>
                    <a:pt x="588" y="4755"/>
                    <a:pt x="0" y="7097"/>
                    <a:pt x="0" y="9743"/>
                  </a:cubicBezTo>
                  <a:cubicBezTo>
                    <a:pt x="0" y="12389"/>
                    <a:pt x="588" y="15338"/>
                    <a:pt x="1513" y="17420"/>
                  </a:cubicBezTo>
                  <a:cubicBezTo>
                    <a:pt x="2437" y="19502"/>
                    <a:pt x="3698" y="20716"/>
                    <a:pt x="5505" y="21107"/>
                  </a:cubicBezTo>
                  <a:cubicBezTo>
                    <a:pt x="7312" y="21497"/>
                    <a:pt x="9665" y="21063"/>
                    <a:pt x="11935" y="19979"/>
                  </a:cubicBezTo>
                  <a:cubicBezTo>
                    <a:pt x="14204" y="18895"/>
                    <a:pt x="16389" y="17160"/>
                    <a:pt x="18070" y="15164"/>
                  </a:cubicBezTo>
                  <a:cubicBezTo>
                    <a:pt x="19751" y="13169"/>
                    <a:pt x="20928" y="10914"/>
                    <a:pt x="21264" y="8789"/>
                  </a:cubicBezTo>
                  <a:cubicBezTo>
                    <a:pt x="21600" y="6663"/>
                    <a:pt x="21096" y="4668"/>
                    <a:pt x="19919" y="3193"/>
                  </a:cubicBezTo>
                  <a:cubicBezTo>
                    <a:pt x="18742" y="1719"/>
                    <a:pt x="16893" y="764"/>
                    <a:pt x="15507" y="331"/>
                  </a:cubicBezTo>
                  <a:cubicBezTo>
                    <a:pt x="14120" y="-103"/>
                    <a:pt x="13195" y="-16"/>
                    <a:pt x="12271" y="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037714" y="6723018"/>
              <a:ext cx="201479" cy="14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760" fill="norm" stroke="1" extrusionOk="0">
                  <a:moveTo>
                    <a:pt x="13992" y="4694"/>
                  </a:moveTo>
                  <a:cubicBezTo>
                    <a:pt x="13317" y="3494"/>
                    <a:pt x="12642" y="2294"/>
                    <a:pt x="11854" y="1244"/>
                  </a:cubicBezTo>
                  <a:cubicBezTo>
                    <a:pt x="11067" y="194"/>
                    <a:pt x="10167" y="-706"/>
                    <a:pt x="8367" y="794"/>
                  </a:cubicBezTo>
                  <a:cubicBezTo>
                    <a:pt x="6567" y="2294"/>
                    <a:pt x="3867" y="6194"/>
                    <a:pt x="2179" y="9644"/>
                  </a:cubicBezTo>
                  <a:cubicBezTo>
                    <a:pt x="492" y="13094"/>
                    <a:pt x="-183" y="16094"/>
                    <a:pt x="42" y="18044"/>
                  </a:cubicBezTo>
                  <a:cubicBezTo>
                    <a:pt x="267" y="19994"/>
                    <a:pt x="1392" y="20894"/>
                    <a:pt x="2517" y="20744"/>
                  </a:cubicBezTo>
                  <a:cubicBezTo>
                    <a:pt x="3642" y="20594"/>
                    <a:pt x="4767" y="19394"/>
                    <a:pt x="5667" y="17894"/>
                  </a:cubicBezTo>
                  <a:cubicBezTo>
                    <a:pt x="6567" y="16394"/>
                    <a:pt x="7242" y="14594"/>
                    <a:pt x="7917" y="12344"/>
                  </a:cubicBezTo>
                  <a:cubicBezTo>
                    <a:pt x="8592" y="10094"/>
                    <a:pt x="9267" y="7394"/>
                    <a:pt x="9717" y="6794"/>
                  </a:cubicBezTo>
                  <a:cubicBezTo>
                    <a:pt x="10167" y="6194"/>
                    <a:pt x="10392" y="7694"/>
                    <a:pt x="11179" y="9944"/>
                  </a:cubicBezTo>
                  <a:cubicBezTo>
                    <a:pt x="11967" y="12194"/>
                    <a:pt x="13317" y="15194"/>
                    <a:pt x="15117" y="16694"/>
                  </a:cubicBezTo>
                  <a:cubicBezTo>
                    <a:pt x="16917" y="18194"/>
                    <a:pt x="19167" y="18194"/>
                    <a:pt x="21417" y="181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270942" y="6673585"/>
              <a:ext cx="8245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7376" y="4500"/>
                    <a:pt x="14751" y="9000"/>
                    <a:pt x="18176" y="12240"/>
                  </a:cubicBezTo>
                  <a:cubicBezTo>
                    <a:pt x="21600" y="15480"/>
                    <a:pt x="21073" y="17460"/>
                    <a:pt x="17912" y="18810"/>
                  </a:cubicBezTo>
                  <a:cubicBezTo>
                    <a:pt x="14751" y="20160"/>
                    <a:pt x="8956" y="20880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914770" y="6643659"/>
              <a:ext cx="191073" cy="26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986" fill="norm" stroke="1" extrusionOk="0">
                  <a:moveTo>
                    <a:pt x="10514" y="353"/>
                  </a:moveTo>
                  <a:cubicBezTo>
                    <a:pt x="9353" y="23"/>
                    <a:pt x="8192" y="-307"/>
                    <a:pt x="6566" y="517"/>
                  </a:cubicBezTo>
                  <a:cubicBezTo>
                    <a:pt x="4940" y="1342"/>
                    <a:pt x="2850" y="3320"/>
                    <a:pt x="1456" y="6041"/>
                  </a:cubicBezTo>
                  <a:cubicBezTo>
                    <a:pt x="63" y="8762"/>
                    <a:pt x="-634" y="12224"/>
                    <a:pt x="760" y="14945"/>
                  </a:cubicBezTo>
                  <a:cubicBezTo>
                    <a:pt x="2153" y="17666"/>
                    <a:pt x="5637" y="19644"/>
                    <a:pt x="9353" y="20469"/>
                  </a:cubicBezTo>
                  <a:cubicBezTo>
                    <a:pt x="13069" y="21293"/>
                    <a:pt x="17018" y="20963"/>
                    <a:pt x="20966" y="20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633362" y="6647190"/>
              <a:ext cx="164631" cy="19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933" fill="norm" stroke="1" extrusionOk="0">
                  <a:moveTo>
                    <a:pt x="1600" y="1441"/>
                  </a:moveTo>
                  <a:cubicBezTo>
                    <a:pt x="1323" y="7231"/>
                    <a:pt x="1046" y="13021"/>
                    <a:pt x="769" y="16472"/>
                  </a:cubicBezTo>
                  <a:cubicBezTo>
                    <a:pt x="492" y="19924"/>
                    <a:pt x="215" y="21037"/>
                    <a:pt x="76" y="20926"/>
                  </a:cubicBezTo>
                  <a:cubicBezTo>
                    <a:pt x="-62" y="20814"/>
                    <a:pt x="-62" y="19478"/>
                    <a:pt x="492" y="16138"/>
                  </a:cubicBezTo>
                  <a:cubicBezTo>
                    <a:pt x="1046" y="12798"/>
                    <a:pt x="2153" y="7453"/>
                    <a:pt x="3400" y="4113"/>
                  </a:cubicBezTo>
                  <a:cubicBezTo>
                    <a:pt x="4646" y="773"/>
                    <a:pt x="6030" y="-563"/>
                    <a:pt x="8800" y="216"/>
                  </a:cubicBezTo>
                  <a:cubicBezTo>
                    <a:pt x="11569" y="996"/>
                    <a:pt x="15723" y="3891"/>
                    <a:pt x="18076" y="7008"/>
                  </a:cubicBezTo>
                  <a:cubicBezTo>
                    <a:pt x="20430" y="10126"/>
                    <a:pt x="20984" y="13466"/>
                    <a:pt x="21538" y="168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988492" y="6629135"/>
              <a:ext cx="177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0" y="0"/>
                  </a:moveTo>
                  <a:cubicBezTo>
                    <a:pt x="2795" y="1800"/>
                    <a:pt x="5591" y="3600"/>
                    <a:pt x="9021" y="5400"/>
                  </a:cubicBezTo>
                  <a:cubicBezTo>
                    <a:pt x="12452" y="7200"/>
                    <a:pt x="16518" y="9000"/>
                    <a:pt x="18805" y="10543"/>
                  </a:cubicBezTo>
                  <a:cubicBezTo>
                    <a:pt x="21092" y="12086"/>
                    <a:pt x="21600" y="13371"/>
                    <a:pt x="21219" y="14271"/>
                  </a:cubicBezTo>
                  <a:cubicBezTo>
                    <a:pt x="20838" y="15171"/>
                    <a:pt x="19567" y="15686"/>
                    <a:pt x="17407" y="16586"/>
                  </a:cubicBezTo>
                  <a:cubicBezTo>
                    <a:pt x="15247" y="17486"/>
                    <a:pt x="12198" y="18771"/>
                    <a:pt x="9529" y="19543"/>
                  </a:cubicBezTo>
                  <a:cubicBezTo>
                    <a:pt x="6861" y="20314"/>
                    <a:pt x="4574" y="20571"/>
                    <a:pt x="4320" y="20829"/>
                  </a:cubicBezTo>
                  <a:cubicBezTo>
                    <a:pt x="4066" y="21086"/>
                    <a:pt x="5845" y="21343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0121842" y="6768835"/>
              <a:ext cx="190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812"/>
                    <a:pt x="12960" y="7624"/>
                    <a:pt x="9360" y="11224"/>
                  </a:cubicBezTo>
                  <a:cubicBezTo>
                    <a:pt x="5760" y="14824"/>
                    <a:pt x="288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397807" y="6605105"/>
              <a:ext cx="128620" cy="22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280" fill="norm" stroke="1" extrusionOk="0">
                  <a:moveTo>
                    <a:pt x="5610" y="4586"/>
                  </a:moveTo>
                  <a:cubicBezTo>
                    <a:pt x="4935" y="3604"/>
                    <a:pt x="4260" y="2622"/>
                    <a:pt x="4598" y="1837"/>
                  </a:cubicBezTo>
                  <a:cubicBezTo>
                    <a:pt x="4935" y="1051"/>
                    <a:pt x="6285" y="462"/>
                    <a:pt x="8142" y="168"/>
                  </a:cubicBezTo>
                  <a:cubicBezTo>
                    <a:pt x="9998" y="-127"/>
                    <a:pt x="12360" y="-127"/>
                    <a:pt x="14217" y="953"/>
                  </a:cubicBezTo>
                  <a:cubicBezTo>
                    <a:pt x="16073" y="2033"/>
                    <a:pt x="17423" y="4193"/>
                    <a:pt x="17423" y="5862"/>
                  </a:cubicBezTo>
                  <a:cubicBezTo>
                    <a:pt x="17423" y="7531"/>
                    <a:pt x="16073" y="8709"/>
                    <a:pt x="14723" y="9593"/>
                  </a:cubicBezTo>
                  <a:cubicBezTo>
                    <a:pt x="13373" y="10477"/>
                    <a:pt x="12023" y="11066"/>
                    <a:pt x="12192" y="11458"/>
                  </a:cubicBezTo>
                  <a:cubicBezTo>
                    <a:pt x="12360" y="11851"/>
                    <a:pt x="14048" y="12048"/>
                    <a:pt x="15736" y="12538"/>
                  </a:cubicBezTo>
                  <a:cubicBezTo>
                    <a:pt x="17423" y="13029"/>
                    <a:pt x="19110" y="13815"/>
                    <a:pt x="19954" y="14698"/>
                  </a:cubicBezTo>
                  <a:cubicBezTo>
                    <a:pt x="20798" y="15582"/>
                    <a:pt x="20798" y="16564"/>
                    <a:pt x="19110" y="17644"/>
                  </a:cubicBezTo>
                  <a:cubicBezTo>
                    <a:pt x="17423" y="18724"/>
                    <a:pt x="14048" y="19902"/>
                    <a:pt x="10673" y="20589"/>
                  </a:cubicBezTo>
                  <a:cubicBezTo>
                    <a:pt x="7298" y="21277"/>
                    <a:pt x="3923" y="21473"/>
                    <a:pt x="1898" y="21080"/>
                  </a:cubicBezTo>
                  <a:cubicBezTo>
                    <a:pt x="-127" y="20688"/>
                    <a:pt x="-802" y="19706"/>
                    <a:pt x="1223" y="18135"/>
                  </a:cubicBezTo>
                  <a:cubicBezTo>
                    <a:pt x="3248" y="16564"/>
                    <a:pt x="7973" y="14404"/>
                    <a:pt x="12698" y="12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570751" y="6662769"/>
              <a:ext cx="176250" cy="17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014" fill="norm" stroke="1" extrusionOk="0">
                  <a:moveTo>
                    <a:pt x="13634" y="1329"/>
                  </a:moveTo>
                  <a:cubicBezTo>
                    <a:pt x="12641" y="549"/>
                    <a:pt x="11648" y="-232"/>
                    <a:pt x="10034" y="288"/>
                  </a:cubicBezTo>
                  <a:cubicBezTo>
                    <a:pt x="8421" y="809"/>
                    <a:pt x="6186" y="2631"/>
                    <a:pt x="4324" y="5623"/>
                  </a:cubicBezTo>
                  <a:cubicBezTo>
                    <a:pt x="2462" y="8616"/>
                    <a:pt x="972" y="12780"/>
                    <a:pt x="352" y="15513"/>
                  </a:cubicBezTo>
                  <a:cubicBezTo>
                    <a:pt x="-269" y="18245"/>
                    <a:pt x="-21" y="19546"/>
                    <a:pt x="724" y="20327"/>
                  </a:cubicBezTo>
                  <a:cubicBezTo>
                    <a:pt x="1469" y="21108"/>
                    <a:pt x="2710" y="21368"/>
                    <a:pt x="5814" y="20327"/>
                  </a:cubicBezTo>
                  <a:cubicBezTo>
                    <a:pt x="8917" y="19286"/>
                    <a:pt x="13883" y="16944"/>
                    <a:pt x="16986" y="14081"/>
                  </a:cubicBezTo>
                  <a:cubicBezTo>
                    <a:pt x="20090" y="11219"/>
                    <a:pt x="21331" y="7835"/>
                    <a:pt x="20338" y="5103"/>
                  </a:cubicBezTo>
                  <a:cubicBezTo>
                    <a:pt x="19345" y="2370"/>
                    <a:pt x="16117" y="288"/>
                    <a:pt x="13262" y="28"/>
                  </a:cubicBezTo>
                  <a:cubicBezTo>
                    <a:pt x="10407" y="-232"/>
                    <a:pt x="7924" y="1329"/>
                    <a:pt x="5441" y="2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0047196" y="7198372"/>
              <a:ext cx="117395" cy="12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771" fill="norm" stroke="1" extrusionOk="0">
                  <a:moveTo>
                    <a:pt x="15638" y="3565"/>
                  </a:moveTo>
                  <a:cubicBezTo>
                    <a:pt x="14501" y="2149"/>
                    <a:pt x="13364" y="732"/>
                    <a:pt x="11659" y="909"/>
                  </a:cubicBezTo>
                  <a:cubicBezTo>
                    <a:pt x="9954" y="1086"/>
                    <a:pt x="7680" y="2857"/>
                    <a:pt x="5596" y="5336"/>
                  </a:cubicBezTo>
                  <a:cubicBezTo>
                    <a:pt x="3511" y="7814"/>
                    <a:pt x="1617" y="11001"/>
                    <a:pt x="669" y="13657"/>
                  </a:cubicBezTo>
                  <a:cubicBezTo>
                    <a:pt x="-278" y="16313"/>
                    <a:pt x="-278" y="18437"/>
                    <a:pt x="1048" y="19677"/>
                  </a:cubicBezTo>
                  <a:cubicBezTo>
                    <a:pt x="2375" y="20916"/>
                    <a:pt x="5027" y="21270"/>
                    <a:pt x="8627" y="19854"/>
                  </a:cubicBezTo>
                  <a:cubicBezTo>
                    <a:pt x="12227" y="18437"/>
                    <a:pt x="16775" y="15250"/>
                    <a:pt x="19048" y="12595"/>
                  </a:cubicBezTo>
                  <a:cubicBezTo>
                    <a:pt x="21322" y="9939"/>
                    <a:pt x="21322" y="7814"/>
                    <a:pt x="20564" y="5690"/>
                  </a:cubicBezTo>
                  <a:cubicBezTo>
                    <a:pt x="19806" y="3565"/>
                    <a:pt x="18290" y="1440"/>
                    <a:pt x="16585" y="555"/>
                  </a:cubicBezTo>
                  <a:cubicBezTo>
                    <a:pt x="14880" y="-330"/>
                    <a:pt x="12985" y="24"/>
                    <a:pt x="11090" y="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185342" y="7130785"/>
              <a:ext cx="152401" cy="17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6246"/>
                  </a:moveTo>
                  <a:cubicBezTo>
                    <a:pt x="900" y="4945"/>
                    <a:pt x="1800" y="3643"/>
                    <a:pt x="3000" y="2733"/>
                  </a:cubicBezTo>
                  <a:cubicBezTo>
                    <a:pt x="4200" y="1822"/>
                    <a:pt x="5700" y="1301"/>
                    <a:pt x="7650" y="3253"/>
                  </a:cubicBezTo>
                  <a:cubicBezTo>
                    <a:pt x="9600" y="5205"/>
                    <a:pt x="12000" y="9629"/>
                    <a:pt x="12750" y="13012"/>
                  </a:cubicBezTo>
                  <a:cubicBezTo>
                    <a:pt x="13500" y="16395"/>
                    <a:pt x="12600" y="18737"/>
                    <a:pt x="11400" y="20039"/>
                  </a:cubicBezTo>
                  <a:cubicBezTo>
                    <a:pt x="10200" y="21340"/>
                    <a:pt x="8700" y="21600"/>
                    <a:pt x="7800" y="21080"/>
                  </a:cubicBezTo>
                  <a:cubicBezTo>
                    <a:pt x="6900" y="20559"/>
                    <a:pt x="6600" y="19258"/>
                    <a:pt x="7050" y="16786"/>
                  </a:cubicBezTo>
                  <a:cubicBezTo>
                    <a:pt x="7500" y="14313"/>
                    <a:pt x="8700" y="10670"/>
                    <a:pt x="11250" y="7677"/>
                  </a:cubicBezTo>
                  <a:cubicBezTo>
                    <a:pt x="13800" y="4684"/>
                    <a:pt x="17700" y="2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982758" y="7626085"/>
              <a:ext cx="129985" cy="27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63" fill="norm" stroke="1" extrusionOk="0">
                  <a:moveTo>
                    <a:pt x="2451" y="0"/>
                  </a:moveTo>
                  <a:cubicBezTo>
                    <a:pt x="3137" y="3851"/>
                    <a:pt x="3822" y="7702"/>
                    <a:pt x="3822" y="10633"/>
                  </a:cubicBezTo>
                  <a:cubicBezTo>
                    <a:pt x="3822" y="13563"/>
                    <a:pt x="3137" y="15572"/>
                    <a:pt x="2622" y="16995"/>
                  </a:cubicBezTo>
                  <a:cubicBezTo>
                    <a:pt x="2108" y="18419"/>
                    <a:pt x="1765" y="19256"/>
                    <a:pt x="1251" y="19256"/>
                  </a:cubicBezTo>
                  <a:cubicBezTo>
                    <a:pt x="737" y="19256"/>
                    <a:pt x="51" y="18419"/>
                    <a:pt x="565" y="16995"/>
                  </a:cubicBezTo>
                  <a:cubicBezTo>
                    <a:pt x="1079" y="15572"/>
                    <a:pt x="2794" y="13563"/>
                    <a:pt x="4337" y="12307"/>
                  </a:cubicBezTo>
                  <a:cubicBezTo>
                    <a:pt x="5879" y="11051"/>
                    <a:pt x="7251" y="10549"/>
                    <a:pt x="9137" y="10298"/>
                  </a:cubicBezTo>
                  <a:cubicBezTo>
                    <a:pt x="11022" y="10047"/>
                    <a:pt x="13422" y="10047"/>
                    <a:pt x="15308" y="10298"/>
                  </a:cubicBezTo>
                  <a:cubicBezTo>
                    <a:pt x="17194" y="10549"/>
                    <a:pt x="18565" y="11051"/>
                    <a:pt x="19594" y="11721"/>
                  </a:cubicBezTo>
                  <a:cubicBezTo>
                    <a:pt x="20622" y="12391"/>
                    <a:pt x="21308" y="13228"/>
                    <a:pt x="20965" y="14567"/>
                  </a:cubicBezTo>
                  <a:cubicBezTo>
                    <a:pt x="20622" y="15907"/>
                    <a:pt x="19251" y="17749"/>
                    <a:pt x="15994" y="19088"/>
                  </a:cubicBezTo>
                  <a:cubicBezTo>
                    <a:pt x="12737" y="20428"/>
                    <a:pt x="7594" y="21265"/>
                    <a:pt x="4337" y="21433"/>
                  </a:cubicBezTo>
                  <a:cubicBezTo>
                    <a:pt x="1079" y="21600"/>
                    <a:pt x="-292" y="21098"/>
                    <a:pt x="51" y="19423"/>
                  </a:cubicBezTo>
                  <a:cubicBezTo>
                    <a:pt x="394" y="17749"/>
                    <a:pt x="2451" y="14902"/>
                    <a:pt x="4508" y="12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067742" y="7620682"/>
              <a:ext cx="180527" cy="33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39" fill="norm" stroke="1" extrusionOk="0">
                  <a:moveTo>
                    <a:pt x="11172" y="1162"/>
                  </a:moveTo>
                  <a:cubicBezTo>
                    <a:pt x="11917" y="618"/>
                    <a:pt x="12662" y="75"/>
                    <a:pt x="13531" y="7"/>
                  </a:cubicBezTo>
                  <a:cubicBezTo>
                    <a:pt x="14400" y="-61"/>
                    <a:pt x="15393" y="347"/>
                    <a:pt x="16883" y="1705"/>
                  </a:cubicBezTo>
                  <a:cubicBezTo>
                    <a:pt x="18372" y="3064"/>
                    <a:pt x="20359" y="5373"/>
                    <a:pt x="20979" y="7750"/>
                  </a:cubicBezTo>
                  <a:cubicBezTo>
                    <a:pt x="21600" y="10128"/>
                    <a:pt x="20855" y="12573"/>
                    <a:pt x="17131" y="14882"/>
                  </a:cubicBezTo>
                  <a:cubicBezTo>
                    <a:pt x="13407" y="17192"/>
                    <a:pt x="6703" y="19365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833057" y="7657835"/>
              <a:ext cx="9498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13729" y="0"/>
                  </a:moveTo>
                  <a:cubicBezTo>
                    <a:pt x="9134" y="2512"/>
                    <a:pt x="4538" y="5023"/>
                    <a:pt x="2010" y="7786"/>
                  </a:cubicBezTo>
                  <a:cubicBezTo>
                    <a:pt x="-517" y="10549"/>
                    <a:pt x="-977" y="13563"/>
                    <a:pt x="2470" y="15907"/>
                  </a:cubicBezTo>
                  <a:cubicBezTo>
                    <a:pt x="5917" y="18251"/>
                    <a:pt x="13270" y="19926"/>
                    <a:pt x="206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402213" y="7595471"/>
              <a:ext cx="116380" cy="34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56" fill="norm" stroke="1" extrusionOk="0">
                  <a:moveTo>
                    <a:pt x="18893" y="2272"/>
                  </a:moveTo>
                  <a:cubicBezTo>
                    <a:pt x="17736" y="1622"/>
                    <a:pt x="16578" y="971"/>
                    <a:pt x="15036" y="516"/>
                  </a:cubicBezTo>
                  <a:cubicBezTo>
                    <a:pt x="13493" y="60"/>
                    <a:pt x="11564" y="-200"/>
                    <a:pt x="9057" y="190"/>
                  </a:cubicBezTo>
                  <a:cubicBezTo>
                    <a:pt x="6550" y="581"/>
                    <a:pt x="3464" y="1622"/>
                    <a:pt x="1728" y="2533"/>
                  </a:cubicBezTo>
                  <a:cubicBezTo>
                    <a:pt x="-7" y="3443"/>
                    <a:pt x="-393" y="4224"/>
                    <a:pt x="378" y="4940"/>
                  </a:cubicBezTo>
                  <a:cubicBezTo>
                    <a:pt x="1150" y="5655"/>
                    <a:pt x="3078" y="6306"/>
                    <a:pt x="4621" y="6892"/>
                  </a:cubicBezTo>
                  <a:cubicBezTo>
                    <a:pt x="6164" y="7477"/>
                    <a:pt x="7321" y="7998"/>
                    <a:pt x="8286" y="8583"/>
                  </a:cubicBezTo>
                  <a:cubicBezTo>
                    <a:pt x="9250" y="9169"/>
                    <a:pt x="10021" y="9819"/>
                    <a:pt x="9828" y="10405"/>
                  </a:cubicBezTo>
                  <a:cubicBezTo>
                    <a:pt x="9636" y="10990"/>
                    <a:pt x="8478" y="11511"/>
                    <a:pt x="8286" y="12096"/>
                  </a:cubicBezTo>
                  <a:cubicBezTo>
                    <a:pt x="8093" y="12682"/>
                    <a:pt x="8864" y="13333"/>
                    <a:pt x="8864" y="13983"/>
                  </a:cubicBezTo>
                  <a:cubicBezTo>
                    <a:pt x="8864" y="14634"/>
                    <a:pt x="8093" y="15284"/>
                    <a:pt x="6743" y="16065"/>
                  </a:cubicBezTo>
                  <a:cubicBezTo>
                    <a:pt x="5393" y="16846"/>
                    <a:pt x="3464" y="17757"/>
                    <a:pt x="2114" y="18537"/>
                  </a:cubicBezTo>
                  <a:cubicBezTo>
                    <a:pt x="764" y="19318"/>
                    <a:pt x="-7" y="19969"/>
                    <a:pt x="378" y="20489"/>
                  </a:cubicBezTo>
                  <a:cubicBezTo>
                    <a:pt x="764" y="21010"/>
                    <a:pt x="2307" y="21400"/>
                    <a:pt x="5971" y="21205"/>
                  </a:cubicBezTo>
                  <a:cubicBezTo>
                    <a:pt x="9636" y="21010"/>
                    <a:pt x="15421" y="20229"/>
                    <a:pt x="21207" y="19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550342" y="7676885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800"/>
                    <a:pt x="7513" y="5600"/>
                    <a:pt x="11113" y="9200"/>
                  </a:cubicBezTo>
                  <a:cubicBezTo>
                    <a:pt x="14713" y="12800"/>
                    <a:pt x="18157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588442" y="7651485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662"/>
                    <a:pt x="15000" y="3323"/>
                    <a:pt x="11700" y="6185"/>
                  </a:cubicBezTo>
                  <a:cubicBezTo>
                    <a:pt x="8400" y="9046"/>
                    <a:pt x="5100" y="13108"/>
                    <a:pt x="3000" y="15508"/>
                  </a:cubicBezTo>
                  <a:cubicBezTo>
                    <a:pt x="900" y="17908"/>
                    <a:pt x="0" y="18646"/>
                    <a:pt x="0" y="19385"/>
                  </a:cubicBezTo>
                  <a:cubicBezTo>
                    <a:pt x="0" y="20123"/>
                    <a:pt x="900" y="20862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745075" y="7848335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867842" y="7861035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020242" y="7845658"/>
              <a:ext cx="50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0248842" y="7676885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1745"/>
                    <a:pt x="4547" y="3491"/>
                    <a:pt x="8147" y="7091"/>
                  </a:cubicBezTo>
                  <a:cubicBezTo>
                    <a:pt x="11747" y="10691"/>
                    <a:pt x="16674" y="16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265999" y="7657835"/>
              <a:ext cx="12889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7034" y="3323"/>
                    <a:pt x="12854" y="6646"/>
                    <a:pt x="9196" y="9692"/>
                  </a:cubicBezTo>
                  <a:cubicBezTo>
                    <a:pt x="5538" y="12738"/>
                    <a:pt x="2402" y="15508"/>
                    <a:pt x="1009" y="17446"/>
                  </a:cubicBezTo>
                  <a:cubicBezTo>
                    <a:pt x="-385" y="19385"/>
                    <a:pt x="-37" y="20492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435907" y="7801473"/>
              <a:ext cx="82629" cy="12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85" fill="norm" stroke="1" extrusionOk="0">
                  <a:moveTo>
                    <a:pt x="7356" y="3712"/>
                  </a:moveTo>
                  <a:cubicBezTo>
                    <a:pt x="5736" y="5177"/>
                    <a:pt x="4116" y="6641"/>
                    <a:pt x="2766" y="8654"/>
                  </a:cubicBezTo>
                  <a:cubicBezTo>
                    <a:pt x="1416" y="10668"/>
                    <a:pt x="336" y="13231"/>
                    <a:pt x="66" y="13597"/>
                  </a:cubicBezTo>
                  <a:cubicBezTo>
                    <a:pt x="-204" y="13963"/>
                    <a:pt x="336" y="12132"/>
                    <a:pt x="1956" y="9570"/>
                  </a:cubicBezTo>
                  <a:cubicBezTo>
                    <a:pt x="3576" y="7007"/>
                    <a:pt x="6276" y="3712"/>
                    <a:pt x="8976" y="1882"/>
                  </a:cubicBezTo>
                  <a:cubicBezTo>
                    <a:pt x="11676" y="51"/>
                    <a:pt x="14376" y="-315"/>
                    <a:pt x="16536" y="234"/>
                  </a:cubicBezTo>
                  <a:cubicBezTo>
                    <a:pt x="18696" y="783"/>
                    <a:pt x="20316" y="2248"/>
                    <a:pt x="20856" y="5909"/>
                  </a:cubicBezTo>
                  <a:cubicBezTo>
                    <a:pt x="21396" y="9570"/>
                    <a:pt x="20856" y="15427"/>
                    <a:pt x="20316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559992" y="7626085"/>
              <a:ext cx="106066" cy="37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7" fill="norm" stroke="1" extrusionOk="0">
                  <a:moveTo>
                    <a:pt x="3812" y="0"/>
                  </a:moveTo>
                  <a:cubicBezTo>
                    <a:pt x="5929" y="0"/>
                    <a:pt x="8047" y="0"/>
                    <a:pt x="9741" y="302"/>
                  </a:cubicBezTo>
                  <a:cubicBezTo>
                    <a:pt x="11435" y="603"/>
                    <a:pt x="12706" y="1207"/>
                    <a:pt x="12071" y="2413"/>
                  </a:cubicBezTo>
                  <a:cubicBezTo>
                    <a:pt x="11435" y="3620"/>
                    <a:pt x="8894" y="5430"/>
                    <a:pt x="7624" y="6939"/>
                  </a:cubicBezTo>
                  <a:cubicBezTo>
                    <a:pt x="6353" y="8447"/>
                    <a:pt x="6353" y="9654"/>
                    <a:pt x="8047" y="10860"/>
                  </a:cubicBezTo>
                  <a:cubicBezTo>
                    <a:pt x="9741" y="12067"/>
                    <a:pt x="13129" y="13274"/>
                    <a:pt x="16094" y="14541"/>
                  </a:cubicBezTo>
                  <a:cubicBezTo>
                    <a:pt x="19059" y="15808"/>
                    <a:pt x="21600" y="17135"/>
                    <a:pt x="21176" y="18342"/>
                  </a:cubicBezTo>
                  <a:cubicBezTo>
                    <a:pt x="20753" y="19549"/>
                    <a:pt x="17365" y="20635"/>
                    <a:pt x="13341" y="21117"/>
                  </a:cubicBezTo>
                  <a:cubicBezTo>
                    <a:pt x="9318" y="21600"/>
                    <a:pt x="4659" y="2147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838177" y="7772135"/>
              <a:ext cx="228354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85" fill="norm" stroke="1" extrusionOk="0">
                  <a:moveTo>
                    <a:pt x="4236" y="20618"/>
                  </a:moveTo>
                  <a:cubicBezTo>
                    <a:pt x="3254" y="21109"/>
                    <a:pt x="2272" y="21600"/>
                    <a:pt x="1487" y="20618"/>
                  </a:cubicBezTo>
                  <a:cubicBezTo>
                    <a:pt x="701" y="19636"/>
                    <a:pt x="112" y="17182"/>
                    <a:pt x="14" y="14727"/>
                  </a:cubicBezTo>
                  <a:cubicBezTo>
                    <a:pt x="-84" y="12273"/>
                    <a:pt x="309" y="9818"/>
                    <a:pt x="1389" y="7364"/>
                  </a:cubicBezTo>
                  <a:cubicBezTo>
                    <a:pt x="2469" y="4909"/>
                    <a:pt x="4236" y="2455"/>
                    <a:pt x="5905" y="2700"/>
                  </a:cubicBezTo>
                  <a:cubicBezTo>
                    <a:pt x="7574" y="2945"/>
                    <a:pt x="9145" y="5891"/>
                    <a:pt x="10814" y="8836"/>
                  </a:cubicBezTo>
                  <a:cubicBezTo>
                    <a:pt x="12483" y="11782"/>
                    <a:pt x="14251" y="14727"/>
                    <a:pt x="16116" y="14482"/>
                  </a:cubicBezTo>
                  <a:cubicBezTo>
                    <a:pt x="17981" y="14236"/>
                    <a:pt x="19945" y="10800"/>
                    <a:pt x="20731" y="7855"/>
                  </a:cubicBezTo>
                  <a:cubicBezTo>
                    <a:pt x="21516" y="4909"/>
                    <a:pt x="21123" y="2455"/>
                    <a:pt x="207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826692" y="760703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0839392" y="749908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0915592" y="7600685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940992" y="753083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979092" y="7427118"/>
              <a:ext cx="117740" cy="29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5" fill="norm" stroke="1" extrusionOk="0">
                  <a:moveTo>
                    <a:pt x="15043" y="15540"/>
                  </a:moveTo>
                  <a:cubicBezTo>
                    <a:pt x="14657" y="14607"/>
                    <a:pt x="14271" y="13675"/>
                    <a:pt x="13500" y="12820"/>
                  </a:cubicBezTo>
                  <a:cubicBezTo>
                    <a:pt x="12729" y="11965"/>
                    <a:pt x="11571" y="11188"/>
                    <a:pt x="9257" y="11188"/>
                  </a:cubicBezTo>
                  <a:cubicBezTo>
                    <a:pt x="6943" y="11188"/>
                    <a:pt x="3471" y="11965"/>
                    <a:pt x="1736" y="13286"/>
                  </a:cubicBezTo>
                  <a:cubicBezTo>
                    <a:pt x="0" y="14607"/>
                    <a:pt x="0" y="16472"/>
                    <a:pt x="0" y="17793"/>
                  </a:cubicBezTo>
                  <a:cubicBezTo>
                    <a:pt x="0" y="19114"/>
                    <a:pt x="0" y="19891"/>
                    <a:pt x="771" y="20512"/>
                  </a:cubicBezTo>
                  <a:cubicBezTo>
                    <a:pt x="1543" y="21134"/>
                    <a:pt x="3086" y="21600"/>
                    <a:pt x="4629" y="21445"/>
                  </a:cubicBezTo>
                  <a:cubicBezTo>
                    <a:pt x="6171" y="21289"/>
                    <a:pt x="7714" y="20512"/>
                    <a:pt x="10221" y="17637"/>
                  </a:cubicBezTo>
                  <a:cubicBezTo>
                    <a:pt x="12729" y="14763"/>
                    <a:pt x="16200" y="9790"/>
                    <a:pt x="18321" y="6760"/>
                  </a:cubicBezTo>
                  <a:cubicBezTo>
                    <a:pt x="20443" y="3729"/>
                    <a:pt x="21214" y="2642"/>
                    <a:pt x="21407" y="1709"/>
                  </a:cubicBezTo>
                  <a:cubicBezTo>
                    <a:pt x="21600" y="777"/>
                    <a:pt x="21214" y="0"/>
                    <a:pt x="20250" y="0"/>
                  </a:cubicBezTo>
                  <a:cubicBezTo>
                    <a:pt x="19286" y="0"/>
                    <a:pt x="17743" y="777"/>
                    <a:pt x="16586" y="3030"/>
                  </a:cubicBezTo>
                  <a:cubicBezTo>
                    <a:pt x="15429" y="5283"/>
                    <a:pt x="14657" y="9013"/>
                    <a:pt x="14850" y="11810"/>
                  </a:cubicBezTo>
                  <a:cubicBezTo>
                    <a:pt x="15043" y="14607"/>
                    <a:pt x="16200" y="16472"/>
                    <a:pt x="17357" y="18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1227105" y="7545878"/>
              <a:ext cx="309876" cy="35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59" fill="norm" stroke="1" extrusionOk="0">
                  <a:moveTo>
                    <a:pt x="2179" y="7144"/>
                  </a:moveTo>
                  <a:cubicBezTo>
                    <a:pt x="1591" y="10595"/>
                    <a:pt x="1004" y="14046"/>
                    <a:pt x="636" y="16219"/>
                  </a:cubicBezTo>
                  <a:cubicBezTo>
                    <a:pt x="269" y="18392"/>
                    <a:pt x="122" y="19286"/>
                    <a:pt x="48" y="20053"/>
                  </a:cubicBezTo>
                  <a:cubicBezTo>
                    <a:pt x="-25" y="20820"/>
                    <a:pt x="-25" y="21459"/>
                    <a:pt x="122" y="21459"/>
                  </a:cubicBezTo>
                  <a:cubicBezTo>
                    <a:pt x="269" y="21459"/>
                    <a:pt x="563" y="20820"/>
                    <a:pt x="1151" y="18583"/>
                  </a:cubicBezTo>
                  <a:cubicBezTo>
                    <a:pt x="1738" y="16347"/>
                    <a:pt x="2620" y="12512"/>
                    <a:pt x="3208" y="9828"/>
                  </a:cubicBezTo>
                  <a:cubicBezTo>
                    <a:pt x="3795" y="7144"/>
                    <a:pt x="4089" y="5610"/>
                    <a:pt x="4310" y="4524"/>
                  </a:cubicBezTo>
                  <a:cubicBezTo>
                    <a:pt x="4530" y="3438"/>
                    <a:pt x="4677" y="2799"/>
                    <a:pt x="4971" y="2735"/>
                  </a:cubicBezTo>
                  <a:cubicBezTo>
                    <a:pt x="5265" y="2671"/>
                    <a:pt x="5706" y="3182"/>
                    <a:pt x="6367" y="4971"/>
                  </a:cubicBezTo>
                  <a:cubicBezTo>
                    <a:pt x="7028" y="6761"/>
                    <a:pt x="7910" y="9828"/>
                    <a:pt x="8644" y="12257"/>
                  </a:cubicBezTo>
                  <a:cubicBezTo>
                    <a:pt x="9379" y="14685"/>
                    <a:pt x="9967" y="16474"/>
                    <a:pt x="10628" y="17561"/>
                  </a:cubicBezTo>
                  <a:cubicBezTo>
                    <a:pt x="11289" y="18647"/>
                    <a:pt x="12024" y="19031"/>
                    <a:pt x="12832" y="19031"/>
                  </a:cubicBezTo>
                  <a:cubicBezTo>
                    <a:pt x="13640" y="19031"/>
                    <a:pt x="14522" y="18647"/>
                    <a:pt x="15771" y="17050"/>
                  </a:cubicBezTo>
                  <a:cubicBezTo>
                    <a:pt x="17020" y="15452"/>
                    <a:pt x="18636" y="12640"/>
                    <a:pt x="19665" y="10020"/>
                  </a:cubicBezTo>
                  <a:cubicBezTo>
                    <a:pt x="20693" y="7400"/>
                    <a:pt x="21134" y="4971"/>
                    <a:pt x="21355" y="3438"/>
                  </a:cubicBezTo>
                  <a:cubicBezTo>
                    <a:pt x="21575" y="1904"/>
                    <a:pt x="21575" y="1265"/>
                    <a:pt x="21281" y="754"/>
                  </a:cubicBezTo>
                  <a:cubicBezTo>
                    <a:pt x="20987" y="242"/>
                    <a:pt x="20399" y="-141"/>
                    <a:pt x="19959" y="51"/>
                  </a:cubicBezTo>
                  <a:cubicBezTo>
                    <a:pt x="19518" y="242"/>
                    <a:pt x="19224" y="1009"/>
                    <a:pt x="19004" y="1712"/>
                  </a:cubicBezTo>
                  <a:cubicBezTo>
                    <a:pt x="18783" y="2415"/>
                    <a:pt x="18636" y="3054"/>
                    <a:pt x="18489" y="36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492908" y="7711554"/>
              <a:ext cx="109704" cy="15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39" fill="norm" stroke="1" extrusionOk="0">
                  <a:moveTo>
                    <a:pt x="18442" y="5651"/>
                  </a:moveTo>
                  <a:cubicBezTo>
                    <a:pt x="18442" y="4211"/>
                    <a:pt x="18442" y="2771"/>
                    <a:pt x="17016" y="1907"/>
                  </a:cubicBezTo>
                  <a:cubicBezTo>
                    <a:pt x="15589" y="1043"/>
                    <a:pt x="12737" y="755"/>
                    <a:pt x="9884" y="1763"/>
                  </a:cubicBezTo>
                  <a:cubicBezTo>
                    <a:pt x="7031" y="2771"/>
                    <a:pt x="4178" y="5075"/>
                    <a:pt x="2344" y="8099"/>
                  </a:cubicBezTo>
                  <a:cubicBezTo>
                    <a:pt x="510" y="11123"/>
                    <a:pt x="-305" y="14867"/>
                    <a:pt x="103" y="17459"/>
                  </a:cubicBezTo>
                  <a:cubicBezTo>
                    <a:pt x="510" y="20051"/>
                    <a:pt x="2140" y="21491"/>
                    <a:pt x="5401" y="21203"/>
                  </a:cubicBezTo>
                  <a:cubicBezTo>
                    <a:pt x="8661" y="20915"/>
                    <a:pt x="13552" y="18899"/>
                    <a:pt x="16608" y="16019"/>
                  </a:cubicBezTo>
                  <a:cubicBezTo>
                    <a:pt x="19665" y="13139"/>
                    <a:pt x="20887" y="9395"/>
                    <a:pt x="21091" y="6659"/>
                  </a:cubicBezTo>
                  <a:cubicBezTo>
                    <a:pt x="21295" y="3923"/>
                    <a:pt x="20480" y="2195"/>
                    <a:pt x="19053" y="1187"/>
                  </a:cubicBezTo>
                  <a:cubicBezTo>
                    <a:pt x="17627" y="179"/>
                    <a:pt x="15589" y="-109"/>
                    <a:pt x="14570" y="35"/>
                  </a:cubicBezTo>
                  <a:cubicBezTo>
                    <a:pt x="13552" y="179"/>
                    <a:pt x="13552" y="755"/>
                    <a:pt x="13552" y="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1633142" y="7664185"/>
              <a:ext cx="171451" cy="23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838"/>
                  </a:moveTo>
                  <a:cubicBezTo>
                    <a:pt x="533" y="4865"/>
                    <a:pt x="1067" y="3892"/>
                    <a:pt x="1733" y="3016"/>
                  </a:cubicBezTo>
                  <a:cubicBezTo>
                    <a:pt x="2400" y="2141"/>
                    <a:pt x="3200" y="1362"/>
                    <a:pt x="4800" y="1751"/>
                  </a:cubicBezTo>
                  <a:cubicBezTo>
                    <a:pt x="6400" y="2141"/>
                    <a:pt x="8800" y="3697"/>
                    <a:pt x="10267" y="6130"/>
                  </a:cubicBezTo>
                  <a:cubicBezTo>
                    <a:pt x="11733" y="8562"/>
                    <a:pt x="12267" y="11870"/>
                    <a:pt x="11600" y="14595"/>
                  </a:cubicBezTo>
                  <a:cubicBezTo>
                    <a:pt x="10933" y="17319"/>
                    <a:pt x="9067" y="19459"/>
                    <a:pt x="7467" y="20530"/>
                  </a:cubicBezTo>
                  <a:cubicBezTo>
                    <a:pt x="5867" y="21600"/>
                    <a:pt x="4533" y="21600"/>
                    <a:pt x="3333" y="20335"/>
                  </a:cubicBezTo>
                  <a:cubicBezTo>
                    <a:pt x="2133" y="19070"/>
                    <a:pt x="1067" y="16541"/>
                    <a:pt x="2000" y="13038"/>
                  </a:cubicBezTo>
                  <a:cubicBezTo>
                    <a:pt x="2933" y="9535"/>
                    <a:pt x="5867" y="5059"/>
                    <a:pt x="9467" y="2724"/>
                  </a:cubicBezTo>
                  <a:cubicBezTo>
                    <a:pt x="13067" y="389"/>
                    <a:pt x="17333" y="1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874442" y="787373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" name="Drawing"/>
          <p:cNvGrpSpPr/>
          <p:nvPr/>
        </p:nvGrpSpPr>
        <p:grpSpPr>
          <a:xfrm>
            <a:off x="6512983" y="1143000"/>
            <a:ext cx="3545418" cy="5441950"/>
            <a:chOff x="0" y="0"/>
            <a:chExt cx="3545416" cy="5441950"/>
          </a:xfrm>
        </p:grpSpPr>
        <p:sp>
          <p:nvSpPr>
            <p:cNvPr id="883" name="Line"/>
            <p:cNvSpPr/>
            <p:nvPr/>
          </p:nvSpPr>
          <p:spPr>
            <a:xfrm>
              <a:off x="0" y="0"/>
              <a:ext cx="173303" cy="544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1054" y="0"/>
                  </a:moveTo>
                  <a:cubicBezTo>
                    <a:pt x="527" y="168"/>
                    <a:pt x="0" y="336"/>
                    <a:pt x="0" y="567"/>
                  </a:cubicBezTo>
                  <a:cubicBezTo>
                    <a:pt x="0" y="798"/>
                    <a:pt x="527" y="1092"/>
                    <a:pt x="1580" y="1395"/>
                  </a:cubicBezTo>
                  <a:cubicBezTo>
                    <a:pt x="2634" y="1697"/>
                    <a:pt x="4215" y="2008"/>
                    <a:pt x="5795" y="2344"/>
                  </a:cubicBezTo>
                  <a:cubicBezTo>
                    <a:pt x="7376" y="2680"/>
                    <a:pt x="8956" y="3041"/>
                    <a:pt x="10273" y="3398"/>
                  </a:cubicBezTo>
                  <a:cubicBezTo>
                    <a:pt x="11590" y="3755"/>
                    <a:pt x="12644" y="4108"/>
                    <a:pt x="13698" y="4436"/>
                  </a:cubicBezTo>
                  <a:cubicBezTo>
                    <a:pt x="14751" y="4764"/>
                    <a:pt x="15805" y="5066"/>
                    <a:pt x="16727" y="5373"/>
                  </a:cubicBezTo>
                  <a:cubicBezTo>
                    <a:pt x="17649" y="5679"/>
                    <a:pt x="18439" y="5990"/>
                    <a:pt x="19098" y="6318"/>
                  </a:cubicBezTo>
                  <a:cubicBezTo>
                    <a:pt x="19756" y="6646"/>
                    <a:pt x="20283" y="6990"/>
                    <a:pt x="20678" y="7339"/>
                  </a:cubicBezTo>
                  <a:cubicBezTo>
                    <a:pt x="21073" y="7687"/>
                    <a:pt x="21337" y="8040"/>
                    <a:pt x="21468" y="8401"/>
                  </a:cubicBezTo>
                  <a:cubicBezTo>
                    <a:pt x="21600" y="8763"/>
                    <a:pt x="21600" y="9132"/>
                    <a:pt x="21468" y="9443"/>
                  </a:cubicBezTo>
                  <a:cubicBezTo>
                    <a:pt x="21337" y="9754"/>
                    <a:pt x="21073" y="10006"/>
                    <a:pt x="20678" y="10262"/>
                  </a:cubicBezTo>
                  <a:cubicBezTo>
                    <a:pt x="20283" y="10519"/>
                    <a:pt x="19756" y="10779"/>
                    <a:pt x="19229" y="11044"/>
                  </a:cubicBezTo>
                  <a:cubicBezTo>
                    <a:pt x="18702" y="11308"/>
                    <a:pt x="18176" y="11577"/>
                    <a:pt x="17517" y="11838"/>
                  </a:cubicBezTo>
                  <a:cubicBezTo>
                    <a:pt x="16859" y="12098"/>
                    <a:pt x="16068" y="12350"/>
                    <a:pt x="15410" y="12606"/>
                  </a:cubicBezTo>
                  <a:cubicBezTo>
                    <a:pt x="14751" y="12863"/>
                    <a:pt x="14224" y="13123"/>
                    <a:pt x="13698" y="13383"/>
                  </a:cubicBezTo>
                  <a:cubicBezTo>
                    <a:pt x="13171" y="13644"/>
                    <a:pt x="12644" y="13904"/>
                    <a:pt x="12249" y="14161"/>
                  </a:cubicBezTo>
                  <a:cubicBezTo>
                    <a:pt x="11854" y="14417"/>
                    <a:pt x="11590" y="14669"/>
                    <a:pt x="11459" y="14980"/>
                  </a:cubicBezTo>
                  <a:cubicBezTo>
                    <a:pt x="11327" y="15291"/>
                    <a:pt x="11327" y="15660"/>
                    <a:pt x="11195" y="16026"/>
                  </a:cubicBezTo>
                  <a:cubicBezTo>
                    <a:pt x="11063" y="16391"/>
                    <a:pt x="10800" y="16752"/>
                    <a:pt x="10668" y="17088"/>
                  </a:cubicBezTo>
                  <a:cubicBezTo>
                    <a:pt x="10537" y="17425"/>
                    <a:pt x="10537" y="17735"/>
                    <a:pt x="10273" y="18038"/>
                  </a:cubicBezTo>
                  <a:cubicBezTo>
                    <a:pt x="10010" y="18340"/>
                    <a:pt x="9483" y="18634"/>
                    <a:pt x="8824" y="18949"/>
                  </a:cubicBezTo>
                  <a:cubicBezTo>
                    <a:pt x="8166" y="19264"/>
                    <a:pt x="7376" y="19600"/>
                    <a:pt x="6322" y="19920"/>
                  </a:cubicBezTo>
                  <a:cubicBezTo>
                    <a:pt x="5268" y="20239"/>
                    <a:pt x="3951" y="20541"/>
                    <a:pt x="2898" y="20819"/>
                  </a:cubicBezTo>
                  <a:cubicBezTo>
                    <a:pt x="1844" y="21096"/>
                    <a:pt x="1054" y="21348"/>
                    <a:pt x="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45124" y="1048839"/>
              <a:ext cx="370099" cy="38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67" fill="norm" stroke="1" extrusionOk="0">
                  <a:moveTo>
                    <a:pt x="2909" y="3443"/>
                  </a:moveTo>
                  <a:cubicBezTo>
                    <a:pt x="4850" y="2625"/>
                    <a:pt x="6792" y="1808"/>
                    <a:pt x="9340" y="1224"/>
                  </a:cubicBezTo>
                  <a:cubicBezTo>
                    <a:pt x="11888" y="641"/>
                    <a:pt x="15044" y="290"/>
                    <a:pt x="17228" y="115"/>
                  </a:cubicBezTo>
                  <a:cubicBezTo>
                    <a:pt x="19412" y="-60"/>
                    <a:pt x="20626" y="-60"/>
                    <a:pt x="21050" y="290"/>
                  </a:cubicBezTo>
                  <a:cubicBezTo>
                    <a:pt x="21475" y="641"/>
                    <a:pt x="21111" y="1341"/>
                    <a:pt x="19715" y="2917"/>
                  </a:cubicBezTo>
                  <a:cubicBezTo>
                    <a:pt x="18320" y="4494"/>
                    <a:pt x="15893" y="6945"/>
                    <a:pt x="13163" y="9397"/>
                  </a:cubicBezTo>
                  <a:cubicBezTo>
                    <a:pt x="10432" y="11849"/>
                    <a:pt x="7399" y="14301"/>
                    <a:pt x="5214" y="15994"/>
                  </a:cubicBezTo>
                  <a:cubicBezTo>
                    <a:pt x="3030" y="17687"/>
                    <a:pt x="1695" y="18621"/>
                    <a:pt x="906" y="19380"/>
                  </a:cubicBezTo>
                  <a:cubicBezTo>
                    <a:pt x="118" y="20139"/>
                    <a:pt x="-125" y="20723"/>
                    <a:pt x="57" y="21073"/>
                  </a:cubicBezTo>
                  <a:cubicBezTo>
                    <a:pt x="239" y="21423"/>
                    <a:pt x="846" y="21540"/>
                    <a:pt x="2727" y="21423"/>
                  </a:cubicBezTo>
                  <a:cubicBezTo>
                    <a:pt x="4608" y="21306"/>
                    <a:pt x="7763" y="20956"/>
                    <a:pt x="10736" y="20489"/>
                  </a:cubicBezTo>
                  <a:cubicBezTo>
                    <a:pt x="13709" y="20022"/>
                    <a:pt x="16500" y="19438"/>
                    <a:pt x="19291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322916" y="1216206"/>
              <a:ext cx="177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314" y="11918"/>
                    <a:pt x="4629" y="3818"/>
                    <a:pt x="8229" y="1118"/>
                  </a:cubicBezTo>
                  <a:cubicBezTo>
                    <a:pt x="11829" y="-1582"/>
                    <a:pt x="167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367366" y="13462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996016" y="999685"/>
              <a:ext cx="215901" cy="30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3777"/>
                  </a:moveTo>
                  <a:cubicBezTo>
                    <a:pt x="424" y="2455"/>
                    <a:pt x="847" y="1132"/>
                    <a:pt x="1588" y="471"/>
                  </a:cubicBezTo>
                  <a:cubicBezTo>
                    <a:pt x="2329" y="-190"/>
                    <a:pt x="3388" y="-190"/>
                    <a:pt x="4659" y="692"/>
                  </a:cubicBezTo>
                  <a:cubicBezTo>
                    <a:pt x="5929" y="1573"/>
                    <a:pt x="7412" y="3337"/>
                    <a:pt x="9318" y="6422"/>
                  </a:cubicBezTo>
                  <a:cubicBezTo>
                    <a:pt x="11224" y="9508"/>
                    <a:pt x="13553" y="13916"/>
                    <a:pt x="15141" y="16561"/>
                  </a:cubicBezTo>
                  <a:cubicBezTo>
                    <a:pt x="16729" y="19206"/>
                    <a:pt x="17576" y="20088"/>
                    <a:pt x="18529" y="20602"/>
                  </a:cubicBezTo>
                  <a:cubicBezTo>
                    <a:pt x="19482" y="21116"/>
                    <a:pt x="20541" y="21263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072216" y="1047750"/>
              <a:ext cx="1905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31"/>
                    <a:pt x="16800" y="1662"/>
                    <a:pt x="14040" y="3808"/>
                  </a:cubicBezTo>
                  <a:cubicBezTo>
                    <a:pt x="11280" y="5954"/>
                    <a:pt x="8160" y="9415"/>
                    <a:pt x="5760" y="12600"/>
                  </a:cubicBezTo>
                  <a:cubicBezTo>
                    <a:pt x="3360" y="15785"/>
                    <a:pt x="1680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881716" y="937683"/>
              <a:ext cx="304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100" y="12960"/>
                    <a:pt x="4200" y="5400"/>
                    <a:pt x="7800" y="2160"/>
                  </a:cubicBezTo>
                  <a:cubicBezTo>
                    <a:pt x="11400" y="-1080"/>
                    <a:pt x="165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421466" y="12509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8000"/>
                    <a:pt x="11676" y="14400"/>
                    <a:pt x="15276" y="10800"/>
                  </a:cubicBezTo>
                  <a:cubicBezTo>
                    <a:pt x="18876" y="7200"/>
                    <a:pt x="202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789766" y="1019122"/>
              <a:ext cx="400051" cy="33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1266"/>
                  </a:moveTo>
                  <a:cubicBezTo>
                    <a:pt x="1829" y="17486"/>
                    <a:pt x="3657" y="13706"/>
                    <a:pt x="4914" y="10533"/>
                  </a:cubicBezTo>
                  <a:cubicBezTo>
                    <a:pt x="6171" y="7361"/>
                    <a:pt x="6857" y="4796"/>
                    <a:pt x="7257" y="2974"/>
                  </a:cubicBezTo>
                  <a:cubicBezTo>
                    <a:pt x="7657" y="1151"/>
                    <a:pt x="7771" y="71"/>
                    <a:pt x="7771" y="4"/>
                  </a:cubicBezTo>
                  <a:cubicBezTo>
                    <a:pt x="7771" y="-64"/>
                    <a:pt x="7657" y="881"/>
                    <a:pt x="7429" y="3446"/>
                  </a:cubicBezTo>
                  <a:cubicBezTo>
                    <a:pt x="7200" y="6011"/>
                    <a:pt x="6857" y="10196"/>
                    <a:pt x="6686" y="12626"/>
                  </a:cubicBezTo>
                  <a:cubicBezTo>
                    <a:pt x="6514" y="15056"/>
                    <a:pt x="6514" y="15731"/>
                    <a:pt x="6857" y="16541"/>
                  </a:cubicBezTo>
                  <a:cubicBezTo>
                    <a:pt x="7200" y="17351"/>
                    <a:pt x="7886" y="18296"/>
                    <a:pt x="8514" y="18701"/>
                  </a:cubicBezTo>
                  <a:cubicBezTo>
                    <a:pt x="9143" y="19106"/>
                    <a:pt x="9714" y="18971"/>
                    <a:pt x="10857" y="17351"/>
                  </a:cubicBezTo>
                  <a:cubicBezTo>
                    <a:pt x="12000" y="15731"/>
                    <a:pt x="13714" y="12626"/>
                    <a:pt x="14971" y="9656"/>
                  </a:cubicBezTo>
                  <a:cubicBezTo>
                    <a:pt x="16229" y="6686"/>
                    <a:pt x="17029" y="3851"/>
                    <a:pt x="17486" y="2096"/>
                  </a:cubicBezTo>
                  <a:cubicBezTo>
                    <a:pt x="17943" y="341"/>
                    <a:pt x="18057" y="-334"/>
                    <a:pt x="17943" y="409"/>
                  </a:cubicBezTo>
                  <a:cubicBezTo>
                    <a:pt x="17829" y="1151"/>
                    <a:pt x="17486" y="3311"/>
                    <a:pt x="17543" y="6011"/>
                  </a:cubicBezTo>
                  <a:cubicBezTo>
                    <a:pt x="17600" y="8711"/>
                    <a:pt x="18057" y="11951"/>
                    <a:pt x="18800" y="13976"/>
                  </a:cubicBezTo>
                  <a:cubicBezTo>
                    <a:pt x="19543" y="16001"/>
                    <a:pt x="20571" y="16811"/>
                    <a:pt x="2160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208866" y="1250950"/>
              <a:ext cx="137800" cy="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19" fill="norm" stroke="1" extrusionOk="0">
                  <a:moveTo>
                    <a:pt x="13540" y="0"/>
                  </a:moveTo>
                  <a:cubicBezTo>
                    <a:pt x="11928" y="0"/>
                    <a:pt x="10316" y="0"/>
                    <a:pt x="8382" y="1490"/>
                  </a:cubicBezTo>
                  <a:cubicBezTo>
                    <a:pt x="6448" y="2979"/>
                    <a:pt x="4191" y="5959"/>
                    <a:pt x="3224" y="9310"/>
                  </a:cubicBezTo>
                  <a:cubicBezTo>
                    <a:pt x="2257" y="12662"/>
                    <a:pt x="2579" y="16386"/>
                    <a:pt x="4836" y="18621"/>
                  </a:cubicBezTo>
                  <a:cubicBezTo>
                    <a:pt x="7093" y="20855"/>
                    <a:pt x="11284" y="21600"/>
                    <a:pt x="14185" y="21228"/>
                  </a:cubicBezTo>
                  <a:cubicBezTo>
                    <a:pt x="17087" y="20855"/>
                    <a:pt x="18699" y="19366"/>
                    <a:pt x="19827" y="16759"/>
                  </a:cubicBezTo>
                  <a:cubicBezTo>
                    <a:pt x="20955" y="14152"/>
                    <a:pt x="21600" y="10428"/>
                    <a:pt x="20149" y="7448"/>
                  </a:cubicBezTo>
                  <a:cubicBezTo>
                    <a:pt x="18699" y="4469"/>
                    <a:pt x="15152" y="2234"/>
                    <a:pt x="11445" y="2979"/>
                  </a:cubicBezTo>
                  <a:cubicBezTo>
                    <a:pt x="7737" y="3724"/>
                    <a:pt x="3869" y="7448"/>
                    <a:pt x="0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900766" y="1524000"/>
              <a:ext cx="1644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6" y="21600"/>
                    <a:pt x="2113" y="21600"/>
                    <a:pt x="3225" y="21600"/>
                  </a:cubicBezTo>
                  <a:cubicBezTo>
                    <a:pt x="4337" y="21600"/>
                    <a:pt x="5504" y="21600"/>
                    <a:pt x="6602" y="21300"/>
                  </a:cubicBezTo>
                  <a:cubicBezTo>
                    <a:pt x="7700" y="21000"/>
                    <a:pt x="8729" y="20400"/>
                    <a:pt x="9813" y="19500"/>
                  </a:cubicBezTo>
                  <a:cubicBezTo>
                    <a:pt x="10897" y="18600"/>
                    <a:pt x="12037" y="17400"/>
                    <a:pt x="13163" y="16200"/>
                  </a:cubicBezTo>
                  <a:cubicBezTo>
                    <a:pt x="14289" y="15000"/>
                    <a:pt x="15401" y="13800"/>
                    <a:pt x="16485" y="12900"/>
                  </a:cubicBezTo>
                  <a:cubicBezTo>
                    <a:pt x="17569" y="12000"/>
                    <a:pt x="18625" y="11400"/>
                    <a:pt x="19473" y="9300"/>
                  </a:cubicBezTo>
                  <a:cubicBezTo>
                    <a:pt x="20321" y="7200"/>
                    <a:pt x="209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383759" y="1879600"/>
              <a:ext cx="310758" cy="16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69" fill="norm" stroke="1" extrusionOk="0">
                  <a:moveTo>
                    <a:pt x="6453" y="0"/>
                  </a:moveTo>
                  <a:cubicBezTo>
                    <a:pt x="6165" y="4800"/>
                    <a:pt x="5877" y="9600"/>
                    <a:pt x="5229" y="13200"/>
                  </a:cubicBezTo>
                  <a:cubicBezTo>
                    <a:pt x="4581" y="16800"/>
                    <a:pt x="3573" y="19200"/>
                    <a:pt x="2709" y="20400"/>
                  </a:cubicBezTo>
                  <a:cubicBezTo>
                    <a:pt x="1845" y="21600"/>
                    <a:pt x="1125" y="21600"/>
                    <a:pt x="549" y="20133"/>
                  </a:cubicBezTo>
                  <a:cubicBezTo>
                    <a:pt x="-27" y="18667"/>
                    <a:pt x="-459" y="15733"/>
                    <a:pt x="909" y="12267"/>
                  </a:cubicBezTo>
                  <a:cubicBezTo>
                    <a:pt x="2277" y="8800"/>
                    <a:pt x="5445" y="4800"/>
                    <a:pt x="9117" y="2667"/>
                  </a:cubicBezTo>
                  <a:cubicBezTo>
                    <a:pt x="12789" y="533"/>
                    <a:pt x="16965" y="267"/>
                    <a:pt x="21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713566" y="1746250"/>
              <a:ext cx="1333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761"/>
                    <a:pt x="12686" y="7522"/>
                    <a:pt x="9086" y="11122"/>
                  </a:cubicBezTo>
                  <a:cubicBezTo>
                    <a:pt x="5486" y="14722"/>
                    <a:pt x="2743" y="18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830760" y="1847850"/>
              <a:ext cx="327307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28" y="13745"/>
                  </a:moveTo>
                  <a:cubicBezTo>
                    <a:pt x="88" y="15927"/>
                    <a:pt x="-51" y="18109"/>
                    <a:pt x="19" y="19527"/>
                  </a:cubicBezTo>
                  <a:cubicBezTo>
                    <a:pt x="88" y="20945"/>
                    <a:pt x="367" y="21600"/>
                    <a:pt x="646" y="21600"/>
                  </a:cubicBezTo>
                  <a:cubicBezTo>
                    <a:pt x="924" y="21600"/>
                    <a:pt x="1203" y="20945"/>
                    <a:pt x="1552" y="18818"/>
                  </a:cubicBezTo>
                  <a:cubicBezTo>
                    <a:pt x="1900" y="16691"/>
                    <a:pt x="2318" y="13091"/>
                    <a:pt x="2736" y="10255"/>
                  </a:cubicBezTo>
                  <a:cubicBezTo>
                    <a:pt x="3154" y="7418"/>
                    <a:pt x="3572" y="5345"/>
                    <a:pt x="5314" y="3764"/>
                  </a:cubicBezTo>
                  <a:cubicBezTo>
                    <a:pt x="7056" y="2182"/>
                    <a:pt x="10122" y="1091"/>
                    <a:pt x="13048" y="545"/>
                  </a:cubicBezTo>
                  <a:cubicBezTo>
                    <a:pt x="15975" y="0"/>
                    <a:pt x="18762" y="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992916" y="2035349"/>
              <a:ext cx="152451" cy="19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32" fill="norm" stroke="1" extrusionOk="0">
                  <a:moveTo>
                    <a:pt x="895" y="4509"/>
                  </a:moveTo>
                  <a:cubicBezTo>
                    <a:pt x="303" y="9387"/>
                    <a:pt x="-289" y="14264"/>
                    <a:pt x="155" y="14380"/>
                  </a:cubicBezTo>
                  <a:cubicBezTo>
                    <a:pt x="599" y="14497"/>
                    <a:pt x="2078" y="9851"/>
                    <a:pt x="3706" y="6600"/>
                  </a:cubicBezTo>
                  <a:cubicBezTo>
                    <a:pt x="5333" y="3348"/>
                    <a:pt x="7108" y="1490"/>
                    <a:pt x="8736" y="561"/>
                  </a:cubicBezTo>
                  <a:cubicBezTo>
                    <a:pt x="10363" y="-368"/>
                    <a:pt x="11843" y="-368"/>
                    <a:pt x="13914" y="2303"/>
                  </a:cubicBezTo>
                  <a:cubicBezTo>
                    <a:pt x="15985" y="4974"/>
                    <a:pt x="18648" y="10316"/>
                    <a:pt x="19979" y="13916"/>
                  </a:cubicBezTo>
                  <a:cubicBezTo>
                    <a:pt x="21311" y="17516"/>
                    <a:pt x="21311" y="19374"/>
                    <a:pt x="21311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24366" y="171450"/>
              <a:ext cx="133351" cy="22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1029" y="4320"/>
                    <a:pt x="2057" y="8640"/>
                    <a:pt x="3257" y="12034"/>
                  </a:cubicBezTo>
                  <a:cubicBezTo>
                    <a:pt x="4457" y="15429"/>
                    <a:pt x="5829" y="17897"/>
                    <a:pt x="7371" y="19440"/>
                  </a:cubicBezTo>
                  <a:cubicBezTo>
                    <a:pt x="8914" y="20983"/>
                    <a:pt x="10629" y="21600"/>
                    <a:pt x="12171" y="21497"/>
                  </a:cubicBezTo>
                  <a:cubicBezTo>
                    <a:pt x="13714" y="21394"/>
                    <a:pt x="15086" y="20571"/>
                    <a:pt x="16629" y="16869"/>
                  </a:cubicBezTo>
                  <a:cubicBezTo>
                    <a:pt x="18171" y="13166"/>
                    <a:pt x="19886" y="65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11603" y="156497"/>
              <a:ext cx="104864" cy="23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3" fill="norm" stroke="1" extrusionOk="0">
                  <a:moveTo>
                    <a:pt x="21402" y="2565"/>
                  </a:moveTo>
                  <a:cubicBezTo>
                    <a:pt x="20106" y="1780"/>
                    <a:pt x="18810" y="994"/>
                    <a:pt x="16002" y="503"/>
                  </a:cubicBezTo>
                  <a:cubicBezTo>
                    <a:pt x="13194" y="12"/>
                    <a:pt x="8874" y="-184"/>
                    <a:pt x="5634" y="209"/>
                  </a:cubicBezTo>
                  <a:cubicBezTo>
                    <a:pt x="2394" y="601"/>
                    <a:pt x="234" y="1583"/>
                    <a:pt x="18" y="2860"/>
                  </a:cubicBezTo>
                  <a:cubicBezTo>
                    <a:pt x="-198" y="4136"/>
                    <a:pt x="1530" y="5707"/>
                    <a:pt x="5202" y="7671"/>
                  </a:cubicBezTo>
                  <a:cubicBezTo>
                    <a:pt x="8874" y="9634"/>
                    <a:pt x="14490" y="11991"/>
                    <a:pt x="16866" y="14052"/>
                  </a:cubicBezTo>
                  <a:cubicBezTo>
                    <a:pt x="19242" y="16114"/>
                    <a:pt x="18378" y="17881"/>
                    <a:pt x="16866" y="19060"/>
                  </a:cubicBezTo>
                  <a:cubicBezTo>
                    <a:pt x="15354" y="20238"/>
                    <a:pt x="13194" y="20827"/>
                    <a:pt x="11034" y="21121"/>
                  </a:cubicBezTo>
                  <a:cubicBezTo>
                    <a:pt x="8874" y="21416"/>
                    <a:pt x="6714" y="21416"/>
                    <a:pt x="5418" y="21121"/>
                  </a:cubicBezTo>
                  <a:cubicBezTo>
                    <a:pt x="4122" y="20827"/>
                    <a:pt x="3690" y="20238"/>
                    <a:pt x="3258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11716" y="3302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176118" y="0"/>
              <a:ext cx="21612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5681" y="0"/>
                  </a:moveTo>
                  <a:cubicBezTo>
                    <a:pt x="5058" y="4295"/>
                    <a:pt x="4435" y="8589"/>
                    <a:pt x="3916" y="11747"/>
                  </a:cubicBezTo>
                  <a:cubicBezTo>
                    <a:pt x="3396" y="14905"/>
                    <a:pt x="2981" y="16926"/>
                    <a:pt x="2670" y="18316"/>
                  </a:cubicBezTo>
                  <a:cubicBezTo>
                    <a:pt x="2358" y="19705"/>
                    <a:pt x="2150" y="20463"/>
                    <a:pt x="1735" y="20463"/>
                  </a:cubicBezTo>
                  <a:cubicBezTo>
                    <a:pt x="1320" y="20463"/>
                    <a:pt x="696" y="19705"/>
                    <a:pt x="281" y="18568"/>
                  </a:cubicBezTo>
                  <a:cubicBezTo>
                    <a:pt x="-134" y="17432"/>
                    <a:pt x="-342" y="15916"/>
                    <a:pt x="1527" y="14337"/>
                  </a:cubicBezTo>
                  <a:cubicBezTo>
                    <a:pt x="3396" y="12758"/>
                    <a:pt x="7343" y="11116"/>
                    <a:pt x="10770" y="9095"/>
                  </a:cubicBezTo>
                  <a:cubicBezTo>
                    <a:pt x="14196" y="7074"/>
                    <a:pt x="17104" y="4674"/>
                    <a:pt x="18766" y="3158"/>
                  </a:cubicBezTo>
                  <a:cubicBezTo>
                    <a:pt x="20427" y="1642"/>
                    <a:pt x="20843" y="1011"/>
                    <a:pt x="21050" y="1326"/>
                  </a:cubicBezTo>
                  <a:cubicBezTo>
                    <a:pt x="21258" y="1642"/>
                    <a:pt x="21258" y="2905"/>
                    <a:pt x="21050" y="5684"/>
                  </a:cubicBezTo>
                  <a:cubicBezTo>
                    <a:pt x="20843" y="8463"/>
                    <a:pt x="20427" y="12758"/>
                    <a:pt x="20323" y="15663"/>
                  </a:cubicBezTo>
                  <a:cubicBezTo>
                    <a:pt x="20220" y="18568"/>
                    <a:pt x="20427" y="20084"/>
                    <a:pt x="20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494366" y="2857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615016" y="1079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615016" y="2603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754716" y="125869"/>
              <a:ext cx="285751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960" y="19552"/>
                    <a:pt x="1920" y="17574"/>
                    <a:pt x="3280" y="14304"/>
                  </a:cubicBezTo>
                  <a:cubicBezTo>
                    <a:pt x="4640" y="11033"/>
                    <a:pt x="6400" y="6470"/>
                    <a:pt x="7360" y="3732"/>
                  </a:cubicBezTo>
                  <a:cubicBezTo>
                    <a:pt x="8320" y="994"/>
                    <a:pt x="8480" y="81"/>
                    <a:pt x="8320" y="5"/>
                  </a:cubicBezTo>
                  <a:cubicBezTo>
                    <a:pt x="8160" y="-71"/>
                    <a:pt x="7680" y="690"/>
                    <a:pt x="7200" y="2667"/>
                  </a:cubicBezTo>
                  <a:cubicBezTo>
                    <a:pt x="6720" y="4644"/>
                    <a:pt x="6240" y="7839"/>
                    <a:pt x="6000" y="9892"/>
                  </a:cubicBezTo>
                  <a:cubicBezTo>
                    <a:pt x="5760" y="11946"/>
                    <a:pt x="5760" y="12859"/>
                    <a:pt x="6080" y="13543"/>
                  </a:cubicBezTo>
                  <a:cubicBezTo>
                    <a:pt x="6400" y="14228"/>
                    <a:pt x="7040" y="14684"/>
                    <a:pt x="7760" y="14684"/>
                  </a:cubicBezTo>
                  <a:cubicBezTo>
                    <a:pt x="8480" y="14684"/>
                    <a:pt x="9280" y="14228"/>
                    <a:pt x="10800" y="12326"/>
                  </a:cubicBezTo>
                  <a:cubicBezTo>
                    <a:pt x="12320" y="10425"/>
                    <a:pt x="14560" y="7078"/>
                    <a:pt x="15840" y="5025"/>
                  </a:cubicBezTo>
                  <a:cubicBezTo>
                    <a:pt x="17120" y="2971"/>
                    <a:pt x="17440" y="2211"/>
                    <a:pt x="17360" y="2135"/>
                  </a:cubicBezTo>
                  <a:cubicBezTo>
                    <a:pt x="17280" y="2059"/>
                    <a:pt x="16800" y="2667"/>
                    <a:pt x="16480" y="3960"/>
                  </a:cubicBezTo>
                  <a:cubicBezTo>
                    <a:pt x="16160" y="5253"/>
                    <a:pt x="16000" y="7230"/>
                    <a:pt x="16320" y="8904"/>
                  </a:cubicBezTo>
                  <a:cubicBezTo>
                    <a:pt x="16640" y="10577"/>
                    <a:pt x="17440" y="11946"/>
                    <a:pt x="18400" y="12706"/>
                  </a:cubicBezTo>
                  <a:cubicBezTo>
                    <a:pt x="19360" y="13467"/>
                    <a:pt x="20480" y="13619"/>
                    <a:pt x="21600" y="13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230966" y="2032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230966" y="279400"/>
              <a:ext cx="323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8000"/>
                    <a:pt x="4235" y="14400"/>
                    <a:pt x="7835" y="10800"/>
                  </a:cubicBezTo>
                  <a:cubicBezTo>
                    <a:pt x="11435" y="7200"/>
                    <a:pt x="165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294466" y="107950"/>
              <a:ext cx="1778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3663"/>
                    <a:pt x="13886" y="7326"/>
                    <a:pt x="10286" y="10926"/>
                  </a:cubicBezTo>
                  <a:cubicBezTo>
                    <a:pt x="6686" y="14526"/>
                    <a:pt x="3343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713566" y="14595"/>
              <a:ext cx="298451" cy="39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1685" y="18128"/>
                    <a:pt x="3370" y="14761"/>
                    <a:pt x="4749" y="11509"/>
                  </a:cubicBezTo>
                  <a:cubicBezTo>
                    <a:pt x="6128" y="8257"/>
                    <a:pt x="7200" y="5122"/>
                    <a:pt x="7813" y="3090"/>
                  </a:cubicBezTo>
                  <a:cubicBezTo>
                    <a:pt x="8426" y="1057"/>
                    <a:pt x="8579" y="128"/>
                    <a:pt x="8502" y="12"/>
                  </a:cubicBezTo>
                  <a:cubicBezTo>
                    <a:pt x="8426" y="-104"/>
                    <a:pt x="8119" y="593"/>
                    <a:pt x="7583" y="2973"/>
                  </a:cubicBezTo>
                  <a:cubicBezTo>
                    <a:pt x="7047" y="5354"/>
                    <a:pt x="6281" y="9419"/>
                    <a:pt x="5898" y="11799"/>
                  </a:cubicBezTo>
                  <a:cubicBezTo>
                    <a:pt x="5515" y="14180"/>
                    <a:pt x="5515" y="14877"/>
                    <a:pt x="5821" y="15457"/>
                  </a:cubicBezTo>
                  <a:cubicBezTo>
                    <a:pt x="6128" y="16038"/>
                    <a:pt x="6740" y="16502"/>
                    <a:pt x="7430" y="16735"/>
                  </a:cubicBezTo>
                  <a:cubicBezTo>
                    <a:pt x="8119" y="16967"/>
                    <a:pt x="8885" y="16967"/>
                    <a:pt x="10111" y="15980"/>
                  </a:cubicBezTo>
                  <a:cubicBezTo>
                    <a:pt x="11336" y="14993"/>
                    <a:pt x="13021" y="13019"/>
                    <a:pt x="14400" y="10812"/>
                  </a:cubicBezTo>
                  <a:cubicBezTo>
                    <a:pt x="15779" y="8606"/>
                    <a:pt x="16851" y="6167"/>
                    <a:pt x="17464" y="4541"/>
                  </a:cubicBezTo>
                  <a:cubicBezTo>
                    <a:pt x="18077" y="2915"/>
                    <a:pt x="18230" y="2102"/>
                    <a:pt x="18153" y="1986"/>
                  </a:cubicBezTo>
                  <a:cubicBezTo>
                    <a:pt x="18077" y="1870"/>
                    <a:pt x="17770" y="2451"/>
                    <a:pt x="17311" y="4135"/>
                  </a:cubicBezTo>
                  <a:cubicBezTo>
                    <a:pt x="16851" y="5819"/>
                    <a:pt x="16238" y="8606"/>
                    <a:pt x="16928" y="10754"/>
                  </a:cubicBezTo>
                  <a:cubicBezTo>
                    <a:pt x="17617" y="12902"/>
                    <a:pt x="19609" y="14412"/>
                    <a:pt x="21600" y="15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050116" y="228600"/>
              <a:ext cx="141983" cy="11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973" fill="norm" stroke="1" extrusionOk="0">
                  <a:moveTo>
                    <a:pt x="8452" y="0"/>
                  </a:moveTo>
                  <a:cubicBezTo>
                    <a:pt x="6887" y="758"/>
                    <a:pt x="5322" y="1516"/>
                    <a:pt x="4226" y="4737"/>
                  </a:cubicBezTo>
                  <a:cubicBezTo>
                    <a:pt x="3130" y="7958"/>
                    <a:pt x="2504" y="13642"/>
                    <a:pt x="3757" y="17053"/>
                  </a:cubicBezTo>
                  <a:cubicBezTo>
                    <a:pt x="5009" y="20463"/>
                    <a:pt x="8139" y="21600"/>
                    <a:pt x="11426" y="20653"/>
                  </a:cubicBezTo>
                  <a:cubicBezTo>
                    <a:pt x="14713" y="19705"/>
                    <a:pt x="18157" y="16674"/>
                    <a:pt x="19878" y="14021"/>
                  </a:cubicBezTo>
                  <a:cubicBezTo>
                    <a:pt x="21600" y="11368"/>
                    <a:pt x="21600" y="9095"/>
                    <a:pt x="18000" y="7200"/>
                  </a:cubicBezTo>
                  <a:cubicBezTo>
                    <a:pt x="14400" y="5305"/>
                    <a:pt x="7200" y="3789"/>
                    <a:pt x="0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01" name="Drawing"/>
          <p:cNvGrpSpPr/>
          <p:nvPr/>
        </p:nvGrpSpPr>
        <p:grpSpPr>
          <a:xfrm>
            <a:off x="1079499" y="1200149"/>
            <a:ext cx="6197601" cy="8063551"/>
            <a:chOff x="0" y="0"/>
            <a:chExt cx="6197599" cy="8063549"/>
          </a:xfrm>
        </p:grpSpPr>
        <p:sp>
          <p:nvSpPr>
            <p:cNvPr id="912" name="Line"/>
            <p:cNvSpPr/>
            <p:nvPr/>
          </p:nvSpPr>
          <p:spPr>
            <a:xfrm>
              <a:off x="0" y="1197887"/>
              <a:ext cx="444500" cy="46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04"/>
                  </a:moveTo>
                  <a:cubicBezTo>
                    <a:pt x="514" y="7"/>
                    <a:pt x="1029" y="-90"/>
                    <a:pt x="1440" y="152"/>
                  </a:cubicBezTo>
                  <a:cubicBezTo>
                    <a:pt x="1851" y="394"/>
                    <a:pt x="2160" y="975"/>
                    <a:pt x="2777" y="2913"/>
                  </a:cubicBezTo>
                  <a:cubicBezTo>
                    <a:pt x="3394" y="4850"/>
                    <a:pt x="4320" y="8143"/>
                    <a:pt x="5194" y="11146"/>
                  </a:cubicBezTo>
                  <a:cubicBezTo>
                    <a:pt x="6069" y="14149"/>
                    <a:pt x="6891" y="16861"/>
                    <a:pt x="7509" y="18653"/>
                  </a:cubicBezTo>
                  <a:cubicBezTo>
                    <a:pt x="8126" y="20445"/>
                    <a:pt x="8537" y="21316"/>
                    <a:pt x="8794" y="21413"/>
                  </a:cubicBezTo>
                  <a:cubicBezTo>
                    <a:pt x="9051" y="21510"/>
                    <a:pt x="9154" y="20832"/>
                    <a:pt x="9206" y="18895"/>
                  </a:cubicBezTo>
                  <a:cubicBezTo>
                    <a:pt x="9257" y="16958"/>
                    <a:pt x="9257" y="13761"/>
                    <a:pt x="9309" y="11824"/>
                  </a:cubicBezTo>
                  <a:cubicBezTo>
                    <a:pt x="9360" y="9887"/>
                    <a:pt x="9463" y="9209"/>
                    <a:pt x="9669" y="8531"/>
                  </a:cubicBezTo>
                  <a:cubicBezTo>
                    <a:pt x="9874" y="7853"/>
                    <a:pt x="10183" y="7175"/>
                    <a:pt x="10594" y="6932"/>
                  </a:cubicBezTo>
                  <a:cubicBezTo>
                    <a:pt x="11006" y="6690"/>
                    <a:pt x="11520" y="6884"/>
                    <a:pt x="12240" y="7901"/>
                  </a:cubicBezTo>
                  <a:cubicBezTo>
                    <a:pt x="12960" y="8918"/>
                    <a:pt x="13886" y="10758"/>
                    <a:pt x="14863" y="12696"/>
                  </a:cubicBezTo>
                  <a:cubicBezTo>
                    <a:pt x="15840" y="14633"/>
                    <a:pt x="16869" y="16667"/>
                    <a:pt x="17691" y="17878"/>
                  </a:cubicBezTo>
                  <a:cubicBezTo>
                    <a:pt x="18514" y="19088"/>
                    <a:pt x="19131" y="19476"/>
                    <a:pt x="19491" y="19379"/>
                  </a:cubicBezTo>
                  <a:cubicBezTo>
                    <a:pt x="19851" y="19282"/>
                    <a:pt x="19954" y="18701"/>
                    <a:pt x="20057" y="16909"/>
                  </a:cubicBezTo>
                  <a:cubicBezTo>
                    <a:pt x="20160" y="15117"/>
                    <a:pt x="20263" y="12114"/>
                    <a:pt x="20520" y="9306"/>
                  </a:cubicBezTo>
                  <a:cubicBezTo>
                    <a:pt x="20777" y="6497"/>
                    <a:pt x="21189" y="3881"/>
                    <a:pt x="21600" y="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96899" y="14287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47699" y="1568450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348096" y="1060667"/>
              <a:ext cx="334654" cy="44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20" fill="norm" stroke="1" extrusionOk="0">
                  <a:moveTo>
                    <a:pt x="10814" y="4269"/>
                  </a:moveTo>
                  <a:cubicBezTo>
                    <a:pt x="10274" y="2843"/>
                    <a:pt x="9734" y="1416"/>
                    <a:pt x="9126" y="652"/>
                  </a:cubicBezTo>
                  <a:cubicBezTo>
                    <a:pt x="8519" y="-112"/>
                    <a:pt x="7844" y="-214"/>
                    <a:pt x="6899" y="397"/>
                  </a:cubicBezTo>
                  <a:cubicBezTo>
                    <a:pt x="5954" y="1009"/>
                    <a:pt x="4739" y="2333"/>
                    <a:pt x="3457" y="4626"/>
                  </a:cubicBezTo>
                  <a:cubicBezTo>
                    <a:pt x="2174" y="6918"/>
                    <a:pt x="824" y="10178"/>
                    <a:pt x="284" y="12929"/>
                  </a:cubicBezTo>
                  <a:cubicBezTo>
                    <a:pt x="-256" y="15680"/>
                    <a:pt x="14" y="17922"/>
                    <a:pt x="757" y="19348"/>
                  </a:cubicBezTo>
                  <a:cubicBezTo>
                    <a:pt x="1499" y="20775"/>
                    <a:pt x="2714" y="21386"/>
                    <a:pt x="4402" y="21182"/>
                  </a:cubicBezTo>
                  <a:cubicBezTo>
                    <a:pt x="6089" y="20978"/>
                    <a:pt x="8249" y="19960"/>
                    <a:pt x="10409" y="17769"/>
                  </a:cubicBezTo>
                  <a:cubicBezTo>
                    <a:pt x="12569" y="15578"/>
                    <a:pt x="14729" y="12216"/>
                    <a:pt x="15539" y="9465"/>
                  </a:cubicBezTo>
                  <a:cubicBezTo>
                    <a:pt x="16349" y="6714"/>
                    <a:pt x="15809" y="4575"/>
                    <a:pt x="14257" y="3301"/>
                  </a:cubicBezTo>
                  <a:cubicBezTo>
                    <a:pt x="12704" y="2028"/>
                    <a:pt x="10139" y="1620"/>
                    <a:pt x="7979" y="2028"/>
                  </a:cubicBezTo>
                  <a:cubicBezTo>
                    <a:pt x="5819" y="2435"/>
                    <a:pt x="4064" y="3658"/>
                    <a:pt x="3187" y="4626"/>
                  </a:cubicBezTo>
                  <a:cubicBezTo>
                    <a:pt x="2309" y="5594"/>
                    <a:pt x="2309" y="6307"/>
                    <a:pt x="3052" y="6969"/>
                  </a:cubicBezTo>
                  <a:cubicBezTo>
                    <a:pt x="3794" y="7631"/>
                    <a:pt x="5279" y="8243"/>
                    <a:pt x="8181" y="8497"/>
                  </a:cubicBezTo>
                  <a:cubicBezTo>
                    <a:pt x="11084" y="8752"/>
                    <a:pt x="15404" y="8650"/>
                    <a:pt x="17834" y="8446"/>
                  </a:cubicBezTo>
                  <a:cubicBezTo>
                    <a:pt x="20264" y="8243"/>
                    <a:pt x="20804" y="7937"/>
                    <a:pt x="21344" y="7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486370" y="829424"/>
              <a:ext cx="145580" cy="18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83" fill="norm" stroke="1" extrusionOk="0">
                  <a:moveTo>
                    <a:pt x="3687" y="7475"/>
                  </a:moveTo>
                  <a:cubicBezTo>
                    <a:pt x="2434" y="11315"/>
                    <a:pt x="1182" y="15155"/>
                    <a:pt x="556" y="17675"/>
                  </a:cubicBezTo>
                  <a:cubicBezTo>
                    <a:pt x="-70" y="20195"/>
                    <a:pt x="-70" y="21395"/>
                    <a:pt x="87" y="21275"/>
                  </a:cubicBezTo>
                  <a:cubicBezTo>
                    <a:pt x="243" y="21155"/>
                    <a:pt x="556" y="19715"/>
                    <a:pt x="1339" y="16235"/>
                  </a:cubicBezTo>
                  <a:cubicBezTo>
                    <a:pt x="2121" y="12755"/>
                    <a:pt x="3373" y="7235"/>
                    <a:pt x="4626" y="3995"/>
                  </a:cubicBezTo>
                  <a:cubicBezTo>
                    <a:pt x="5878" y="755"/>
                    <a:pt x="7130" y="-205"/>
                    <a:pt x="9321" y="35"/>
                  </a:cubicBezTo>
                  <a:cubicBezTo>
                    <a:pt x="11513" y="275"/>
                    <a:pt x="14643" y="1715"/>
                    <a:pt x="16834" y="5075"/>
                  </a:cubicBezTo>
                  <a:cubicBezTo>
                    <a:pt x="19026" y="8435"/>
                    <a:pt x="20278" y="13715"/>
                    <a:pt x="21530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936750" y="13271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273803" y="1043084"/>
              <a:ext cx="247148" cy="43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17" fill="norm" stroke="1" extrusionOk="0">
                  <a:moveTo>
                    <a:pt x="13685" y="4525"/>
                  </a:moveTo>
                  <a:cubicBezTo>
                    <a:pt x="13502" y="3911"/>
                    <a:pt x="13319" y="3297"/>
                    <a:pt x="12678" y="3041"/>
                  </a:cubicBezTo>
                  <a:cubicBezTo>
                    <a:pt x="12037" y="2785"/>
                    <a:pt x="10939" y="2887"/>
                    <a:pt x="9017" y="3962"/>
                  </a:cubicBezTo>
                  <a:cubicBezTo>
                    <a:pt x="7095" y="5037"/>
                    <a:pt x="4349" y="7084"/>
                    <a:pt x="2519" y="9695"/>
                  </a:cubicBezTo>
                  <a:cubicBezTo>
                    <a:pt x="688" y="12305"/>
                    <a:pt x="-227" y="15479"/>
                    <a:pt x="48" y="17628"/>
                  </a:cubicBezTo>
                  <a:cubicBezTo>
                    <a:pt x="322" y="19778"/>
                    <a:pt x="1787" y="20904"/>
                    <a:pt x="3892" y="21160"/>
                  </a:cubicBezTo>
                  <a:cubicBezTo>
                    <a:pt x="5997" y="21416"/>
                    <a:pt x="8742" y="20802"/>
                    <a:pt x="11488" y="19420"/>
                  </a:cubicBezTo>
                  <a:cubicBezTo>
                    <a:pt x="14234" y="18038"/>
                    <a:pt x="16980" y="15888"/>
                    <a:pt x="18627" y="13124"/>
                  </a:cubicBezTo>
                  <a:cubicBezTo>
                    <a:pt x="20275" y="10360"/>
                    <a:pt x="20824" y="6982"/>
                    <a:pt x="20732" y="4730"/>
                  </a:cubicBezTo>
                  <a:cubicBezTo>
                    <a:pt x="20641" y="2478"/>
                    <a:pt x="19909" y="1352"/>
                    <a:pt x="18444" y="686"/>
                  </a:cubicBezTo>
                  <a:cubicBezTo>
                    <a:pt x="16980" y="21"/>
                    <a:pt x="14783" y="-184"/>
                    <a:pt x="12587" y="174"/>
                  </a:cubicBezTo>
                  <a:cubicBezTo>
                    <a:pt x="10390" y="533"/>
                    <a:pt x="8193" y="1454"/>
                    <a:pt x="6820" y="2734"/>
                  </a:cubicBezTo>
                  <a:cubicBezTo>
                    <a:pt x="5448" y="4013"/>
                    <a:pt x="4898" y="5651"/>
                    <a:pt x="6271" y="6828"/>
                  </a:cubicBezTo>
                  <a:cubicBezTo>
                    <a:pt x="7644" y="8006"/>
                    <a:pt x="10939" y="8722"/>
                    <a:pt x="13776" y="9080"/>
                  </a:cubicBezTo>
                  <a:cubicBezTo>
                    <a:pt x="16614" y="9439"/>
                    <a:pt x="18993" y="9439"/>
                    <a:pt x="21373" y="9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533650" y="1436042"/>
              <a:ext cx="136614" cy="13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96" fill="norm" stroke="1" extrusionOk="0">
                  <a:moveTo>
                    <a:pt x="9969" y="1904"/>
                  </a:moveTo>
                  <a:cubicBezTo>
                    <a:pt x="8640" y="876"/>
                    <a:pt x="7311" y="-153"/>
                    <a:pt x="6148" y="18"/>
                  </a:cubicBezTo>
                  <a:cubicBezTo>
                    <a:pt x="4985" y="190"/>
                    <a:pt x="3988" y="1561"/>
                    <a:pt x="3157" y="4476"/>
                  </a:cubicBezTo>
                  <a:cubicBezTo>
                    <a:pt x="2326" y="7390"/>
                    <a:pt x="1662" y="11847"/>
                    <a:pt x="1495" y="14933"/>
                  </a:cubicBezTo>
                  <a:cubicBezTo>
                    <a:pt x="1329" y="18018"/>
                    <a:pt x="1662" y="19733"/>
                    <a:pt x="2658" y="20590"/>
                  </a:cubicBezTo>
                  <a:cubicBezTo>
                    <a:pt x="3655" y="21447"/>
                    <a:pt x="5317" y="21447"/>
                    <a:pt x="8142" y="20247"/>
                  </a:cubicBezTo>
                  <a:cubicBezTo>
                    <a:pt x="10966" y="19047"/>
                    <a:pt x="14954" y="16647"/>
                    <a:pt x="17612" y="13390"/>
                  </a:cubicBezTo>
                  <a:cubicBezTo>
                    <a:pt x="20271" y="10133"/>
                    <a:pt x="21600" y="6018"/>
                    <a:pt x="21434" y="3618"/>
                  </a:cubicBezTo>
                  <a:cubicBezTo>
                    <a:pt x="21268" y="1218"/>
                    <a:pt x="19606" y="533"/>
                    <a:pt x="15785" y="1047"/>
                  </a:cubicBezTo>
                  <a:cubicBezTo>
                    <a:pt x="11963" y="1561"/>
                    <a:pt x="5982" y="3276"/>
                    <a:pt x="0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346200" y="1758950"/>
              <a:ext cx="135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6" y="20291"/>
                    <a:pt x="2692" y="18982"/>
                    <a:pt x="3987" y="17345"/>
                  </a:cubicBezTo>
                  <a:cubicBezTo>
                    <a:pt x="5282" y="15709"/>
                    <a:pt x="6527" y="13745"/>
                    <a:pt x="7856" y="12109"/>
                  </a:cubicBezTo>
                  <a:cubicBezTo>
                    <a:pt x="9185" y="10473"/>
                    <a:pt x="10598" y="9164"/>
                    <a:pt x="11877" y="7855"/>
                  </a:cubicBezTo>
                  <a:cubicBezTo>
                    <a:pt x="13155" y="6545"/>
                    <a:pt x="14299" y="5236"/>
                    <a:pt x="15695" y="4255"/>
                  </a:cubicBezTo>
                  <a:cubicBezTo>
                    <a:pt x="17092" y="3273"/>
                    <a:pt x="18740" y="2618"/>
                    <a:pt x="19766" y="1964"/>
                  </a:cubicBezTo>
                  <a:cubicBezTo>
                    <a:pt x="20793" y="1309"/>
                    <a:pt x="2119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560375" y="2083744"/>
              <a:ext cx="133422" cy="28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528" fill="norm" stroke="1" extrusionOk="0">
                  <a:moveTo>
                    <a:pt x="19903" y="5247"/>
                  </a:moveTo>
                  <a:cubicBezTo>
                    <a:pt x="20557" y="3958"/>
                    <a:pt x="21212" y="2668"/>
                    <a:pt x="19739" y="1701"/>
                  </a:cubicBezTo>
                  <a:cubicBezTo>
                    <a:pt x="18267" y="734"/>
                    <a:pt x="14667" y="89"/>
                    <a:pt x="11394" y="9"/>
                  </a:cubicBezTo>
                  <a:cubicBezTo>
                    <a:pt x="8121" y="-72"/>
                    <a:pt x="5176" y="412"/>
                    <a:pt x="3048" y="1379"/>
                  </a:cubicBezTo>
                  <a:cubicBezTo>
                    <a:pt x="921" y="2346"/>
                    <a:pt x="-388" y="3797"/>
                    <a:pt x="103" y="5247"/>
                  </a:cubicBezTo>
                  <a:cubicBezTo>
                    <a:pt x="594" y="6698"/>
                    <a:pt x="2885" y="8149"/>
                    <a:pt x="6485" y="10244"/>
                  </a:cubicBezTo>
                  <a:cubicBezTo>
                    <a:pt x="10085" y="12340"/>
                    <a:pt x="14994" y="15080"/>
                    <a:pt x="17121" y="16853"/>
                  </a:cubicBezTo>
                  <a:cubicBezTo>
                    <a:pt x="19248" y="18627"/>
                    <a:pt x="18594" y="19432"/>
                    <a:pt x="15976" y="20158"/>
                  </a:cubicBezTo>
                  <a:cubicBezTo>
                    <a:pt x="13357" y="20883"/>
                    <a:pt x="8776" y="21528"/>
                    <a:pt x="5994" y="21528"/>
                  </a:cubicBezTo>
                  <a:cubicBezTo>
                    <a:pt x="3212" y="21528"/>
                    <a:pt x="2230" y="20883"/>
                    <a:pt x="2885" y="19674"/>
                  </a:cubicBezTo>
                  <a:cubicBezTo>
                    <a:pt x="3539" y="18465"/>
                    <a:pt x="5830" y="16692"/>
                    <a:pt x="8121" y="14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749044" y="2106686"/>
              <a:ext cx="117857" cy="23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159" fill="norm" stroke="1" extrusionOk="0">
                  <a:moveTo>
                    <a:pt x="6106" y="7081"/>
                  </a:moveTo>
                  <a:cubicBezTo>
                    <a:pt x="7937" y="7081"/>
                    <a:pt x="9767" y="7081"/>
                    <a:pt x="11598" y="6695"/>
                  </a:cubicBezTo>
                  <a:cubicBezTo>
                    <a:pt x="13428" y="6309"/>
                    <a:pt x="15259" y="5538"/>
                    <a:pt x="16540" y="4381"/>
                  </a:cubicBezTo>
                  <a:cubicBezTo>
                    <a:pt x="17821" y="3223"/>
                    <a:pt x="18553" y="1681"/>
                    <a:pt x="18004" y="813"/>
                  </a:cubicBezTo>
                  <a:cubicBezTo>
                    <a:pt x="17455" y="-55"/>
                    <a:pt x="15625" y="-248"/>
                    <a:pt x="13062" y="331"/>
                  </a:cubicBezTo>
                  <a:cubicBezTo>
                    <a:pt x="10499" y="909"/>
                    <a:pt x="7204" y="2259"/>
                    <a:pt x="4276" y="5248"/>
                  </a:cubicBezTo>
                  <a:cubicBezTo>
                    <a:pt x="1347" y="8238"/>
                    <a:pt x="-1216" y="12866"/>
                    <a:pt x="615" y="15856"/>
                  </a:cubicBezTo>
                  <a:cubicBezTo>
                    <a:pt x="2445" y="18845"/>
                    <a:pt x="8669" y="20195"/>
                    <a:pt x="12696" y="20773"/>
                  </a:cubicBezTo>
                  <a:cubicBezTo>
                    <a:pt x="16723" y="21352"/>
                    <a:pt x="18553" y="21159"/>
                    <a:pt x="20384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2020659" y="2018168"/>
              <a:ext cx="214542" cy="40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05" fill="norm" stroke="1" extrusionOk="0">
                  <a:moveTo>
                    <a:pt x="21051" y="1056"/>
                  </a:moveTo>
                  <a:cubicBezTo>
                    <a:pt x="19182" y="502"/>
                    <a:pt x="17313" y="-52"/>
                    <a:pt x="14924" y="3"/>
                  </a:cubicBezTo>
                  <a:cubicBezTo>
                    <a:pt x="12536" y="59"/>
                    <a:pt x="9628" y="723"/>
                    <a:pt x="6824" y="2551"/>
                  </a:cubicBezTo>
                  <a:cubicBezTo>
                    <a:pt x="4020" y="4379"/>
                    <a:pt x="1320" y="7370"/>
                    <a:pt x="386" y="10305"/>
                  </a:cubicBezTo>
                  <a:cubicBezTo>
                    <a:pt x="-549" y="13240"/>
                    <a:pt x="282" y="16120"/>
                    <a:pt x="2151" y="18114"/>
                  </a:cubicBezTo>
                  <a:cubicBezTo>
                    <a:pt x="4020" y="20108"/>
                    <a:pt x="6928" y="21216"/>
                    <a:pt x="10147" y="21382"/>
                  </a:cubicBezTo>
                  <a:cubicBezTo>
                    <a:pt x="13366" y="21548"/>
                    <a:pt x="16897" y="20773"/>
                    <a:pt x="20428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259107" y="2094220"/>
              <a:ext cx="208110" cy="29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163" fill="norm" stroke="1" extrusionOk="0">
                  <a:moveTo>
                    <a:pt x="14761" y="4722"/>
                  </a:moveTo>
                  <a:cubicBezTo>
                    <a:pt x="14126" y="4105"/>
                    <a:pt x="13490" y="3488"/>
                    <a:pt x="12114" y="3025"/>
                  </a:cubicBezTo>
                  <a:cubicBezTo>
                    <a:pt x="10738" y="2562"/>
                    <a:pt x="8620" y="2254"/>
                    <a:pt x="6290" y="3565"/>
                  </a:cubicBezTo>
                  <a:cubicBezTo>
                    <a:pt x="3961" y="4876"/>
                    <a:pt x="1420" y="7808"/>
                    <a:pt x="467" y="10585"/>
                  </a:cubicBezTo>
                  <a:cubicBezTo>
                    <a:pt x="-486" y="13362"/>
                    <a:pt x="149" y="15985"/>
                    <a:pt x="1208" y="17836"/>
                  </a:cubicBezTo>
                  <a:cubicBezTo>
                    <a:pt x="2267" y="19688"/>
                    <a:pt x="3749" y="20768"/>
                    <a:pt x="5655" y="21076"/>
                  </a:cubicBezTo>
                  <a:cubicBezTo>
                    <a:pt x="7561" y="21385"/>
                    <a:pt x="9890" y="20922"/>
                    <a:pt x="12538" y="18839"/>
                  </a:cubicBezTo>
                  <a:cubicBezTo>
                    <a:pt x="15185" y="16756"/>
                    <a:pt x="18149" y="13054"/>
                    <a:pt x="19632" y="10276"/>
                  </a:cubicBezTo>
                  <a:cubicBezTo>
                    <a:pt x="21114" y="7499"/>
                    <a:pt x="21114" y="5648"/>
                    <a:pt x="20161" y="4105"/>
                  </a:cubicBezTo>
                  <a:cubicBezTo>
                    <a:pt x="19208" y="2562"/>
                    <a:pt x="17302" y="1328"/>
                    <a:pt x="15079" y="634"/>
                  </a:cubicBezTo>
                  <a:cubicBezTo>
                    <a:pt x="12855" y="-61"/>
                    <a:pt x="10314" y="-215"/>
                    <a:pt x="8302" y="325"/>
                  </a:cubicBezTo>
                  <a:cubicBezTo>
                    <a:pt x="6290" y="865"/>
                    <a:pt x="4808" y="2099"/>
                    <a:pt x="4067" y="3411"/>
                  </a:cubicBezTo>
                  <a:cubicBezTo>
                    <a:pt x="3326" y="4722"/>
                    <a:pt x="3326" y="6111"/>
                    <a:pt x="6185" y="6959"/>
                  </a:cubicBezTo>
                  <a:cubicBezTo>
                    <a:pt x="9043" y="7808"/>
                    <a:pt x="14761" y="8116"/>
                    <a:pt x="20479" y="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354629" y="1924994"/>
              <a:ext cx="153621" cy="10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9" fill="norm" stroke="1" extrusionOk="0">
                  <a:moveTo>
                    <a:pt x="4609" y="2499"/>
                  </a:moveTo>
                  <a:cubicBezTo>
                    <a:pt x="3426" y="6549"/>
                    <a:pt x="2242" y="10599"/>
                    <a:pt x="1354" y="14199"/>
                  </a:cubicBezTo>
                  <a:cubicBezTo>
                    <a:pt x="467" y="17799"/>
                    <a:pt x="-125" y="20949"/>
                    <a:pt x="23" y="21174"/>
                  </a:cubicBezTo>
                  <a:cubicBezTo>
                    <a:pt x="171" y="21399"/>
                    <a:pt x="1059" y="18699"/>
                    <a:pt x="2390" y="15099"/>
                  </a:cubicBezTo>
                  <a:cubicBezTo>
                    <a:pt x="3722" y="11499"/>
                    <a:pt x="5497" y="6999"/>
                    <a:pt x="7124" y="4074"/>
                  </a:cubicBezTo>
                  <a:cubicBezTo>
                    <a:pt x="8752" y="1149"/>
                    <a:pt x="10231" y="-201"/>
                    <a:pt x="11563" y="24"/>
                  </a:cubicBezTo>
                  <a:cubicBezTo>
                    <a:pt x="12894" y="249"/>
                    <a:pt x="14078" y="2049"/>
                    <a:pt x="15705" y="5874"/>
                  </a:cubicBezTo>
                  <a:cubicBezTo>
                    <a:pt x="17333" y="9699"/>
                    <a:pt x="19404" y="15549"/>
                    <a:pt x="21475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603500" y="2006600"/>
              <a:ext cx="9313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986"/>
                    <a:pt x="11782" y="3972"/>
                    <a:pt x="15709" y="6703"/>
                  </a:cubicBezTo>
                  <a:cubicBezTo>
                    <a:pt x="19636" y="9434"/>
                    <a:pt x="21600" y="12910"/>
                    <a:pt x="21600" y="15393"/>
                  </a:cubicBezTo>
                  <a:cubicBezTo>
                    <a:pt x="21600" y="17876"/>
                    <a:pt x="19636" y="19366"/>
                    <a:pt x="15955" y="20234"/>
                  </a:cubicBezTo>
                  <a:cubicBezTo>
                    <a:pt x="12273" y="21103"/>
                    <a:pt x="6873" y="21352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787650" y="0"/>
              <a:ext cx="25401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228"/>
                  </a:moveTo>
                  <a:cubicBezTo>
                    <a:pt x="0" y="614"/>
                    <a:pt x="0" y="0"/>
                    <a:pt x="900" y="0"/>
                  </a:cubicBezTo>
                  <a:cubicBezTo>
                    <a:pt x="1800" y="0"/>
                    <a:pt x="3600" y="614"/>
                    <a:pt x="4500" y="2969"/>
                  </a:cubicBezTo>
                  <a:cubicBezTo>
                    <a:pt x="5400" y="5323"/>
                    <a:pt x="5400" y="9418"/>
                    <a:pt x="4500" y="12643"/>
                  </a:cubicBezTo>
                  <a:cubicBezTo>
                    <a:pt x="3600" y="15867"/>
                    <a:pt x="1800" y="18222"/>
                    <a:pt x="2700" y="19655"/>
                  </a:cubicBezTo>
                  <a:cubicBezTo>
                    <a:pt x="3600" y="21088"/>
                    <a:pt x="7200" y="21600"/>
                    <a:pt x="10800" y="21549"/>
                  </a:cubicBezTo>
                  <a:cubicBezTo>
                    <a:pt x="14400" y="21498"/>
                    <a:pt x="18000" y="20883"/>
                    <a:pt x="19800" y="20320"/>
                  </a:cubicBezTo>
                  <a:cubicBezTo>
                    <a:pt x="21600" y="19757"/>
                    <a:pt x="21600" y="19245"/>
                    <a:pt x="21600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781300" y="34872"/>
              <a:ext cx="247651" cy="34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6400"/>
                  </a:moveTo>
                  <a:cubicBezTo>
                    <a:pt x="1846" y="16532"/>
                    <a:pt x="3692" y="16664"/>
                    <a:pt x="5723" y="15808"/>
                  </a:cubicBezTo>
                  <a:cubicBezTo>
                    <a:pt x="7754" y="14952"/>
                    <a:pt x="9969" y="13108"/>
                    <a:pt x="11538" y="10671"/>
                  </a:cubicBezTo>
                  <a:cubicBezTo>
                    <a:pt x="13108" y="8235"/>
                    <a:pt x="14031" y="5205"/>
                    <a:pt x="14677" y="3164"/>
                  </a:cubicBezTo>
                  <a:cubicBezTo>
                    <a:pt x="15323" y="1122"/>
                    <a:pt x="15692" y="69"/>
                    <a:pt x="16154" y="3"/>
                  </a:cubicBezTo>
                  <a:cubicBezTo>
                    <a:pt x="16615" y="-63"/>
                    <a:pt x="17169" y="859"/>
                    <a:pt x="17631" y="3164"/>
                  </a:cubicBezTo>
                  <a:cubicBezTo>
                    <a:pt x="18092" y="5469"/>
                    <a:pt x="18462" y="9157"/>
                    <a:pt x="19108" y="12449"/>
                  </a:cubicBezTo>
                  <a:cubicBezTo>
                    <a:pt x="19754" y="15742"/>
                    <a:pt x="20677" y="18639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112444" y="263670"/>
              <a:ext cx="87510" cy="11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700" fill="norm" stroke="1" extrusionOk="0">
                  <a:moveTo>
                    <a:pt x="4199" y="2721"/>
                  </a:moveTo>
                  <a:cubicBezTo>
                    <a:pt x="2236" y="7480"/>
                    <a:pt x="272" y="12240"/>
                    <a:pt x="26" y="15351"/>
                  </a:cubicBezTo>
                  <a:cubicBezTo>
                    <a:pt x="-219" y="18463"/>
                    <a:pt x="1254" y="19928"/>
                    <a:pt x="4445" y="20477"/>
                  </a:cubicBezTo>
                  <a:cubicBezTo>
                    <a:pt x="7636" y="21026"/>
                    <a:pt x="12545" y="20660"/>
                    <a:pt x="15981" y="18280"/>
                  </a:cubicBezTo>
                  <a:cubicBezTo>
                    <a:pt x="19417" y="15901"/>
                    <a:pt x="21381" y="11507"/>
                    <a:pt x="19663" y="7846"/>
                  </a:cubicBezTo>
                  <a:cubicBezTo>
                    <a:pt x="17945" y="4185"/>
                    <a:pt x="12545" y="1257"/>
                    <a:pt x="8863" y="341"/>
                  </a:cubicBezTo>
                  <a:cubicBezTo>
                    <a:pt x="5181" y="-574"/>
                    <a:pt x="3217" y="524"/>
                    <a:pt x="1254" y="1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314699" y="1143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371849" y="3556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536949" y="125527"/>
              <a:ext cx="323851" cy="3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34"/>
                  </a:moveTo>
                  <a:cubicBezTo>
                    <a:pt x="2118" y="17368"/>
                    <a:pt x="4235" y="13302"/>
                    <a:pt x="5506" y="10189"/>
                  </a:cubicBezTo>
                  <a:cubicBezTo>
                    <a:pt x="6776" y="7076"/>
                    <a:pt x="7200" y="4916"/>
                    <a:pt x="7341" y="3201"/>
                  </a:cubicBezTo>
                  <a:cubicBezTo>
                    <a:pt x="7482" y="1486"/>
                    <a:pt x="7341" y="215"/>
                    <a:pt x="7059" y="25"/>
                  </a:cubicBezTo>
                  <a:cubicBezTo>
                    <a:pt x="6776" y="-166"/>
                    <a:pt x="6353" y="723"/>
                    <a:pt x="6071" y="3265"/>
                  </a:cubicBezTo>
                  <a:cubicBezTo>
                    <a:pt x="5788" y="5806"/>
                    <a:pt x="5647" y="9999"/>
                    <a:pt x="5718" y="12540"/>
                  </a:cubicBezTo>
                  <a:cubicBezTo>
                    <a:pt x="5788" y="15081"/>
                    <a:pt x="6071" y="15970"/>
                    <a:pt x="6565" y="16733"/>
                  </a:cubicBezTo>
                  <a:cubicBezTo>
                    <a:pt x="7059" y="17495"/>
                    <a:pt x="7765" y="18130"/>
                    <a:pt x="8471" y="18448"/>
                  </a:cubicBezTo>
                  <a:cubicBezTo>
                    <a:pt x="9176" y="18766"/>
                    <a:pt x="9882" y="18766"/>
                    <a:pt x="11153" y="17559"/>
                  </a:cubicBezTo>
                  <a:cubicBezTo>
                    <a:pt x="12424" y="16352"/>
                    <a:pt x="14259" y="13938"/>
                    <a:pt x="15388" y="11587"/>
                  </a:cubicBezTo>
                  <a:cubicBezTo>
                    <a:pt x="16518" y="9236"/>
                    <a:pt x="16941" y="6949"/>
                    <a:pt x="17153" y="5488"/>
                  </a:cubicBezTo>
                  <a:cubicBezTo>
                    <a:pt x="17365" y="4027"/>
                    <a:pt x="17365" y="3392"/>
                    <a:pt x="17153" y="3519"/>
                  </a:cubicBezTo>
                  <a:cubicBezTo>
                    <a:pt x="16941" y="3646"/>
                    <a:pt x="16518" y="4535"/>
                    <a:pt x="16447" y="6250"/>
                  </a:cubicBezTo>
                  <a:cubicBezTo>
                    <a:pt x="16376" y="7966"/>
                    <a:pt x="16659" y="10507"/>
                    <a:pt x="17576" y="12540"/>
                  </a:cubicBezTo>
                  <a:cubicBezTo>
                    <a:pt x="18494" y="14573"/>
                    <a:pt x="20047" y="16098"/>
                    <a:pt x="21600" y="17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994149" y="2476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975099" y="3873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273549" y="82550"/>
              <a:ext cx="3429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9403"/>
                    <a:pt x="3200" y="17207"/>
                    <a:pt x="4467" y="14217"/>
                  </a:cubicBezTo>
                  <a:cubicBezTo>
                    <a:pt x="5733" y="11227"/>
                    <a:pt x="6667" y="7444"/>
                    <a:pt x="7267" y="5186"/>
                  </a:cubicBezTo>
                  <a:cubicBezTo>
                    <a:pt x="7867" y="2929"/>
                    <a:pt x="8133" y="2197"/>
                    <a:pt x="8267" y="1464"/>
                  </a:cubicBezTo>
                  <a:cubicBezTo>
                    <a:pt x="8400" y="732"/>
                    <a:pt x="8400" y="0"/>
                    <a:pt x="8333" y="0"/>
                  </a:cubicBezTo>
                  <a:cubicBezTo>
                    <a:pt x="8267" y="0"/>
                    <a:pt x="8133" y="732"/>
                    <a:pt x="7800" y="3112"/>
                  </a:cubicBezTo>
                  <a:cubicBezTo>
                    <a:pt x="7467" y="5492"/>
                    <a:pt x="6933" y="9519"/>
                    <a:pt x="6733" y="12142"/>
                  </a:cubicBezTo>
                  <a:cubicBezTo>
                    <a:pt x="6533" y="14766"/>
                    <a:pt x="6667" y="15986"/>
                    <a:pt x="7000" y="16780"/>
                  </a:cubicBezTo>
                  <a:cubicBezTo>
                    <a:pt x="7333" y="17573"/>
                    <a:pt x="7867" y="17939"/>
                    <a:pt x="8867" y="17756"/>
                  </a:cubicBezTo>
                  <a:cubicBezTo>
                    <a:pt x="9867" y="17573"/>
                    <a:pt x="11333" y="16841"/>
                    <a:pt x="13000" y="14583"/>
                  </a:cubicBezTo>
                  <a:cubicBezTo>
                    <a:pt x="14667" y="12325"/>
                    <a:pt x="16533" y="8542"/>
                    <a:pt x="17600" y="6102"/>
                  </a:cubicBezTo>
                  <a:cubicBezTo>
                    <a:pt x="18667" y="3661"/>
                    <a:pt x="18933" y="2563"/>
                    <a:pt x="19067" y="1708"/>
                  </a:cubicBezTo>
                  <a:cubicBezTo>
                    <a:pt x="19200" y="854"/>
                    <a:pt x="19200" y="244"/>
                    <a:pt x="18933" y="244"/>
                  </a:cubicBezTo>
                  <a:cubicBezTo>
                    <a:pt x="18667" y="244"/>
                    <a:pt x="18133" y="854"/>
                    <a:pt x="17800" y="2563"/>
                  </a:cubicBezTo>
                  <a:cubicBezTo>
                    <a:pt x="17467" y="4271"/>
                    <a:pt x="17333" y="7078"/>
                    <a:pt x="18000" y="9519"/>
                  </a:cubicBezTo>
                  <a:cubicBezTo>
                    <a:pt x="18667" y="11959"/>
                    <a:pt x="20133" y="14034"/>
                    <a:pt x="21600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686299" y="260350"/>
              <a:ext cx="110384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9781" y="5635"/>
                  </a:moveTo>
                  <a:cubicBezTo>
                    <a:pt x="7743" y="6104"/>
                    <a:pt x="5706" y="6574"/>
                    <a:pt x="4075" y="8452"/>
                  </a:cubicBezTo>
                  <a:cubicBezTo>
                    <a:pt x="2445" y="10330"/>
                    <a:pt x="1223" y="13617"/>
                    <a:pt x="3260" y="16435"/>
                  </a:cubicBezTo>
                  <a:cubicBezTo>
                    <a:pt x="5298" y="19252"/>
                    <a:pt x="10596" y="21600"/>
                    <a:pt x="14468" y="21600"/>
                  </a:cubicBezTo>
                  <a:cubicBezTo>
                    <a:pt x="18340" y="21600"/>
                    <a:pt x="20785" y="19252"/>
                    <a:pt x="21192" y="15730"/>
                  </a:cubicBezTo>
                  <a:cubicBezTo>
                    <a:pt x="21600" y="12209"/>
                    <a:pt x="19970" y="7513"/>
                    <a:pt x="16098" y="4696"/>
                  </a:cubicBezTo>
                  <a:cubicBezTo>
                    <a:pt x="12226" y="1878"/>
                    <a:pt x="6113" y="93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5653" y="3256227"/>
              <a:ext cx="288198" cy="49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07" fill="norm" stroke="1" extrusionOk="0">
                  <a:moveTo>
                    <a:pt x="11534" y="2791"/>
                  </a:moveTo>
                  <a:cubicBezTo>
                    <a:pt x="10115" y="2427"/>
                    <a:pt x="8696" y="2062"/>
                    <a:pt x="7593" y="1880"/>
                  </a:cubicBezTo>
                  <a:cubicBezTo>
                    <a:pt x="6489" y="1698"/>
                    <a:pt x="5701" y="1698"/>
                    <a:pt x="4833" y="2245"/>
                  </a:cubicBezTo>
                  <a:cubicBezTo>
                    <a:pt x="3966" y="2791"/>
                    <a:pt x="3020" y="3885"/>
                    <a:pt x="2074" y="5799"/>
                  </a:cubicBezTo>
                  <a:cubicBezTo>
                    <a:pt x="1128" y="7713"/>
                    <a:pt x="182" y="10447"/>
                    <a:pt x="25" y="12908"/>
                  </a:cubicBezTo>
                  <a:cubicBezTo>
                    <a:pt x="-133" y="15369"/>
                    <a:pt x="498" y="17556"/>
                    <a:pt x="1049" y="18878"/>
                  </a:cubicBezTo>
                  <a:cubicBezTo>
                    <a:pt x="1601" y="20199"/>
                    <a:pt x="2074" y="20655"/>
                    <a:pt x="2705" y="20974"/>
                  </a:cubicBezTo>
                  <a:cubicBezTo>
                    <a:pt x="3336" y="21293"/>
                    <a:pt x="4124" y="21475"/>
                    <a:pt x="5228" y="21384"/>
                  </a:cubicBezTo>
                  <a:cubicBezTo>
                    <a:pt x="6331" y="21293"/>
                    <a:pt x="7750" y="20928"/>
                    <a:pt x="9642" y="19743"/>
                  </a:cubicBezTo>
                  <a:cubicBezTo>
                    <a:pt x="11534" y="18559"/>
                    <a:pt x="13899" y="16553"/>
                    <a:pt x="15318" y="14321"/>
                  </a:cubicBezTo>
                  <a:cubicBezTo>
                    <a:pt x="16737" y="12088"/>
                    <a:pt x="17210" y="9627"/>
                    <a:pt x="16974" y="7394"/>
                  </a:cubicBezTo>
                  <a:cubicBezTo>
                    <a:pt x="16737" y="5161"/>
                    <a:pt x="15791" y="3156"/>
                    <a:pt x="15082" y="1971"/>
                  </a:cubicBezTo>
                  <a:cubicBezTo>
                    <a:pt x="14372" y="786"/>
                    <a:pt x="13899" y="422"/>
                    <a:pt x="13190" y="194"/>
                  </a:cubicBezTo>
                  <a:cubicBezTo>
                    <a:pt x="12480" y="-34"/>
                    <a:pt x="11534" y="-125"/>
                    <a:pt x="10194" y="285"/>
                  </a:cubicBezTo>
                  <a:cubicBezTo>
                    <a:pt x="8854" y="695"/>
                    <a:pt x="7120" y="1607"/>
                    <a:pt x="5622" y="2791"/>
                  </a:cubicBezTo>
                  <a:cubicBezTo>
                    <a:pt x="4124" y="3976"/>
                    <a:pt x="2863" y="5434"/>
                    <a:pt x="2232" y="6528"/>
                  </a:cubicBezTo>
                  <a:cubicBezTo>
                    <a:pt x="1601" y="7622"/>
                    <a:pt x="1601" y="8351"/>
                    <a:pt x="1917" y="8852"/>
                  </a:cubicBezTo>
                  <a:cubicBezTo>
                    <a:pt x="2232" y="9353"/>
                    <a:pt x="2863" y="9627"/>
                    <a:pt x="4597" y="9627"/>
                  </a:cubicBezTo>
                  <a:cubicBezTo>
                    <a:pt x="6331" y="9627"/>
                    <a:pt x="9169" y="9353"/>
                    <a:pt x="12165" y="8761"/>
                  </a:cubicBezTo>
                  <a:cubicBezTo>
                    <a:pt x="15160" y="8169"/>
                    <a:pt x="18314" y="7257"/>
                    <a:pt x="21467" y="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46900" y="3004246"/>
              <a:ext cx="138851" cy="17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33" fill="norm" stroke="1" extrusionOk="0">
                  <a:moveTo>
                    <a:pt x="5759" y="7721"/>
                  </a:moveTo>
                  <a:cubicBezTo>
                    <a:pt x="3795" y="11105"/>
                    <a:pt x="1832" y="14488"/>
                    <a:pt x="850" y="16960"/>
                  </a:cubicBezTo>
                  <a:cubicBezTo>
                    <a:pt x="-132" y="19432"/>
                    <a:pt x="-132" y="20994"/>
                    <a:pt x="195" y="21124"/>
                  </a:cubicBezTo>
                  <a:cubicBezTo>
                    <a:pt x="523" y="21254"/>
                    <a:pt x="1177" y="19953"/>
                    <a:pt x="2650" y="16309"/>
                  </a:cubicBezTo>
                  <a:cubicBezTo>
                    <a:pt x="4123" y="12666"/>
                    <a:pt x="6413" y="6681"/>
                    <a:pt x="8377" y="3427"/>
                  </a:cubicBezTo>
                  <a:cubicBezTo>
                    <a:pt x="10341" y="174"/>
                    <a:pt x="11977" y="-346"/>
                    <a:pt x="13286" y="174"/>
                  </a:cubicBezTo>
                  <a:cubicBezTo>
                    <a:pt x="14595" y="695"/>
                    <a:pt x="15577" y="2256"/>
                    <a:pt x="16886" y="5379"/>
                  </a:cubicBezTo>
                  <a:cubicBezTo>
                    <a:pt x="18195" y="8502"/>
                    <a:pt x="19832" y="13187"/>
                    <a:pt x="21468" y="1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65149" y="348615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71499" y="36322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250950" y="3295650"/>
              <a:ext cx="2413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71"/>
                    <a:pt x="7200" y="5143"/>
                    <a:pt x="10137" y="8100"/>
                  </a:cubicBezTo>
                  <a:cubicBezTo>
                    <a:pt x="13074" y="11057"/>
                    <a:pt x="15347" y="14400"/>
                    <a:pt x="17147" y="16714"/>
                  </a:cubicBezTo>
                  <a:cubicBezTo>
                    <a:pt x="18947" y="19029"/>
                    <a:pt x="20274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352550" y="3254872"/>
              <a:ext cx="254001" cy="40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143"/>
                  </a:moveTo>
                  <a:cubicBezTo>
                    <a:pt x="20700" y="30"/>
                    <a:pt x="19800" y="-84"/>
                    <a:pt x="19080" y="87"/>
                  </a:cubicBezTo>
                  <a:cubicBezTo>
                    <a:pt x="18360" y="257"/>
                    <a:pt x="17820" y="712"/>
                    <a:pt x="16110" y="2929"/>
                  </a:cubicBezTo>
                  <a:cubicBezTo>
                    <a:pt x="14400" y="5145"/>
                    <a:pt x="11520" y="9124"/>
                    <a:pt x="8820" y="12364"/>
                  </a:cubicBezTo>
                  <a:cubicBezTo>
                    <a:pt x="6120" y="15604"/>
                    <a:pt x="3600" y="18105"/>
                    <a:pt x="2070" y="19583"/>
                  </a:cubicBezTo>
                  <a:cubicBezTo>
                    <a:pt x="540" y="21061"/>
                    <a:pt x="0" y="21516"/>
                    <a:pt x="0" y="21516"/>
                  </a:cubicBezTo>
                  <a:cubicBezTo>
                    <a:pt x="0" y="21516"/>
                    <a:pt x="540" y="21061"/>
                    <a:pt x="108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136650" y="3155950"/>
              <a:ext cx="4318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7" y="16941"/>
                    <a:pt x="5294" y="12282"/>
                    <a:pt x="8894" y="8682"/>
                  </a:cubicBezTo>
                  <a:cubicBezTo>
                    <a:pt x="12494" y="5082"/>
                    <a:pt x="17047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663700" y="3695700"/>
              <a:ext cx="50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20650" y="4581435"/>
              <a:ext cx="431801" cy="43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4521"/>
                  </a:moveTo>
                  <a:cubicBezTo>
                    <a:pt x="106" y="4002"/>
                    <a:pt x="212" y="3483"/>
                    <a:pt x="476" y="2808"/>
                  </a:cubicBezTo>
                  <a:cubicBezTo>
                    <a:pt x="741" y="2133"/>
                    <a:pt x="1165" y="1302"/>
                    <a:pt x="1588" y="1302"/>
                  </a:cubicBezTo>
                  <a:cubicBezTo>
                    <a:pt x="2012" y="1302"/>
                    <a:pt x="2435" y="2133"/>
                    <a:pt x="3176" y="4469"/>
                  </a:cubicBezTo>
                  <a:cubicBezTo>
                    <a:pt x="3918" y="6806"/>
                    <a:pt x="4976" y="10648"/>
                    <a:pt x="5771" y="13608"/>
                  </a:cubicBezTo>
                  <a:cubicBezTo>
                    <a:pt x="6565" y="16567"/>
                    <a:pt x="7094" y="18644"/>
                    <a:pt x="7518" y="19890"/>
                  </a:cubicBezTo>
                  <a:cubicBezTo>
                    <a:pt x="7941" y="21137"/>
                    <a:pt x="8259" y="21552"/>
                    <a:pt x="8576" y="21292"/>
                  </a:cubicBezTo>
                  <a:cubicBezTo>
                    <a:pt x="8894" y="21033"/>
                    <a:pt x="9212" y="20098"/>
                    <a:pt x="9529" y="17969"/>
                  </a:cubicBezTo>
                  <a:cubicBezTo>
                    <a:pt x="9847" y="15840"/>
                    <a:pt x="10165" y="12517"/>
                    <a:pt x="10429" y="10492"/>
                  </a:cubicBezTo>
                  <a:cubicBezTo>
                    <a:pt x="10694" y="8467"/>
                    <a:pt x="10906" y="7740"/>
                    <a:pt x="11171" y="7014"/>
                  </a:cubicBezTo>
                  <a:cubicBezTo>
                    <a:pt x="11435" y="6287"/>
                    <a:pt x="11753" y="5560"/>
                    <a:pt x="12018" y="5456"/>
                  </a:cubicBezTo>
                  <a:cubicBezTo>
                    <a:pt x="12282" y="5352"/>
                    <a:pt x="12494" y="5871"/>
                    <a:pt x="12971" y="7585"/>
                  </a:cubicBezTo>
                  <a:cubicBezTo>
                    <a:pt x="13447" y="9298"/>
                    <a:pt x="14188" y="12206"/>
                    <a:pt x="14718" y="14127"/>
                  </a:cubicBezTo>
                  <a:cubicBezTo>
                    <a:pt x="15247" y="16048"/>
                    <a:pt x="15565" y="16983"/>
                    <a:pt x="15882" y="17658"/>
                  </a:cubicBezTo>
                  <a:cubicBezTo>
                    <a:pt x="16200" y="18333"/>
                    <a:pt x="16518" y="18748"/>
                    <a:pt x="16835" y="18748"/>
                  </a:cubicBezTo>
                  <a:cubicBezTo>
                    <a:pt x="17153" y="18748"/>
                    <a:pt x="17471" y="18333"/>
                    <a:pt x="17894" y="16567"/>
                  </a:cubicBezTo>
                  <a:cubicBezTo>
                    <a:pt x="18318" y="14802"/>
                    <a:pt x="18847" y="11687"/>
                    <a:pt x="19271" y="8883"/>
                  </a:cubicBezTo>
                  <a:cubicBezTo>
                    <a:pt x="19694" y="6079"/>
                    <a:pt x="20012" y="3587"/>
                    <a:pt x="20276" y="2081"/>
                  </a:cubicBezTo>
                  <a:cubicBezTo>
                    <a:pt x="20541" y="575"/>
                    <a:pt x="20753" y="56"/>
                    <a:pt x="20965" y="4"/>
                  </a:cubicBezTo>
                  <a:cubicBezTo>
                    <a:pt x="21176" y="-48"/>
                    <a:pt x="21388" y="367"/>
                    <a:pt x="21600" y="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66749" y="47434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07180" y="4902200"/>
              <a:ext cx="17547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570" fill="norm" stroke="1" extrusionOk="0">
                  <a:moveTo>
                    <a:pt x="1260" y="7624"/>
                  </a:moveTo>
                  <a:cubicBezTo>
                    <a:pt x="488" y="12706"/>
                    <a:pt x="-283" y="17788"/>
                    <a:pt x="103" y="19694"/>
                  </a:cubicBezTo>
                  <a:cubicBezTo>
                    <a:pt x="488" y="21600"/>
                    <a:pt x="2031" y="20329"/>
                    <a:pt x="5760" y="16518"/>
                  </a:cubicBezTo>
                  <a:cubicBezTo>
                    <a:pt x="9488" y="12706"/>
                    <a:pt x="15403" y="6353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614601" y="4631105"/>
              <a:ext cx="220550" cy="39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4" fill="norm" stroke="1" extrusionOk="0">
                  <a:moveTo>
                    <a:pt x="1069" y="1265"/>
                  </a:moveTo>
                  <a:cubicBezTo>
                    <a:pt x="452" y="808"/>
                    <a:pt x="-165" y="351"/>
                    <a:pt x="41" y="123"/>
                  </a:cubicBezTo>
                  <a:cubicBezTo>
                    <a:pt x="246" y="-106"/>
                    <a:pt x="1275" y="-106"/>
                    <a:pt x="3229" y="923"/>
                  </a:cubicBezTo>
                  <a:cubicBezTo>
                    <a:pt x="5184" y="1951"/>
                    <a:pt x="8064" y="4008"/>
                    <a:pt x="10841" y="6465"/>
                  </a:cubicBezTo>
                  <a:cubicBezTo>
                    <a:pt x="13618" y="8923"/>
                    <a:pt x="16292" y="11780"/>
                    <a:pt x="18041" y="14351"/>
                  </a:cubicBezTo>
                  <a:cubicBezTo>
                    <a:pt x="19789" y="16923"/>
                    <a:pt x="20612" y="19208"/>
                    <a:pt x="2143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618725" y="4709583"/>
              <a:ext cx="197376" cy="37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7" fill="norm" stroke="1" extrusionOk="0">
                  <a:moveTo>
                    <a:pt x="21427" y="1220"/>
                  </a:moveTo>
                  <a:cubicBezTo>
                    <a:pt x="21427" y="610"/>
                    <a:pt x="21427" y="0"/>
                    <a:pt x="20967" y="0"/>
                  </a:cubicBezTo>
                  <a:cubicBezTo>
                    <a:pt x="20508" y="0"/>
                    <a:pt x="19589" y="610"/>
                    <a:pt x="17176" y="2685"/>
                  </a:cubicBezTo>
                  <a:cubicBezTo>
                    <a:pt x="14763" y="4759"/>
                    <a:pt x="10857" y="8298"/>
                    <a:pt x="7870" y="11410"/>
                  </a:cubicBezTo>
                  <a:cubicBezTo>
                    <a:pt x="4882" y="14522"/>
                    <a:pt x="2814" y="17207"/>
                    <a:pt x="1550" y="18915"/>
                  </a:cubicBezTo>
                  <a:cubicBezTo>
                    <a:pt x="287" y="20624"/>
                    <a:pt x="-173" y="21356"/>
                    <a:pt x="57" y="21478"/>
                  </a:cubicBezTo>
                  <a:cubicBezTo>
                    <a:pt x="287" y="21600"/>
                    <a:pt x="1206" y="21112"/>
                    <a:pt x="2125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555750" y="4540250"/>
              <a:ext cx="381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800"/>
                    <a:pt x="8160" y="12000"/>
                    <a:pt x="11760" y="8400"/>
                  </a:cubicBezTo>
                  <a:cubicBezTo>
                    <a:pt x="15360" y="4800"/>
                    <a:pt x="184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127250" y="4826363"/>
              <a:ext cx="2349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59" y="11918"/>
                    <a:pt x="10119" y="3818"/>
                    <a:pt x="13719" y="1118"/>
                  </a:cubicBezTo>
                  <a:cubicBezTo>
                    <a:pt x="17319" y="-1582"/>
                    <a:pt x="194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628900" y="4586592"/>
              <a:ext cx="425451" cy="41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967" y="19175"/>
                    <a:pt x="1934" y="16849"/>
                    <a:pt x="2794" y="14135"/>
                  </a:cubicBezTo>
                  <a:cubicBezTo>
                    <a:pt x="3654" y="11421"/>
                    <a:pt x="4406" y="8319"/>
                    <a:pt x="4836" y="6492"/>
                  </a:cubicBezTo>
                  <a:cubicBezTo>
                    <a:pt x="5266" y="4664"/>
                    <a:pt x="5373" y="4110"/>
                    <a:pt x="5427" y="3390"/>
                  </a:cubicBezTo>
                  <a:cubicBezTo>
                    <a:pt x="5481" y="2670"/>
                    <a:pt x="5481" y="1784"/>
                    <a:pt x="5373" y="1839"/>
                  </a:cubicBezTo>
                  <a:cubicBezTo>
                    <a:pt x="5266" y="1895"/>
                    <a:pt x="5051" y="2892"/>
                    <a:pt x="4782" y="4886"/>
                  </a:cubicBezTo>
                  <a:cubicBezTo>
                    <a:pt x="4513" y="6879"/>
                    <a:pt x="4191" y="9870"/>
                    <a:pt x="4084" y="11975"/>
                  </a:cubicBezTo>
                  <a:cubicBezTo>
                    <a:pt x="3976" y="14079"/>
                    <a:pt x="4084" y="15298"/>
                    <a:pt x="4299" y="16129"/>
                  </a:cubicBezTo>
                  <a:cubicBezTo>
                    <a:pt x="4513" y="16959"/>
                    <a:pt x="4836" y="17403"/>
                    <a:pt x="5266" y="17624"/>
                  </a:cubicBezTo>
                  <a:cubicBezTo>
                    <a:pt x="5696" y="17846"/>
                    <a:pt x="6233" y="17846"/>
                    <a:pt x="7576" y="16904"/>
                  </a:cubicBezTo>
                  <a:cubicBezTo>
                    <a:pt x="8919" y="15963"/>
                    <a:pt x="11069" y="14079"/>
                    <a:pt x="12734" y="11698"/>
                  </a:cubicBezTo>
                  <a:cubicBezTo>
                    <a:pt x="14400" y="9316"/>
                    <a:pt x="15582" y="6436"/>
                    <a:pt x="16173" y="4719"/>
                  </a:cubicBezTo>
                  <a:cubicBezTo>
                    <a:pt x="16764" y="3003"/>
                    <a:pt x="16764" y="2449"/>
                    <a:pt x="16603" y="1729"/>
                  </a:cubicBezTo>
                  <a:cubicBezTo>
                    <a:pt x="16442" y="1009"/>
                    <a:pt x="16119" y="123"/>
                    <a:pt x="15851" y="12"/>
                  </a:cubicBezTo>
                  <a:cubicBezTo>
                    <a:pt x="15582" y="-99"/>
                    <a:pt x="15367" y="566"/>
                    <a:pt x="15313" y="2449"/>
                  </a:cubicBezTo>
                  <a:cubicBezTo>
                    <a:pt x="15260" y="4332"/>
                    <a:pt x="15367" y="7433"/>
                    <a:pt x="15690" y="9649"/>
                  </a:cubicBezTo>
                  <a:cubicBezTo>
                    <a:pt x="16012" y="11864"/>
                    <a:pt x="16549" y="13193"/>
                    <a:pt x="17570" y="13747"/>
                  </a:cubicBezTo>
                  <a:cubicBezTo>
                    <a:pt x="18591" y="14301"/>
                    <a:pt x="20096" y="14079"/>
                    <a:pt x="21600" y="13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079750" y="4806950"/>
              <a:ext cx="113356" cy="8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524" fill="norm" stroke="1" extrusionOk="0">
                  <a:moveTo>
                    <a:pt x="6000" y="0"/>
                  </a:moveTo>
                  <a:cubicBezTo>
                    <a:pt x="4400" y="2057"/>
                    <a:pt x="2800" y="4114"/>
                    <a:pt x="3000" y="7971"/>
                  </a:cubicBezTo>
                  <a:cubicBezTo>
                    <a:pt x="3200" y="11829"/>
                    <a:pt x="5200" y="17486"/>
                    <a:pt x="8200" y="19543"/>
                  </a:cubicBezTo>
                  <a:cubicBezTo>
                    <a:pt x="11200" y="21600"/>
                    <a:pt x="15200" y="20057"/>
                    <a:pt x="17800" y="18257"/>
                  </a:cubicBezTo>
                  <a:cubicBezTo>
                    <a:pt x="20400" y="16457"/>
                    <a:pt x="21600" y="14400"/>
                    <a:pt x="21400" y="11057"/>
                  </a:cubicBezTo>
                  <a:cubicBezTo>
                    <a:pt x="21200" y="7714"/>
                    <a:pt x="19600" y="3086"/>
                    <a:pt x="15800" y="2057"/>
                  </a:cubicBezTo>
                  <a:cubicBezTo>
                    <a:pt x="12000" y="1029"/>
                    <a:pt x="6000" y="3600"/>
                    <a:pt x="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495335" y="5283200"/>
              <a:ext cx="190826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181" y="21600"/>
                  </a:moveTo>
                  <a:cubicBezTo>
                    <a:pt x="85" y="20700"/>
                    <a:pt x="-11" y="19800"/>
                    <a:pt x="1" y="19500"/>
                  </a:cubicBezTo>
                  <a:cubicBezTo>
                    <a:pt x="13" y="19200"/>
                    <a:pt x="133" y="19500"/>
                    <a:pt x="576" y="19350"/>
                  </a:cubicBezTo>
                  <a:cubicBezTo>
                    <a:pt x="1019" y="19200"/>
                    <a:pt x="1785" y="18600"/>
                    <a:pt x="2623" y="17700"/>
                  </a:cubicBezTo>
                  <a:cubicBezTo>
                    <a:pt x="3461" y="16800"/>
                    <a:pt x="4371" y="15600"/>
                    <a:pt x="5281" y="14400"/>
                  </a:cubicBezTo>
                  <a:cubicBezTo>
                    <a:pt x="6191" y="13200"/>
                    <a:pt x="7101" y="12000"/>
                    <a:pt x="8083" y="10950"/>
                  </a:cubicBezTo>
                  <a:cubicBezTo>
                    <a:pt x="9065" y="9900"/>
                    <a:pt x="10118" y="9000"/>
                    <a:pt x="11005" y="8400"/>
                  </a:cubicBezTo>
                  <a:cubicBezTo>
                    <a:pt x="11891" y="7800"/>
                    <a:pt x="12609" y="7500"/>
                    <a:pt x="13483" y="6900"/>
                  </a:cubicBezTo>
                  <a:cubicBezTo>
                    <a:pt x="14357" y="6300"/>
                    <a:pt x="15387" y="5400"/>
                    <a:pt x="16405" y="4500"/>
                  </a:cubicBezTo>
                  <a:cubicBezTo>
                    <a:pt x="17422" y="3600"/>
                    <a:pt x="18428" y="2700"/>
                    <a:pt x="19290" y="1950"/>
                  </a:cubicBezTo>
                  <a:cubicBezTo>
                    <a:pt x="20152" y="1200"/>
                    <a:pt x="20871" y="600"/>
                    <a:pt x="215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645049" y="5774486"/>
              <a:ext cx="125030" cy="30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178" fill="norm" stroke="1" extrusionOk="0">
                  <a:moveTo>
                    <a:pt x="17421" y="6051"/>
                  </a:moveTo>
                  <a:cubicBezTo>
                    <a:pt x="17764" y="5311"/>
                    <a:pt x="18107" y="4571"/>
                    <a:pt x="18450" y="3610"/>
                  </a:cubicBezTo>
                  <a:cubicBezTo>
                    <a:pt x="18793" y="2648"/>
                    <a:pt x="19136" y="1464"/>
                    <a:pt x="17421" y="725"/>
                  </a:cubicBezTo>
                  <a:cubicBezTo>
                    <a:pt x="15707" y="-15"/>
                    <a:pt x="11936" y="-311"/>
                    <a:pt x="8679" y="429"/>
                  </a:cubicBezTo>
                  <a:cubicBezTo>
                    <a:pt x="5421" y="1168"/>
                    <a:pt x="2679" y="2944"/>
                    <a:pt x="1136" y="4201"/>
                  </a:cubicBezTo>
                  <a:cubicBezTo>
                    <a:pt x="-407" y="5459"/>
                    <a:pt x="-750" y="6199"/>
                    <a:pt x="2507" y="7826"/>
                  </a:cubicBezTo>
                  <a:cubicBezTo>
                    <a:pt x="5764" y="9453"/>
                    <a:pt x="12621" y="11968"/>
                    <a:pt x="16393" y="14114"/>
                  </a:cubicBezTo>
                  <a:cubicBezTo>
                    <a:pt x="20164" y="16259"/>
                    <a:pt x="20850" y="18034"/>
                    <a:pt x="19821" y="19218"/>
                  </a:cubicBezTo>
                  <a:cubicBezTo>
                    <a:pt x="18793" y="20401"/>
                    <a:pt x="16050" y="20993"/>
                    <a:pt x="13821" y="21141"/>
                  </a:cubicBezTo>
                  <a:cubicBezTo>
                    <a:pt x="11593" y="21289"/>
                    <a:pt x="9879" y="20993"/>
                    <a:pt x="9193" y="20327"/>
                  </a:cubicBezTo>
                  <a:cubicBezTo>
                    <a:pt x="8507" y="19662"/>
                    <a:pt x="8850" y="18626"/>
                    <a:pt x="9193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889253" y="5797274"/>
              <a:ext cx="142748" cy="24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52" fill="norm" stroke="1" extrusionOk="0">
                  <a:moveTo>
                    <a:pt x="4207" y="9521"/>
                  </a:moveTo>
                  <a:cubicBezTo>
                    <a:pt x="6711" y="8218"/>
                    <a:pt x="9215" y="6914"/>
                    <a:pt x="11250" y="5797"/>
                  </a:cubicBezTo>
                  <a:cubicBezTo>
                    <a:pt x="13285" y="4680"/>
                    <a:pt x="14850" y="3749"/>
                    <a:pt x="15633" y="2818"/>
                  </a:cubicBezTo>
                  <a:cubicBezTo>
                    <a:pt x="16415" y="1886"/>
                    <a:pt x="16415" y="955"/>
                    <a:pt x="15633" y="397"/>
                  </a:cubicBezTo>
                  <a:cubicBezTo>
                    <a:pt x="14850" y="-162"/>
                    <a:pt x="13285" y="-348"/>
                    <a:pt x="10468" y="1328"/>
                  </a:cubicBezTo>
                  <a:cubicBezTo>
                    <a:pt x="7650" y="3004"/>
                    <a:pt x="3581" y="6542"/>
                    <a:pt x="1546" y="9428"/>
                  </a:cubicBezTo>
                  <a:cubicBezTo>
                    <a:pt x="-489" y="12314"/>
                    <a:pt x="-489" y="14549"/>
                    <a:pt x="1389" y="16224"/>
                  </a:cubicBezTo>
                  <a:cubicBezTo>
                    <a:pt x="3268" y="17900"/>
                    <a:pt x="7024" y="19018"/>
                    <a:pt x="10624" y="19762"/>
                  </a:cubicBezTo>
                  <a:cubicBezTo>
                    <a:pt x="14224" y="20507"/>
                    <a:pt x="17668" y="20880"/>
                    <a:pt x="21111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182942" y="5637071"/>
              <a:ext cx="204659" cy="42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72" fill="norm" stroke="1" extrusionOk="0">
                  <a:moveTo>
                    <a:pt x="20885" y="88"/>
                  </a:moveTo>
                  <a:cubicBezTo>
                    <a:pt x="18509" y="-20"/>
                    <a:pt x="16133" y="-128"/>
                    <a:pt x="13973" y="412"/>
                  </a:cubicBezTo>
                  <a:cubicBezTo>
                    <a:pt x="11813" y="952"/>
                    <a:pt x="9869" y="2140"/>
                    <a:pt x="7601" y="4246"/>
                  </a:cubicBezTo>
                  <a:cubicBezTo>
                    <a:pt x="5333" y="6352"/>
                    <a:pt x="2741" y="9376"/>
                    <a:pt x="1229" y="11806"/>
                  </a:cubicBezTo>
                  <a:cubicBezTo>
                    <a:pt x="-283" y="14236"/>
                    <a:pt x="-715" y="16072"/>
                    <a:pt x="1769" y="17584"/>
                  </a:cubicBezTo>
                  <a:cubicBezTo>
                    <a:pt x="4253" y="19096"/>
                    <a:pt x="9653" y="20284"/>
                    <a:pt x="15053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546350" y="5715000"/>
              <a:ext cx="2095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943"/>
                    <a:pt x="6545" y="7886"/>
                    <a:pt x="9273" y="11143"/>
                  </a:cubicBezTo>
                  <a:cubicBezTo>
                    <a:pt x="12000" y="14400"/>
                    <a:pt x="14182" y="16971"/>
                    <a:pt x="16145" y="18600"/>
                  </a:cubicBezTo>
                  <a:cubicBezTo>
                    <a:pt x="18109" y="20229"/>
                    <a:pt x="19855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562771" y="5706845"/>
              <a:ext cx="186780" cy="31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15" fill="norm" stroke="1" extrusionOk="0">
                  <a:moveTo>
                    <a:pt x="21416" y="120"/>
                  </a:moveTo>
                  <a:cubicBezTo>
                    <a:pt x="20203" y="-21"/>
                    <a:pt x="18989" y="-162"/>
                    <a:pt x="17533" y="473"/>
                  </a:cubicBezTo>
                  <a:cubicBezTo>
                    <a:pt x="16077" y="1109"/>
                    <a:pt x="14378" y="2520"/>
                    <a:pt x="11708" y="5203"/>
                  </a:cubicBezTo>
                  <a:cubicBezTo>
                    <a:pt x="9038" y="7885"/>
                    <a:pt x="5398" y="11838"/>
                    <a:pt x="3335" y="14379"/>
                  </a:cubicBezTo>
                  <a:cubicBezTo>
                    <a:pt x="1272" y="16920"/>
                    <a:pt x="787" y="18050"/>
                    <a:pt x="423" y="19109"/>
                  </a:cubicBezTo>
                  <a:cubicBezTo>
                    <a:pt x="59" y="20167"/>
                    <a:pt x="-184" y="21156"/>
                    <a:pt x="180" y="21297"/>
                  </a:cubicBezTo>
                  <a:cubicBezTo>
                    <a:pt x="544" y="21438"/>
                    <a:pt x="1515" y="20732"/>
                    <a:pt x="2486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438400" y="5645150"/>
              <a:ext cx="304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0" y="2400"/>
                    <a:pt x="10500" y="4800"/>
                    <a:pt x="14100" y="8400"/>
                  </a:cubicBezTo>
                  <a:cubicBezTo>
                    <a:pt x="17700" y="12000"/>
                    <a:pt x="1965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857500" y="5581650"/>
              <a:ext cx="130477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600" fill="norm" stroke="1" extrusionOk="0">
                  <a:moveTo>
                    <a:pt x="0" y="0"/>
                  </a:moveTo>
                  <a:cubicBezTo>
                    <a:pt x="5891" y="1914"/>
                    <a:pt x="11782" y="3828"/>
                    <a:pt x="15709" y="6152"/>
                  </a:cubicBezTo>
                  <a:cubicBezTo>
                    <a:pt x="19636" y="8476"/>
                    <a:pt x="21600" y="11210"/>
                    <a:pt x="18982" y="13853"/>
                  </a:cubicBezTo>
                  <a:cubicBezTo>
                    <a:pt x="16364" y="16496"/>
                    <a:pt x="9164" y="19048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079750" y="5974127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35" y="11040"/>
                    <a:pt x="11270" y="1783"/>
                    <a:pt x="14870" y="240"/>
                  </a:cubicBezTo>
                  <a:cubicBezTo>
                    <a:pt x="18470" y="-1303"/>
                    <a:pt x="2003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086100" y="60833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505199" y="5597752"/>
              <a:ext cx="1327151" cy="61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3862"/>
                  </a:moveTo>
                  <a:cubicBezTo>
                    <a:pt x="138" y="15193"/>
                    <a:pt x="276" y="16525"/>
                    <a:pt x="396" y="17708"/>
                  </a:cubicBezTo>
                  <a:cubicBezTo>
                    <a:pt x="517" y="18892"/>
                    <a:pt x="620" y="19928"/>
                    <a:pt x="723" y="20593"/>
                  </a:cubicBezTo>
                  <a:cubicBezTo>
                    <a:pt x="827" y="21259"/>
                    <a:pt x="930" y="21555"/>
                    <a:pt x="1016" y="21444"/>
                  </a:cubicBezTo>
                  <a:cubicBezTo>
                    <a:pt x="1102" y="21333"/>
                    <a:pt x="1171" y="20815"/>
                    <a:pt x="1206" y="19225"/>
                  </a:cubicBezTo>
                  <a:cubicBezTo>
                    <a:pt x="1240" y="17634"/>
                    <a:pt x="1240" y="14971"/>
                    <a:pt x="1189" y="12715"/>
                  </a:cubicBezTo>
                  <a:cubicBezTo>
                    <a:pt x="1137" y="10459"/>
                    <a:pt x="1033" y="8610"/>
                    <a:pt x="965" y="7463"/>
                  </a:cubicBezTo>
                  <a:cubicBezTo>
                    <a:pt x="896" y="6317"/>
                    <a:pt x="861" y="5873"/>
                    <a:pt x="758" y="5503"/>
                  </a:cubicBezTo>
                  <a:cubicBezTo>
                    <a:pt x="655" y="5133"/>
                    <a:pt x="482" y="4837"/>
                    <a:pt x="482" y="4726"/>
                  </a:cubicBezTo>
                  <a:cubicBezTo>
                    <a:pt x="482" y="4615"/>
                    <a:pt x="655" y="4689"/>
                    <a:pt x="1275" y="4430"/>
                  </a:cubicBezTo>
                  <a:cubicBezTo>
                    <a:pt x="1895" y="4171"/>
                    <a:pt x="2963" y="3580"/>
                    <a:pt x="4134" y="3062"/>
                  </a:cubicBezTo>
                  <a:cubicBezTo>
                    <a:pt x="5305" y="2544"/>
                    <a:pt x="6580" y="2100"/>
                    <a:pt x="7958" y="1730"/>
                  </a:cubicBezTo>
                  <a:cubicBezTo>
                    <a:pt x="9336" y="1360"/>
                    <a:pt x="10817" y="1065"/>
                    <a:pt x="12264" y="806"/>
                  </a:cubicBezTo>
                  <a:cubicBezTo>
                    <a:pt x="13711" y="547"/>
                    <a:pt x="15123" y="325"/>
                    <a:pt x="16415" y="177"/>
                  </a:cubicBezTo>
                  <a:cubicBezTo>
                    <a:pt x="17707" y="29"/>
                    <a:pt x="18878" y="-45"/>
                    <a:pt x="19722" y="29"/>
                  </a:cubicBezTo>
                  <a:cubicBezTo>
                    <a:pt x="20567" y="103"/>
                    <a:pt x="21083" y="325"/>
                    <a:pt x="21600" y="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657599" y="5848350"/>
              <a:ext cx="171451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84"/>
                  </a:moveTo>
                  <a:cubicBezTo>
                    <a:pt x="1867" y="5045"/>
                    <a:pt x="3733" y="6307"/>
                    <a:pt x="6000" y="9066"/>
                  </a:cubicBezTo>
                  <a:cubicBezTo>
                    <a:pt x="8267" y="11825"/>
                    <a:pt x="10933" y="16082"/>
                    <a:pt x="12667" y="18526"/>
                  </a:cubicBezTo>
                  <a:cubicBezTo>
                    <a:pt x="14400" y="20969"/>
                    <a:pt x="15200" y="21600"/>
                    <a:pt x="16000" y="21600"/>
                  </a:cubicBezTo>
                  <a:cubicBezTo>
                    <a:pt x="16800" y="21600"/>
                    <a:pt x="17600" y="20969"/>
                    <a:pt x="18267" y="17895"/>
                  </a:cubicBezTo>
                  <a:cubicBezTo>
                    <a:pt x="18933" y="14820"/>
                    <a:pt x="19467" y="9302"/>
                    <a:pt x="20000" y="5912"/>
                  </a:cubicBezTo>
                  <a:cubicBezTo>
                    <a:pt x="20533" y="2523"/>
                    <a:pt x="21067" y="12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856566" y="5899150"/>
              <a:ext cx="26458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93" y="11127"/>
                  </a:moveTo>
                  <a:cubicBezTo>
                    <a:pt x="3974" y="10255"/>
                    <a:pt x="3456" y="9382"/>
                    <a:pt x="2765" y="8945"/>
                  </a:cubicBezTo>
                  <a:cubicBezTo>
                    <a:pt x="2074" y="8509"/>
                    <a:pt x="1210" y="8509"/>
                    <a:pt x="691" y="9055"/>
                  </a:cubicBezTo>
                  <a:cubicBezTo>
                    <a:pt x="173" y="9600"/>
                    <a:pt x="0" y="10691"/>
                    <a:pt x="0" y="12655"/>
                  </a:cubicBezTo>
                  <a:cubicBezTo>
                    <a:pt x="0" y="14618"/>
                    <a:pt x="173" y="17455"/>
                    <a:pt x="605" y="19200"/>
                  </a:cubicBezTo>
                  <a:cubicBezTo>
                    <a:pt x="1037" y="20945"/>
                    <a:pt x="1728" y="21600"/>
                    <a:pt x="2419" y="21600"/>
                  </a:cubicBezTo>
                  <a:cubicBezTo>
                    <a:pt x="3110" y="21600"/>
                    <a:pt x="3802" y="20945"/>
                    <a:pt x="4320" y="19964"/>
                  </a:cubicBezTo>
                  <a:cubicBezTo>
                    <a:pt x="4838" y="18982"/>
                    <a:pt x="5184" y="17673"/>
                    <a:pt x="5443" y="16473"/>
                  </a:cubicBezTo>
                  <a:cubicBezTo>
                    <a:pt x="5702" y="15273"/>
                    <a:pt x="5875" y="14182"/>
                    <a:pt x="6307" y="14400"/>
                  </a:cubicBezTo>
                  <a:cubicBezTo>
                    <a:pt x="6739" y="14618"/>
                    <a:pt x="7430" y="16145"/>
                    <a:pt x="8208" y="17018"/>
                  </a:cubicBezTo>
                  <a:cubicBezTo>
                    <a:pt x="8986" y="17891"/>
                    <a:pt x="9850" y="18109"/>
                    <a:pt x="10195" y="17564"/>
                  </a:cubicBezTo>
                  <a:cubicBezTo>
                    <a:pt x="10541" y="17018"/>
                    <a:pt x="10368" y="15709"/>
                    <a:pt x="10195" y="14509"/>
                  </a:cubicBezTo>
                  <a:cubicBezTo>
                    <a:pt x="10022" y="13309"/>
                    <a:pt x="9850" y="12218"/>
                    <a:pt x="10195" y="11673"/>
                  </a:cubicBezTo>
                  <a:cubicBezTo>
                    <a:pt x="10541" y="11127"/>
                    <a:pt x="11405" y="11127"/>
                    <a:pt x="12182" y="11673"/>
                  </a:cubicBezTo>
                  <a:cubicBezTo>
                    <a:pt x="12960" y="12218"/>
                    <a:pt x="13651" y="13309"/>
                    <a:pt x="14342" y="14509"/>
                  </a:cubicBezTo>
                  <a:cubicBezTo>
                    <a:pt x="15034" y="15709"/>
                    <a:pt x="15725" y="17018"/>
                    <a:pt x="15984" y="17127"/>
                  </a:cubicBezTo>
                  <a:cubicBezTo>
                    <a:pt x="16243" y="17236"/>
                    <a:pt x="16070" y="16145"/>
                    <a:pt x="16502" y="13418"/>
                  </a:cubicBezTo>
                  <a:cubicBezTo>
                    <a:pt x="16934" y="10691"/>
                    <a:pt x="17971" y="6327"/>
                    <a:pt x="18922" y="3818"/>
                  </a:cubicBezTo>
                  <a:cubicBezTo>
                    <a:pt x="19872" y="1309"/>
                    <a:pt x="2073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236091" y="5845439"/>
              <a:ext cx="94610" cy="26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2" fill="norm" stroke="1" extrusionOk="0">
                  <a:moveTo>
                    <a:pt x="17135" y="1274"/>
                  </a:moveTo>
                  <a:cubicBezTo>
                    <a:pt x="14735" y="756"/>
                    <a:pt x="12335" y="238"/>
                    <a:pt x="9935" y="65"/>
                  </a:cubicBezTo>
                  <a:cubicBezTo>
                    <a:pt x="7535" y="-108"/>
                    <a:pt x="5135" y="65"/>
                    <a:pt x="3455" y="583"/>
                  </a:cubicBezTo>
                  <a:cubicBezTo>
                    <a:pt x="1775" y="1102"/>
                    <a:pt x="815" y="1966"/>
                    <a:pt x="335" y="4385"/>
                  </a:cubicBezTo>
                  <a:cubicBezTo>
                    <a:pt x="-145" y="6804"/>
                    <a:pt x="-145" y="10778"/>
                    <a:pt x="575" y="13630"/>
                  </a:cubicBezTo>
                  <a:cubicBezTo>
                    <a:pt x="1295" y="16481"/>
                    <a:pt x="2735" y="18209"/>
                    <a:pt x="6335" y="19332"/>
                  </a:cubicBezTo>
                  <a:cubicBezTo>
                    <a:pt x="9935" y="20455"/>
                    <a:pt x="15695" y="20974"/>
                    <a:pt x="2145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381499" y="5867400"/>
              <a:ext cx="1778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254"/>
                    <a:pt x="9257" y="10508"/>
                    <a:pt x="12857" y="14108"/>
                  </a:cubicBezTo>
                  <a:cubicBezTo>
                    <a:pt x="16457" y="17708"/>
                    <a:pt x="19029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425949" y="5906442"/>
              <a:ext cx="152401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142"/>
                  </a:moveTo>
                  <a:cubicBezTo>
                    <a:pt x="20100" y="525"/>
                    <a:pt x="18600" y="-92"/>
                    <a:pt x="17250" y="11"/>
                  </a:cubicBezTo>
                  <a:cubicBezTo>
                    <a:pt x="15900" y="114"/>
                    <a:pt x="14700" y="937"/>
                    <a:pt x="12450" y="3817"/>
                  </a:cubicBezTo>
                  <a:cubicBezTo>
                    <a:pt x="10200" y="6697"/>
                    <a:pt x="6900" y="11634"/>
                    <a:pt x="4650" y="14925"/>
                  </a:cubicBezTo>
                  <a:cubicBezTo>
                    <a:pt x="2400" y="18217"/>
                    <a:pt x="1200" y="19862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368799" y="5851243"/>
              <a:ext cx="2159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12" y="15804"/>
                    <a:pt x="424" y="10404"/>
                    <a:pt x="3282" y="6624"/>
                  </a:cubicBezTo>
                  <a:cubicBezTo>
                    <a:pt x="6141" y="2844"/>
                    <a:pt x="11647" y="684"/>
                    <a:pt x="15141" y="144"/>
                  </a:cubicBezTo>
                  <a:cubicBezTo>
                    <a:pt x="18635" y="-396"/>
                    <a:pt x="20118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597399" y="5791200"/>
              <a:ext cx="178993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11172" y="0"/>
                  </a:moveTo>
                  <a:cubicBezTo>
                    <a:pt x="14648" y="2110"/>
                    <a:pt x="18124" y="4221"/>
                    <a:pt x="19862" y="6703"/>
                  </a:cubicBezTo>
                  <a:cubicBezTo>
                    <a:pt x="21600" y="9186"/>
                    <a:pt x="21600" y="12041"/>
                    <a:pt x="18000" y="14586"/>
                  </a:cubicBezTo>
                  <a:cubicBezTo>
                    <a:pt x="14400" y="17131"/>
                    <a:pt x="720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972049" y="59626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0800"/>
                    <a:pt x="2304" y="0"/>
                    <a:pt x="5904" y="0"/>
                  </a:cubicBezTo>
                  <a:cubicBezTo>
                    <a:pt x="9504" y="0"/>
                    <a:pt x="1555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006884" y="6064250"/>
              <a:ext cx="14296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0"/>
                  </a:moveTo>
                  <a:cubicBezTo>
                    <a:pt x="1126" y="4320"/>
                    <a:pt x="-145" y="8640"/>
                    <a:pt x="14" y="10800"/>
                  </a:cubicBezTo>
                  <a:cubicBezTo>
                    <a:pt x="173" y="12960"/>
                    <a:pt x="1761" y="12960"/>
                    <a:pt x="5573" y="14400"/>
                  </a:cubicBezTo>
                  <a:cubicBezTo>
                    <a:pt x="9384" y="15840"/>
                    <a:pt x="15420" y="18720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978875" y="5702785"/>
              <a:ext cx="151926" cy="18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78" fill="norm" stroke="1" extrusionOk="0">
                  <a:moveTo>
                    <a:pt x="4372" y="2105"/>
                  </a:moveTo>
                  <a:cubicBezTo>
                    <a:pt x="5260" y="905"/>
                    <a:pt x="6148" y="-295"/>
                    <a:pt x="6591" y="65"/>
                  </a:cubicBezTo>
                  <a:cubicBezTo>
                    <a:pt x="7035" y="425"/>
                    <a:pt x="7035" y="2345"/>
                    <a:pt x="6000" y="5105"/>
                  </a:cubicBezTo>
                  <a:cubicBezTo>
                    <a:pt x="4964" y="7865"/>
                    <a:pt x="2893" y="11465"/>
                    <a:pt x="1561" y="14345"/>
                  </a:cubicBezTo>
                  <a:cubicBezTo>
                    <a:pt x="230" y="17225"/>
                    <a:pt x="-362" y="19385"/>
                    <a:pt x="230" y="20345"/>
                  </a:cubicBezTo>
                  <a:cubicBezTo>
                    <a:pt x="822" y="21305"/>
                    <a:pt x="2597" y="21065"/>
                    <a:pt x="6296" y="20345"/>
                  </a:cubicBezTo>
                  <a:cubicBezTo>
                    <a:pt x="9994" y="19625"/>
                    <a:pt x="15616" y="18425"/>
                    <a:pt x="21238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126466" y="5757454"/>
              <a:ext cx="91868" cy="10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0951" fill="norm" stroke="1" extrusionOk="0">
                  <a:moveTo>
                    <a:pt x="19275" y="407"/>
                  </a:moveTo>
                  <a:cubicBezTo>
                    <a:pt x="15518" y="-25"/>
                    <a:pt x="11762" y="-457"/>
                    <a:pt x="8475" y="1055"/>
                  </a:cubicBezTo>
                  <a:cubicBezTo>
                    <a:pt x="5188" y="2567"/>
                    <a:pt x="2370" y="6023"/>
                    <a:pt x="962" y="9047"/>
                  </a:cubicBezTo>
                  <a:cubicBezTo>
                    <a:pt x="-447" y="12071"/>
                    <a:pt x="-447" y="14663"/>
                    <a:pt x="1901" y="16823"/>
                  </a:cubicBezTo>
                  <a:cubicBezTo>
                    <a:pt x="4249" y="18983"/>
                    <a:pt x="8944" y="20711"/>
                    <a:pt x="12231" y="20927"/>
                  </a:cubicBezTo>
                  <a:cubicBezTo>
                    <a:pt x="15518" y="21143"/>
                    <a:pt x="17396" y="19847"/>
                    <a:pt x="18805" y="18119"/>
                  </a:cubicBezTo>
                  <a:cubicBezTo>
                    <a:pt x="20214" y="16391"/>
                    <a:pt x="21153" y="14231"/>
                    <a:pt x="19510" y="11855"/>
                  </a:cubicBezTo>
                  <a:cubicBezTo>
                    <a:pt x="17866" y="9479"/>
                    <a:pt x="13640" y="6887"/>
                    <a:pt x="9414" y="4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308599" y="5727700"/>
              <a:ext cx="114301" cy="12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3086"/>
                  </a:moveTo>
                  <a:cubicBezTo>
                    <a:pt x="0" y="6857"/>
                    <a:pt x="0" y="10629"/>
                    <a:pt x="0" y="13886"/>
                  </a:cubicBezTo>
                  <a:cubicBezTo>
                    <a:pt x="0" y="17143"/>
                    <a:pt x="0" y="19886"/>
                    <a:pt x="800" y="20743"/>
                  </a:cubicBezTo>
                  <a:cubicBezTo>
                    <a:pt x="1600" y="21600"/>
                    <a:pt x="3200" y="20571"/>
                    <a:pt x="6800" y="16800"/>
                  </a:cubicBezTo>
                  <a:cubicBezTo>
                    <a:pt x="10400" y="13029"/>
                    <a:pt x="16000" y="6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908549" y="629285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160"/>
                    <a:pt x="14400" y="4320"/>
                    <a:pt x="18000" y="7920"/>
                  </a:cubicBezTo>
                  <a:cubicBezTo>
                    <a:pt x="21600" y="11520"/>
                    <a:pt x="21600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952999" y="61976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054599" y="62738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064622" y="6207669"/>
              <a:ext cx="21728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8" fill="norm" stroke="1" extrusionOk="0">
                  <a:moveTo>
                    <a:pt x="2484" y="20018"/>
                  </a:moveTo>
                  <a:cubicBezTo>
                    <a:pt x="521" y="11918"/>
                    <a:pt x="-1443" y="3818"/>
                    <a:pt x="1502" y="1118"/>
                  </a:cubicBezTo>
                  <a:cubicBezTo>
                    <a:pt x="4448" y="-1582"/>
                    <a:pt x="12302" y="1118"/>
                    <a:pt x="20157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135033" y="6118172"/>
              <a:ext cx="160867" cy="26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13074" y="10113"/>
                  </a:moveTo>
                  <a:cubicBezTo>
                    <a:pt x="12221" y="9422"/>
                    <a:pt x="11368" y="8731"/>
                    <a:pt x="9379" y="8472"/>
                  </a:cubicBezTo>
                  <a:cubicBezTo>
                    <a:pt x="7389" y="8212"/>
                    <a:pt x="4263" y="8385"/>
                    <a:pt x="2416" y="9422"/>
                  </a:cubicBezTo>
                  <a:cubicBezTo>
                    <a:pt x="568" y="10459"/>
                    <a:pt x="0" y="12360"/>
                    <a:pt x="0" y="13828"/>
                  </a:cubicBezTo>
                  <a:cubicBezTo>
                    <a:pt x="0" y="15297"/>
                    <a:pt x="568" y="16334"/>
                    <a:pt x="1279" y="17198"/>
                  </a:cubicBezTo>
                  <a:cubicBezTo>
                    <a:pt x="1989" y="18062"/>
                    <a:pt x="2842" y="18753"/>
                    <a:pt x="3837" y="18753"/>
                  </a:cubicBezTo>
                  <a:cubicBezTo>
                    <a:pt x="4832" y="18753"/>
                    <a:pt x="5968" y="18062"/>
                    <a:pt x="7674" y="15297"/>
                  </a:cubicBezTo>
                  <a:cubicBezTo>
                    <a:pt x="9379" y="12532"/>
                    <a:pt x="11653" y="7694"/>
                    <a:pt x="12932" y="4584"/>
                  </a:cubicBezTo>
                  <a:cubicBezTo>
                    <a:pt x="14211" y="1473"/>
                    <a:pt x="14495" y="91"/>
                    <a:pt x="14495" y="4"/>
                  </a:cubicBezTo>
                  <a:cubicBezTo>
                    <a:pt x="14495" y="-82"/>
                    <a:pt x="14211" y="1128"/>
                    <a:pt x="14211" y="3806"/>
                  </a:cubicBezTo>
                  <a:cubicBezTo>
                    <a:pt x="14211" y="6484"/>
                    <a:pt x="14495" y="10632"/>
                    <a:pt x="15774" y="13828"/>
                  </a:cubicBezTo>
                  <a:cubicBezTo>
                    <a:pt x="17053" y="17025"/>
                    <a:pt x="19326" y="19272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816599" y="59499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785576" y="5875866"/>
              <a:ext cx="297724" cy="17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88" fill="norm" stroke="1" extrusionOk="0">
                  <a:moveTo>
                    <a:pt x="2245" y="9889"/>
                  </a:moveTo>
                  <a:cubicBezTo>
                    <a:pt x="2704" y="8848"/>
                    <a:pt x="3164" y="7807"/>
                    <a:pt x="3624" y="7807"/>
                  </a:cubicBezTo>
                  <a:cubicBezTo>
                    <a:pt x="4083" y="7807"/>
                    <a:pt x="4543" y="8848"/>
                    <a:pt x="4696" y="10800"/>
                  </a:cubicBezTo>
                  <a:cubicBezTo>
                    <a:pt x="4849" y="12752"/>
                    <a:pt x="4696" y="15614"/>
                    <a:pt x="4313" y="17696"/>
                  </a:cubicBezTo>
                  <a:cubicBezTo>
                    <a:pt x="3930" y="19778"/>
                    <a:pt x="3317" y="21080"/>
                    <a:pt x="2704" y="21340"/>
                  </a:cubicBezTo>
                  <a:cubicBezTo>
                    <a:pt x="2092" y="21600"/>
                    <a:pt x="1479" y="20819"/>
                    <a:pt x="1019" y="18867"/>
                  </a:cubicBezTo>
                  <a:cubicBezTo>
                    <a:pt x="560" y="16916"/>
                    <a:pt x="253" y="13793"/>
                    <a:pt x="100" y="11320"/>
                  </a:cubicBezTo>
                  <a:cubicBezTo>
                    <a:pt x="-53" y="8848"/>
                    <a:pt x="-53" y="7027"/>
                    <a:pt x="253" y="5595"/>
                  </a:cubicBezTo>
                  <a:cubicBezTo>
                    <a:pt x="560" y="4164"/>
                    <a:pt x="1173" y="3123"/>
                    <a:pt x="3547" y="2082"/>
                  </a:cubicBezTo>
                  <a:cubicBezTo>
                    <a:pt x="5921" y="1041"/>
                    <a:pt x="10058" y="0"/>
                    <a:pt x="13351" y="0"/>
                  </a:cubicBezTo>
                  <a:cubicBezTo>
                    <a:pt x="16645" y="0"/>
                    <a:pt x="19096" y="1041"/>
                    <a:pt x="21547" y="2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744430" y="6127750"/>
              <a:ext cx="351571" cy="4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71" fill="norm" stroke="1" extrusionOk="0">
                  <a:moveTo>
                    <a:pt x="1694" y="12343"/>
                  </a:moveTo>
                  <a:cubicBezTo>
                    <a:pt x="788" y="15429"/>
                    <a:pt x="-117" y="18514"/>
                    <a:pt x="12" y="20057"/>
                  </a:cubicBezTo>
                  <a:cubicBezTo>
                    <a:pt x="142" y="21600"/>
                    <a:pt x="1306" y="21600"/>
                    <a:pt x="3957" y="18514"/>
                  </a:cubicBezTo>
                  <a:cubicBezTo>
                    <a:pt x="6609" y="15429"/>
                    <a:pt x="10748" y="9257"/>
                    <a:pt x="13917" y="5657"/>
                  </a:cubicBezTo>
                  <a:cubicBezTo>
                    <a:pt x="17085" y="2057"/>
                    <a:pt x="19284" y="1029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791199" y="6233255"/>
              <a:ext cx="406401" cy="31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12181"/>
                  </a:moveTo>
                  <a:cubicBezTo>
                    <a:pt x="787" y="14899"/>
                    <a:pt x="1575" y="17617"/>
                    <a:pt x="2138" y="19262"/>
                  </a:cubicBezTo>
                  <a:cubicBezTo>
                    <a:pt x="2700" y="20907"/>
                    <a:pt x="3038" y="21479"/>
                    <a:pt x="3319" y="20978"/>
                  </a:cubicBezTo>
                  <a:cubicBezTo>
                    <a:pt x="3600" y="20478"/>
                    <a:pt x="3825" y="18904"/>
                    <a:pt x="3994" y="16329"/>
                  </a:cubicBezTo>
                  <a:cubicBezTo>
                    <a:pt x="4162" y="13754"/>
                    <a:pt x="4275" y="10178"/>
                    <a:pt x="4388" y="8033"/>
                  </a:cubicBezTo>
                  <a:cubicBezTo>
                    <a:pt x="4500" y="5887"/>
                    <a:pt x="4613" y="5172"/>
                    <a:pt x="5231" y="4385"/>
                  </a:cubicBezTo>
                  <a:cubicBezTo>
                    <a:pt x="5850" y="3598"/>
                    <a:pt x="6975" y="2740"/>
                    <a:pt x="9450" y="1953"/>
                  </a:cubicBezTo>
                  <a:cubicBezTo>
                    <a:pt x="11925" y="1166"/>
                    <a:pt x="15750" y="451"/>
                    <a:pt x="18000" y="165"/>
                  </a:cubicBezTo>
                  <a:cubicBezTo>
                    <a:pt x="20250" y="-121"/>
                    <a:pt x="20925" y="22"/>
                    <a:pt x="21600" y="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001361" y="6385750"/>
              <a:ext cx="183540" cy="19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61" fill="norm" stroke="1" extrusionOk="0">
                  <a:moveTo>
                    <a:pt x="2162" y="3045"/>
                  </a:moveTo>
                  <a:cubicBezTo>
                    <a:pt x="1666" y="6529"/>
                    <a:pt x="1169" y="10013"/>
                    <a:pt x="797" y="12335"/>
                  </a:cubicBezTo>
                  <a:cubicBezTo>
                    <a:pt x="425" y="14658"/>
                    <a:pt x="176" y="15819"/>
                    <a:pt x="52" y="15703"/>
                  </a:cubicBezTo>
                  <a:cubicBezTo>
                    <a:pt x="-72" y="15587"/>
                    <a:pt x="-72" y="14193"/>
                    <a:pt x="1169" y="11522"/>
                  </a:cubicBezTo>
                  <a:cubicBezTo>
                    <a:pt x="2411" y="8851"/>
                    <a:pt x="4894" y="4903"/>
                    <a:pt x="7625" y="2580"/>
                  </a:cubicBezTo>
                  <a:cubicBezTo>
                    <a:pt x="10356" y="258"/>
                    <a:pt x="13335" y="-439"/>
                    <a:pt x="15445" y="258"/>
                  </a:cubicBezTo>
                  <a:cubicBezTo>
                    <a:pt x="17556" y="955"/>
                    <a:pt x="18797" y="3045"/>
                    <a:pt x="19666" y="6761"/>
                  </a:cubicBezTo>
                  <a:cubicBezTo>
                    <a:pt x="20535" y="10477"/>
                    <a:pt x="21031" y="15819"/>
                    <a:pt x="21528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49249" y="7404100"/>
              <a:ext cx="349251" cy="39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0"/>
                  </a:moveTo>
                  <a:cubicBezTo>
                    <a:pt x="0" y="3003"/>
                    <a:pt x="0" y="6006"/>
                    <a:pt x="327" y="9067"/>
                  </a:cubicBezTo>
                  <a:cubicBezTo>
                    <a:pt x="655" y="12128"/>
                    <a:pt x="1309" y="15247"/>
                    <a:pt x="1702" y="17153"/>
                  </a:cubicBezTo>
                  <a:cubicBezTo>
                    <a:pt x="2095" y="19059"/>
                    <a:pt x="2225" y="19752"/>
                    <a:pt x="2422" y="20387"/>
                  </a:cubicBezTo>
                  <a:cubicBezTo>
                    <a:pt x="2618" y="21022"/>
                    <a:pt x="2880" y="21600"/>
                    <a:pt x="3142" y="21369"/>
                  </a:cubicBezTo>
                  <a:cubicBezTo>
                    <a:pt x="3404" y="21138"/>
                    <a:pt x="3665" y="20098"/>
                    <a:pt x="4255" y="17788"/>
                  </a:cubicBezTo>
                  <a:cubicBezTo>
                    <a:pt x="4844" y="15478"/>
                    <a:pt x="5760" y="11897"/>
                    <a:pt x="6480" y="9703"/>
                  </a:cubicBezTo>
                  <a:cubicBezTo>
                    <a:pt x="7200" y="7508"/>
                    <a:pt x="7724" y="6699"/>
                    <a:pt x="8182" y="6526"/>
                  </a:cubicBezTo>
                  <a:cubicBezTo>
                    <a:pt x="8640" y="6353"/>
                    <a:pt x="9033" y="6815"/>
                    <a:pt x="9687" y="8490"/>
                  </a:cubicBezTo>
                  <a:cubicBezTo>
                    <a:pt x="10342" y="10165"/>
                    <a:pt x="11258" y="13052"/>
                    <a:pt x="11782" y="14785"/>
                  </a:cubicBezTo>
                  <a:cubicBezTo>
                    <a:pt x="12305" y="16518"/>
                    <a:pt x="12436" y="17095"/>
                    <a:pt x="12698" y="17788"/>
                  </a:cubicBezTo>
                  <a:cubicBezTo>
                    <a:pt x="12960" y="18481"/>
                    <a:pt x="13353" y="19290"/>
                    <a:pt x="13811" y="19463"/>
                  </a:cubicBezTo>
                  <a:cubicBezTo>
                    <a:pt x="14269" y="19636"/>
                    <a:pt x="14793" y="19174"/>
                    <a:pt x="15578" y="17326"/>
                  </a:cubicBezTo>
                  <a:cubicBezTo>
                    <a:pt x="16364" y="15478"/>
                    <a:pt x="17411" y="12244"/>
                    <a:pt x="18000" y="10107"/>
                  </a:cubicBezTo>
                  <a:cubicBezTo>
                    <a:pt x="18589" y="7970"/>
                    <a:pt x="18720" y="6930"/>
                    <a:pt x="19047" y="5371"/>
                  </a:cubicBezTo>
                  <a:cubicBezTo>
                    <a:pt x="19375" y="3812"/>
                    <a:pt x="19898" y="1733"/>
                    <a:pt x="20356" y="1040"/>
                  </a:cubicBezTo>
                  <a:cubicBezTo>
                    <a:pt x="20815" y="347"/>
                    <a:pt x="21207" y="1040"/>
                    <a:pt x="21600" y="1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44550" y="7585256"/>
              <a:ext cx="139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01700" y="77660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828800" y="7258050"/>
              <a:ext cx="1905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1910"/>
                    <a:pt x="6240" y="3820"/>
                    <a:pt x="9480" y="6686"/>
                  </a:cubicBezTo>
                  <a:cubicBezTo>
                    <a:pt x="12720" y="9551"/>
                    <a:pt x="16080" y="13371"/>
                    <a:pt x="18120" y="16016"/>
                  </a:cubicBezTo>
                  <a:cubicBezTo>
                    <a:pt x="20160" y="18661"/>
                    <a:pt x="20880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873250" y="725805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2215"/>
                    <a:pt x="14168" y="4431"/>
                    <a:pt x="10800" y="7615"/>
                  </a:cubicBezTo>
                  <a:cubicBezTo>
                    <a:pt x="7432" y="10800"/>
                    <a:pt x="4413" y="14954"/>
                    <a:pt x="2671" y="17446"/>
                  </a:cubicBezTo>
                  <a:cubicBezTo>
                    <a:pt x="929" y="19938"/>
                    <a:pt x="465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752600" y="718185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840"/>
                    <a:pt x="4114" y="10080"/>
                    <a:pt x="7714" y="6480"/>
                  </a:cubicBezTo>
                  <a:cubicBezTo>
                    <a:pt x="11314" y="2880"/>
                    <a:pt x="164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184400" y="7420472"/>
              <a:ext cx="139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36" y="12302"/>
                    <a:pt x="10473" y="4448"/>
                    <a:pt x="14073" y="1502"/>
                  </a:cubicBezTo>
                  <a:cubicBezTo>
                    <a:pt x="17673" y="-1443"/>
                    <a:pt x="1963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438400" y="7171266"/>
              <a:ext cx="3302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4" y="18616"/>
                    <a:pt x="4708" y="15632"/>
                    <a:pt x="6577" y="12363"/>
                  </a:cubicBezTo>
                  <a:cubicBezTo>
                    <a:pt x="8446" y="9095"/>
                    <a:pt x="9831" y="5542"/>
                    <a:pt x="10731" y="3268"/>
                  </a:cubicBezTo>
                  <a:cubicBezTo>
                    <a:pt x="11631" y="995"/>
                    <a:pt x="12046" y="0"/>
                    <a:pt x="12046" y="0"/>
                  </a:cubicBezTo>
                  <a:cubicBezTo>
                    <a:pt x="12046" y="0"/>
                    <a:pt x="11631" y="995"/>
                    <a:pt x="11215" y="3268"/>
                  </a:cubicBezTo>
                  <a:cubicBezTo>
                    <a:pt x="10800" y="5542"/>
                    <a:pt x="10385" y="9095"/>
                    <a:pt x="10177" y="11226"/>
                  </a:cubicBezTo>
                  <a:cubicBezTo>
                    <a:pt x="9969" y="13358"/>
                    <a:pt x="9969" y="14068"/>
                    <a:pt x="10108" y="14921"/>
                  </a:cubicBezTo>
                  <a:cubicBezTo>
                    <a:pt x="10246" y="15774"/>
                    <a:pt x="10523" y="16768"/>
                    <a:pt x="11008" y="17195"/>
                  </a:cubicBezTo>
                  <a:cubicBezTo>
                    <a:pt x="11492" y="17621"/>
                    <a:pt x="12185" y="17479"/>
                    <a:pt x="13154" y="16484"/>
                  </a:cubicBezTo>
                  <a:cubicBezTo>
                    <a:pt x="14123" y="15489"/>
                    <a:pt x="15369" y="13642"/>
                    <a:pt x="16615" y="11297"/>
                  </a:cubicBezTo>
                  <a:cubicBezTo>
                    <a:pt x="17862" y="8953"/>
                    <a:pt x="19108" y="6111"/>
                    <a:pt x="19869" y="4121"/>
                  </a:cubicBezTo>
                  <a:cubicBezTo>
                    <a:pt x="20631" y="2132"/>
                    <a:pt x="20908" y="995"/>
                    <a:pt x="21046" y="782"/>
                  </a:cubicBezTo>
                  <a:cubicBezTo>
                    <a:pt x="21185" y="568"/>
                    <a:pt x="21185" y="1279"/>
                    <a:pt x="21254" y="3837"/>
                  </a:cubicBezTo>
                  <a:cubicBezTo>
                    <a:pt x="21323" y="6395"/>
                    <a:pt x="21462" y="10800"/>
                    <a:pt x="21600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830088" y="7358430"/>
              <a:ext cx="118620" cy="9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0838" fill="norm" stroke="1" extrusionOk="0">
                  <a:moveTo>
                    <a:pt x="11526" y="265"/>
                  </a:moveTo>
                  <a:cubicBezTo>
                    <a:pt x="7802" y="3022"/>
                    <a:pt x="4078" y="5779"/>
                    <a:pt x="2030" y="8996"/>
                  </a:cubicBezTo>
                  <a:cubicBezTo>
                    <a:pt x="-19" y="12214"/>
                    <a:pt x="-391" y="15890"/>
                    <a:pt x="354" y="18188"/>
                  </a:cubicBezTo>
                  <a:cubicBezTo>
                    <a:pt x="1099" y="20486"/>
                    <a:pt x="2961" y="21405"/>
                    <a:pt x="5940" y="20486"/>
                  </a:cubicBezTo>
                  <a:cubicBezTo>
                    <a:pt x="8919" y="19567"/>
                    <a:pt x="13016" y="16809"/>
                    <a:pt x="15623" y="14511"/>
                  </a:cubicBezTo>
                  <a:cubicBezTo>
                    <a:pt x="18230" y="12214"/>
                    <a:pt x="19347" y="10375"/>
                    <a:pt x="20092" y="8307"/>
                  </a:cubicBezTo>
                  <a:cubicBezTo>
                    <a:pt x="20837" y="6239"/>
                    <a:pt x="21209" y="3941"/>
                    <a:pt x="20464" y="2333"/>
                  </a:cubicBezTo>
                  <a:cubicBezTo>
                    <a:pt x="19719" y="724"/>
                    <a:pt x="17857" y="-195"/>
                    <a:pt x="14878" y="35"/>
                  </a:cubicBezTo>
                  <a:cubicBezTo>
                    <a:pt x="11899" y="265"/>
                    <a:pt x="7802" y="1643"/>
                    <a:pt x="3706" y="3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860550" y="7607300"/>
              <a:ext cx="10541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8" y="19200"/>
                    <a:pt x="3036" y="16800"/>
                    <a:pt x="4554" y="14600"/>
                  </a:cubicBezTo>
                  <a:cubicBezTo>
                    <a:pt x="6072" y="12400"/>
                    <a:pt x="7590" y="10400"/>
                    <a:pt x="9369" y="8600"/>
                  </a:cubicBezTo>
                  <a:cubicBezTo>
                    <a:pt x="11147" y="6800"/>
                    <a:pt x="13186" y="5200"/>
                    <a:pt x="15137" y="4000"/>
                  </a:cubicBezTo>
                  <a:cubicBezTo>
                    <a:pt x="17089" y="2800"/>
                    <a:pt x="18954" y="2000"/>
                    <a:pt x="20017" y="1400"/>
                  </a:cubicBezTo>
                  <a:cubicBezTo>
                    <a:pt x="21080" y="800"/>
                    <a:pt x="2134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167693" y="7816850"/>
              <a:ext cx="283408" cy="1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95" fill="norm" stroke="1" extrusionOk="0">
                  <a:moveTo>
                    <a:pt x="2703" y="3927"/>
                  </a:moveTo>
                  <a:cubicBezTo>
                    <a:pt x="3183" y="8182"/>
                    <a:pt x="3663" y="12436"/>
                    <a:pt x="3743" y="15382"/>
                  </a:cubicBezTo>
                  <a:cubicBezTo>
                    <a:pt x="3823" y="18327"/>
                    <a:pt x="3503" y="19964"/>
                    <a:pt x="2943" y="20782"/>
                  </a:cubicBezTo>
                  <a:cubicBezTo>
                    <a:pt x="2383" y="21600"/>
                    <a:pt x="1583" y="21600"/>
                    <a:pt x="943" y="20782"/>
                  </a:cubicBezTo>
                  <a:cubicBezTo>
                    <a:pt x="303" y="19964"/>
                    <a:pt x="-177" y="18327"/>
                    <a:pt x="63" y="15545"/>
                  </a:cubicBezTo>
                  <a:cubicBezTo>
                    <a:pt x="303" y="12764"/>
                    <a:pt x="1263" y="8836"/>
                    <a:pt x="4943" y="6055"/>
                  </a:cubicBezTo>
                  <a:cubicBezTo>
                    <a:pt x="8623" y="3273"/>
                    <a:pt x="15023" y="1636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457450" y="7740650"/>
              <a:ext cx="698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443"/>
                    <a:pt x="11127" y="6887"/>
                    <a:pt x="7527" y="10487"/>
                  </a:cubicBezTo>
                  <a:cubicBezTo>
                    <a:pt x="3927" y="14087"/>
                    <a:pt x="1964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553341" y="7757583"/>
              <a:ext cx="272409" cy="30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3" fill="norm" stroke="1" extrusionOk="0">
                  <a:moveTo>
                    <a:pt x="954" y="13556"/>
                  </a:moveTo>
                  <a:cubicBezTo>
                    <a:pt x="619" y="15046"/>
                    <a:pt x="284" y="16535"/>
                    <a:pt x="116" y="17652"/>
                  </a:cubicBezTo>
                  <a:cubicBezTo>
                    <a:pt x="-51" y="18770"/>
                    <a:pt x="-51" y="19514"/>
                    <a:pt x="200" y="20185"/>
                  </a:cubicBezTo>
                  <a:cubicBezTo>
                    <a:pt x="451" y="20855"/>
                    <a:pt x="954" y="21451"/>
                    <a:pt x="1540" y="21526"/>
                  </a:cubicBezTo>
                  <a:cubicBezTo>
                    <a:pt x="2126" y="21600"/>
                    <a:pt x="2796" y="21153"/>
                    <a:pt x="3382" y="19068"/>
                  </a:cubicBezTo>
                  <a:cubicBezTo>
                    <a:pt x="3968" y="16982"/>
                    <a:pt x="4470" y="13258"/>
                    <a:pt x="4637" y="10204"/>
                  </a:cubicBezTo>
                  <a:cubicBezTo>
                    <a:pt x="4805" y="7150"/>
                    <a:pt x="4637" y="4767"/>
                    <a:pt x="4805" y="3277"/>
                  </a:cubicBezTo>
                  <a:cubicBezTo>
                    <a:pt x="4972" y="1788"/>
                    <a:pt x="5475" y="1192"/>
                    <a:pt x="7735" y="745"/>
                  </a:cubicBezTo>
                  <a:cubicBezTo>
                    <a:pt x="9996" y="298"/>
                    <a:pt x="14014" y="0"/>
                    <a:pt x="16609" y="0"/>
                  </a:cubicBezTo>
                  <a:cubicBezTo>
                    <a:pt x="19205" y="0"/>
                    <a:pt x="20377" y="298"/>
                    <a:pt x="21549" y="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696014" y="7870736"/>
              <a:ext cx="140735" cy="1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62" fill="norm" stroke="1" extrusionOk="0">
                  <a:moveTo>
                    <a:pt x="3269" y="4062"/>
                  </a:moveTo>
                  <a:cubicBezTo>
                    <a:pt x="1999" y="4962"/>
                    <a:pt x="728" y="5862"/>
                    <a:pt x="251" y="8262"/>
                  </a:cubicBezTo>
                  <a:cubicBezTo>
                    <a:pt x="-225" y="10662"/>
                    <a:pt x="93" y="14562"/>
                    <a:pt x="251" y="17262"/>
                  </a:cubicBezTo>
                  <a:cubicBezTo>
                    <a:pt x="410" y="19962"/>
                    <a:pt x="410" y="21462"/>
                    <a:pt x="728" y="21462"/>
                  </a:cubicBezTo>
                  <a:cubicBezTo>
                    <a:pt x="1046" y="21462"/>
                    <a:pt x="1681" y="19962"/>
                    <a:pt x="2475" y="16662"/>
                  </a:cubicBezTo>
                  <a:cubicBezTo>
                    <a:pt x="3269" y="13362"/>
                    <a:pt x="4222" y="8262"/>
                    <a:pt x="5175" y="4962"/>
                  </a:cubicBezTo>
                  <a:cubicBezTo>
                    <a:pt x="6128" y="1662"/>
                    <a:pt x="7081" y="162"/>
                    <a:pt x="9146" y="12"/>
                  </a:cubicBezTo>
                  <a:cubicBezTo>
                    <a:pt x="11210" y="-138"/>
                    <a:pt x="14387" y="1062"/>
                    <a:pt x="16769" y="3762"/>
                  </a:cubicBezTo>
                  <a:cubicBezTo>
                    <a:pt x="19151" y="6462"/>
                    <a:pt x="20740" y="10662"/>
                    <a:pt x="21057" y="13812"/>
                  </a:cubicBezTo>
                  <a:cubicBezTo>
                    <a:pt x="21375" y="16962"/>
                    <a:pt x="20422" y="19062"/>
                    <a:pt x="19469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5" name="Drawing"/>
          <p:cNvGrpSpPr/>
          <p:nvPr/>
        </p:nvGrpSpPr>
        <p:grpSpPr>
          <a:xfrm>
            <a:off x="1346199" y="1581150"/>
            <a:ext cx="8915401" cy="6397710"/>
            <a:chOff x="0" y="0"/>
            <a:chExt cx="8915399" cy="6397709"/>
          </a:xfrm>
        </p:grpSpPr>
        <p:sp>
          <p:nvSpPr>
            <p:cNvPr id="1003" name="Line"/>
            <p:cNvSpPr/>
            <p:nvPr/>
          </p:nvSpPr>
          <p:spPr>
            <a:xfrm>
              <a:off x="312094" y="213440"/>
              <a:ext cx="242816" cy="49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90" fill="norm" stroke="1" extrusionOk="0">
                  <a:moveTo>
                    <a:pt x="12765" y="2003"/>
                  </a:moveTo>
                  <a:cubicBezTo>
                    <a:pt x="11462" y="1822"/>
                    <a:pt x="10158" y="1641"/>
                    <a:pt x="9134" y="1686"/>
                  </a:cubicBezTo>
                  <a:cubicBezTo>
                    <a:pt x="8110" y="1732"/>
                    <a:pt x="7365" y="2003"/>
                    <a:pt x="6155" y="3358"/>
                  </a:cubicBezTo>
                  <a:cubicBezTo>
                    <a:pt x="4945" y="4714"/>
                    <a:pt x="3269" y="7154"/>
                    <a:pt x="2058" y="9549"/>
                  </a:cubicBezTo>
                  <a:cubicBezTo>
                    <a:pt x="848" y="11944"/>
                    <a:pt x="103" y="14294"/>
                    <a:pt x="10" y="16192"/>
                  </a:cubicBezTo>
                  <a:cubicBezTo>
                    <a:pt x="-83" y="18090"/>
                    <a:pt x="476" y="19536"/>
                    <a:pt x="1686" y="20394"/>
                  </a:cubicBezTo>
                  <a:cubicBezTo>
                    <a:pt x="2896" y="21253"/>
                    <a:pt x="4758" y="21524"/>
                    <a:pt x="7458" y="20665"/>
                  </a:cubicBezTo>
                  <a:cubicBezTo>
                    <a:pt x="10158" y="19807"/>
                    <a:pt x="13696" y="17819"/>
                    <a:pt x="16117" y="15333"/>
                  </a:cubicBezTo>
                  <a:cubicBezTo>
                    <a:pt x="18538" y="12848"/>
                    <a:pt x="19841" y="9865"/>
                    <a:pt x="20586" y="7380"/>
                  </a:cubicBezTo>
                  <a:cubicBezTo>
                    <a:pt x="21331" y="4895"/>
                    <a:pt x="21517" y="2906"/>
                    <a:pt x="21238" y="1732"/>
                  </a:cubicBezTo>
                  <a:cubicBezTo>
                    <a:pt x="20958" y="557"/>
                    <a:pt x="20214" y="195"/>
                    <a:pt x="18724" y="60"/>
                  </a:cubicBezTo>
                  <a:cubicBezTo>
                    <a:pt x="17234" y="-76"/>
                    <a:pt x="15000" y="14"/>
                    <a:pt x="13138" y="376"/>
                  </a:cubicBezTo>
                  <a:cubicBezTo>
                    <a:pt x="11276" y="737"/>
                    <a:pt x="9786" y="1370"/>
                    <a:pt x="9600" y="2500"/>
                  </a:cubicBezTo>
                  <a:cubicBezTo>
                    <a:pt x="9414" y="3629"/>
                    <a:pt x="10531" y="5256"/>
                    <a:pt x="11648" y="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35000" y="410633"/>
              <a:ext cx="15240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92"/>
                  </a:moveTo>
                  <a:cubicBezTo>
                    <a:pt x="0" y="11664"/>
                    <a:pt x="0" y="15336"/>
                    <a:pt x="450" y="14364"/>
                  </a:cubicBezTo>
                  <a:cubicBezTo>
                    <a:pt x="900" y="13392"/>
                    <a:pt x="1800" y="7776"/>
                    <a:pt x="3450" y="4428"/>
                  </a:cubicBezTo>
                  <a:cubicBezTo>
                    <a:pt x="5100" y="1080"/>
                    <a:pt x="7500" y="0"/>
                    <a:pt x="10050" y="0"/>
                  </a:cubicBezTo>
                  <a:cubicBezTo>
                    <a:pt x="12600" y="0"/>
                    <a:pt x="15300" y="1080"/>
                    <a:pt x="16950" y="4320"/>
                  </a:cubicBezTo>
                  <a:cubicBezTo>
                    <a:pt x="18600" y="7560"/>
                    <a:pt x="19200" y="12960"/>
                    <a:pt x="19500" y="16200"/>
                  </a:cubicBezTo>
                  <a:cubicBezTo>
                    <a:pt x="19800" y="19440"/>
                    <a:pt x="19800" y="20520"/>
                    <a:pt x="20100" y="21060"/>
                  </a:cubicBezTo>
                  <a:cubicBezTo>
                    <a:pt x="20400" y="21600"/>
                    <a:pt x="21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99986" y="379146"/>
              <a:ext cx="268415" cy="23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12" fill="norm" stroke="1" extrusionOk="0">
                  <a:moveTo>
                    <a:pt x="3680" y="9511"/>
                  </a:moveTo>
                  <a:cubicBezTo>
                    <a:pt x="4693" y="9511"/>
                    <a:pt x="5705" y="9511"/>
                    <a:pt x="6886" y="8343"/>
                  </a:cubicBezTo>
                  <a:cubicBezTo>
                    <a:pt x="8068" y="7176"/>
                    <a:pt x="9418" y="4840"/>
                    <a:pt x="10008" y="3186"/>
                  </a:cubicBezTo>
                  <a:cubicBezTo>
                    <a:pt x="10599" y="1532"/>
                    <a:pt x="10430" y="559"/>
                    <a:pt x="9924" y="170"/>
                  </a:cubicBezTo>
                  <a:cubicBezTo>
                    <a:pt x="9418" y="-219"/>
                    <a:pt x="8574" y="-24"/>
                    <a:pt x="7055" y="1630"/>
                  </a:cubicBezTo>
                  <a:cubicBezTo>
                    <a:pt x="5536" y="3284"/>
                    <a:pt x="3343" y="6397"/>
                    <a:pt x="1908" y="9413"/>
                  </a:cubicBezTo>
                  <a:cubicBezTo>
                    <a:pt x="474" y="12430"/>
                    <a:pt x="-201" y="15349"/>
                    <a:pt x="52" y="17489"/>
                  </a:cubicBezTo>
                  <a:cubicBezTo>
                    <a:pt x="305" y="19630"/>
                    <a:pt x="1486" y="20992"/>
                    <a:pt x="5199" y="21186"/>
                  </a:cubicBezTo>
                  <a:cubicBezTo>
                    <a:pt x="8911" y="21381"/>
                    <a:pt x="15155" y="20408"/>
                    <a:pt x="21399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377950" y="44450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755499" y="138568"/>
              <a:ext cx="117751" cy="44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6" fill="norm" stroke="1" extrusionOk="0">
                  <a:moveTo>
                    <a:pt x="6414" y="981"/>
                  </a:moveTo>
                  <a:cubicBezTo>
                    <a:pt x="5643" y="466"/>
                    <a:pt x="4871" y="-48"/>
                    <a:pt x="4293" y="3"/>
                  </a:cubicBezTo>
                  <a:cubicBezTo>
                    <a:pt x="3714" y="55"/>
                    <a:pt x="3328" y="672"/>
                    <a:pt x="2750" y="2626"/>
                  </a:cubicBezTo>
                  <a:cubicBezTo>
                    <a:pt x="2171" y="4581"/>
                    <a:pt x="1400" y="7872"/>
                    <a:pt x="821" y="11009"/>
                  </a:cubicBezTo>
                  <a:cubicBezTo>
                    <a:pt x="243" y="14146"/>
                    <a:pt x="-143" y="17129"/>
                    <a:pt x="50" y="18878"/>
                  </a:cubicBezTo>
                  <a:cubicBezTo>
                    <a:pt x="243" y="20626"/>
                    <a:pt x="1014" y="21141"/>
                    <a:pt x="2557" y="21346"/>
                  </a:cubicBezTo>
                  <a:cubicBezTo>
                    <a:pt x="4100" y="21552"/>
                    <a:pt x="6414" y="21449"/>
                    <a:pt x="9693" y="20935"/>
                  </a:cubicBezTo>
                  <a:cubicBezTo>
                    <a:pt x="12971" y="20421"/>
                    <a:pt x="17214" y="19495"/>
                    <a:pt x="21457" y="1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733550" y="3937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200"/>
                    <a:pt x="11368" y="10800"/>
                    <a:pt x="14968" y="7200"/>
                  </a:cubicBezTo>
                  <a:cubicBezTo>
                    <a:pt x="18568" y="3600"/>
                    <a:pt x="200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973767" y="370277"/>
              <a:ext cx="229684" cy="18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31" fill="norm" stroke="1" extrusionOk="0">
                  <a:moveTo>
                    <a:pt x="11293" y="502"/>
                  </a:moveTo>
                  <a:cubicBezTo>
                    <a:pt x="9330" y="16"/>
                    <a:pt x="7366" y="-469"/>
                    <a:pt x="5403" y="866"/>
                  </a:cubicBezTo>
                  <a:cubicBezTo>
                    <a:pt x="3439" y="2201"/>
                    <a:pt x="1475" y="5356"/>
                    <a:pt x="592" y="8511"/>
                  </a:cubicBezTo>
                  <a:cubicBezTo>
                    <a:pt x="-292" y="11666"/>
                    <a:pt x="-96" y="14821"/>
                    <a:pt x="592" y="16641"/>
                  </a:cubicBezTo>
                  <a:cubicBezTo>
                    <a:pt x="1279" y="18461"/>
                    <a:pt x="2457" y="18947"/>
                    <a:pt x="4421" y="17369"/>
                  </a:cubicBezTo>
                  <a:cubicBezTo>
                    <a:pt x="6384" y="15792"/>
                    <a:pt x="9133" y="12151"/>
                    <a:pt x="10803" y="9603"/>
                  </a:cubicBezTo>
                  <a:cubicBezTo>
                    <a:pt x="12472" y="7055"/>
                    <a:pt x="13061" y="5598"/>
                    <a:pt x="13257" y="5477"/>
                  </a:cubicBezTo>
                  <a:cubicBezTo>
                    <a:pt x="13453" y="5356"/>
                    <a:pt x="13257" y="6569"/>
                    <a:pt x="13159" y="8996"/>
                  </a:cubicBezTo>
                  <a:cubicBezTo>
                    <a:pt x="13061" y="11423"/>
                    <a:pt x="13061" y="15064"/>
                    <a:pt x="13552" y="17491"/>
                  </a:cubicBezTo>
                  <a:cubicBezTo>
                    <a:pt x="14043" y="19918"/>
                    <a:pt x="15024" y="21131"/>
                    <a:pt x="16399" y="21131"/>
                  </a:cubicBezTo>
                  <a:cubicBezTo>
                    <a:pt x="17773" y="21131"/>
                    <a:pt x="19541" y="19918"/>
                    <a:pt x="21308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258483" y="406400"/>
              <a:ext cx="846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286000" y="165100"/>
              <a:ext cx="31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419614" y="146050"/>
              <a:ext cx="37836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7850" y="0"/>
                  </a:moveTo>
                  <a:cubicBezTo>
                    <a:pt x="13050" y="313"/>
                    <a:pt x="8250" y="626"/>
                    <a:pt x="5250" y="1930"/>
                  </a:cubicBezTo>
                  <a:cubicBezTo>
                    <a:pt x="2250" y="3235"/>
                    <a:pt x="1050" y="5530"/>
                    <a:pt x="450" y="8557"/>
                  </a:cubicBezTo>
                  <a:cubicBezTo>
                    <a:pt x="-150" y="11583"/>
                    <a:pt x="-150" y="15339"/>
                    <a:pt x="450" y="17530"/>
                  </a:cubicBezTo>
                  <a:cubicBezTo>
                    <a:pt x="1050" y="19722"/>
                    <a:pt x="2250" y="20348"/>
                    <a:pt x="5850" y="20765"/>
                  </a:cubicBezTo>
                  <a:cubicBezTo>
                    <a:pt x="9450" y="21183"/>
                    <a:pt x="15450" y="21391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556598" y="125933"/>
              <a:ext cx="370752" cy="42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8" fill="norm" stroke="1" extrusionOk="0">
                  <a:moveTo>
                    <a:pt x="1239" y="13986"/>
                  </a:moveTo>
                  <a:cubicBezTo>
                    <a:pt x="873" y="14418"/>
                    <a:pt x="507" y="14850"/>
                    <a:pt x="629" y="15120"/>
                  </a:cubicBezTo>
                  <a:cubicBezTo>
                    <a:pt x="751" y="15390"/>
                    <a:pt x="1361" y="15498"/>
                    <a:pt x="2033" y="15228"/>
                  </a:cubicBezTo>
                  <a:cubicBezTo>
                    <a:pt x="2704" y="14958"/>
                    <a:pt x="3436" y="14310"/>
                    <a:pt x="3863" y="13716"/>
                  </a:cubicBezTo>
                  <a:cubicBezTo>
                    <a:pt x="4290" y="13122"/>
                    <a:pt x="4412" y="12582"/>
                    <a:pt x="4168" y="12312"/>
                  </a:cubicBezTo>
                  <a:cubicBezTo>
                    <a:pt x="3924" y="12042"/>
                    <a:pt x="3314" y="12042"/>
                    <a:pt x="2460" y="12636"/>
                  </a:cubicBezTo>
                  <a:cubicBezTo>
                    <a:pt x="1606" y="13230"/>
                    <a:pt x="507" y="14418"/>
                    <a:pt x="141" y="15768"/>
                  </a:cubicBezTo>
                  <a:cubicBezTo>
                    <a:pt x="-225" y="17118"/>
                    <a:pt x="141" y="18630"/>
                    <a:pt x="995" y="19548"/>
                  </a:cubicBezTo>
                  <a:cubicBezTo>
                    <a:pt x="1850" y="20466"/>
                    <a:pt x="3192" y="20790"/>
                    <a:pt x="5144" y="20520"/>
                  </a:cubicBezTo>
                  <a:cubicBezTo>
                    <a:pt x="7097" y="20250"/>
                    <a:pt x="9660" y="19386"/>
                    <a:pt x="11551" y="18468"/>
                  </a:cubicBezTo>
                  <a:cubicBezTo>
                    <a:pt x="13443" y="17550"/>
                    <a:pt x="14663" y="16578"/>
                    <a:pt x="15395" y="15822"/>
                  </a:cubicBezTo>
                  <a:cubicBezTo>
                    <a:pt x="16128" y="15066"/>
                    <a:pt x="16372" y="14526"/>
                    <a:pt x="16128" y="14148"/>
                  </a:cubicBezTo>
                  <a:cubicBezTo>
                    <a:pt x="15883" y="13770"/>
                    <a:pt x="15151" y="13554"/>
                    <a:pt x="14480" y="13446"/>
                  </a:cubicBezTo>
                  <a:cubicBezTo>
                    <a:pt x="13809" y="13338"/>
                    <a:pt x="13199" y="13338"/>
                    <a:pt x="12711" y="13554"/>
                  </a:cubicBezTo>
                  <a:cubicBezTo>
                    <a:pt x="12222" y="13770"/>
                    <a:pt x="11856" y="14202"/>
                    <a:pt x="11490" y="15120"/>
                  </a:cubicBezTo>
                  <a:cubicBezTo>
                    <a:pt x="11124" y="16038"/>
                    <a:pt x="10758" y="17442"/>
                    <a:pt x="10697" y="18414"/>
                  </a:cubicBezTo>
                  <a:cubicBezTo>
                    <a:pt x="10636" y="19386"/>
                    <a:pt x="10880" y="19926"/>
                    <a:pt x="11368" y="20142"/>
                  </a:cubicBezTo>
                  <a:cubicBezTo>
                    <a:pt x="11856" y="20358"/>
                    <a:pt x="12589" y="20250"/>
                    <a:pt x="13687" y="19170"/>
                  </a:cubicBezTo>
                  <a:cubicBezTo>
                    <a:pt x="14785" y="18090"/>
                    <a:pt x="16250" y="16038"/>
                    <a:pt x="17287" y="13446"/>
                  </a:cubicBezTo>
                  <a:cubicBezTo>
                    <a:pt x="18324" y="10854"/>
                    <a:pt x="18934" y="7722"/>
                    <a:pt x="19239" y="5724"/>
                  </a:cubicBezTo>
                  <a:cubicBezTo>
                    <a:pt x="19544" y="3726"/>
                    <a:pt x="19544" y="2862"/>
                    <a:pt x="19544" y="2052"/>
                  </a:cubicBezTo>
                  <a:cubicBezTo>
                    <a:pt x="19544" y="1242"/>
                    <a:pt x="19544" y="486"/>
                    <a:pt x="19239" y="162"/>
                  </a:cubicBezTo>
                  <a:cubicBezTo>
                    <a:pt x="18934" y="-162"/>
                    <a:pt x="18324" y="-54"/>
                    <a:pt x="17714" y="972"/>
                  </a:cubicBezTo>
                  <a:cubicBezTo>
                    <a:pt x="17104" y="1998"/>
                    <a:pt x="16494" y="3942"/>
                    <a:pt x="16189" y="6426"/>
                  </a:cubicBezTo>
                  <a:cubicBezTo>
                    <a:pt x="15883" y="8910"/>
                    <a:pt x="15883" y="11934"/>
                    <a:pt x="16799" y="14526"/>
                  </a:cubicBezTo>
                  <a:cubicBezTo>
                    <a:pt x="17714" y="17118"/>
                    <a:pt x="19544" y="19278"/>
                    <a:pt x="21375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537946" y="181887"/>
              <a:ext cx="313615" cy="3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15" fill="norm" stroke="1" extrusionOk="0">
                  <a:moveTo>
                    <a:pt x="1650" y="5183"/>
                  </a:moveTo>
                  <a:cubicBezTo>
                    <a:pt x="791" y="5054"/>
                    <a:pt x="-67" y="4924"/>
                    <a:pt x="5" y="4666"/>
                  </a:cubicBezTo>
                  <a:cubicBezTo>
                    <a:pt x="76" y="4407"/>
                    <a:pt x="1077" y="4019"/>
                    <a:pt x="3652" y="3308"/>
                  </a:cubicBezTo>
                  <a:cubicBezTo>
                    <a:pt x="6227" y="2596"/>
                    <a:pt x="10375" y="1561"/>
                    <a:pt x="12807" y="979"/>
                  </a:cubicBezTo>
                  <a:cubicBezTo>
                    <a:pt x="15239" y="397"/>
                    <a:pt x="15954" y="268"/>
                    <a:pt x="17170" y="139"/>
                  </a:cubicBezTo>
                  <a:cubicBezTo>
                    <a:pt x="18386" y="9"/>
                    <a:pt x="20103" y="-120"/>
                    <a:pt x="20818" y="203"/>
                  </a:cubicBezTo>
                  <a:cubicBezTo>
                    <a:pt x="21533" y="527"/>
                    <a:pt x="21247" y="1303"/>
                    <a:pt x="19816" y="2984"/>
                  </a:cubicBezTo>
                  <a:cubicBezTo>
                    <a:pt x="18386" y="4666"/>
                    <a:pt x="15811" y="7252"/>
                    <a:pt x="12593" y="10227"/>
                  </a:cubicBezTo>
                  <a:cubicBezTo>
                    <a:pt x="9374" y="13202"/>
                    <a:pt x="5512" y="16565"/>
                    <a:pt x="3366" y="18505"/>
                  </a:cubicBezTo>
                  <a:cubicBezTo>
                    <a:pt x="1220" y="20445"/>
                    <a:pt x="791" y="20963"/>
                    <a:pt x="934" y="21221"/>
                  </a:cubicBezTo>
                  <a:cubicBezTo>
                    <a:pt x="1077" y="21480"/>
                    <a:pt x="1793" y="21480"/>
                    <a:pt x="4582" y="21221"/>
                  </a:cubicBezTo>
                  <a:cubicBezTo>
                    <a:pt x="7371" y="20963"/>
                    <a:pt x="12235" y="20445"/>
                    <a:pt x="15310" y="20057"/>
                  </a:cubicBezTo>
                  <a:cubicBezTo>
                    <a:pt x="18386" y="19669"/>
                    <a:pt x="19673" y="19411"/>
                    <a:pt x="20961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987799" y="35560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328873" y="82550"/>
              <a:ext cx="135177" cy="3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18" fill="norm" stroke="1" extrusionOk="0">
                  <a:moveTo>
                    <a:pt x="7265" y="0"/>
                  </a:moveTo>
                  <a:cubicBezTo>
                    <a:pt x="4939" y="2400"/>
                    <a:pt x="2613" y="4800"/>
                    <a:pt x="1284" y="7771"/>
                  </a:cubicBezTo>
                  <a:cubicBezTo>
                    <a:pt x="-46" y="10743"/>
                    <a:pt x="-378" y="14286"/>
                    <a:pt x="453" y="16800"/>
                  </a:cubicBezTo>
                  <a:cubicBezTo>
                    <a:pt x="1284" y="19314"/>
                    <a:pt x="3277" y="20800"/>
                    <a:pt x="6933" y="21200"/>
                  </a:cubicBezTo>
                  <a:cubicBezTo>
                    <a:pt x="10588" y="21600"/>
                    <a:pt x="15905" y="20914"/>
                    <a:pt x="21222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317999" y="2794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4400"/>
                    <a:pt x="8765" y="7200"/>
                    <a:pt x="12365" y="36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540249" y="242308"/>
              <a:ext cx="284101" cy="19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2" fill="norm" stroke="1" extrusionOk="0">
                  <a:moveTo>
                    <a:pt x="0" y="8340"/>
                  </a:moveTo>
                  <a:cubicBezTo>
                    <a:pt x="2080" y="7636"/>
                    <a:pt x="4160" y="6931"/>
                    <a:pt x="5520" y="5992"/>
                  </a:cubicBezTo>
                  <a:cubicBezTo>
                    <a:pt x="6880" y="5053"/>
                    <a:pt x="7520" y="3879"/>
                    <a:pt x="7360" y="3175"/>
                  </a:cubicBezTo>
                  <a:cubicBezTo>
                    <a:pt x="7200" y="2471"/>
                    <a:pt x="6240" y="2236"/>
                    <a:pt x="5120" y="3058"/>
                  </a:cubicBezTo>
                  <a:cubicBezTo>
                    <a:pt x="4000" y="3879"/>
                    <a:pt x="2720" y="5758"/>
                    <a:pt x="1920" y="8575"/>
                  </a:cubicBezTo>
                  <a:cubicBezTo>
                    <a:pt x="1120" y="11392"/>
                    <a:pt x="800" y="15149"/>
                    <a:pt x="960" y="17497"/>
                  </a:cubicBezTo>
                  <a:cubicBezTo>
                    <a:pt x="1120" y="19845"/>
                    <a:pt x="1760" y="20784"/>
                    <a:pt x="3440" y="21136"/>
                  </a:cubicBezTo>
                  <a:cubicBezTo>
                    <a:pt x="5120" y="21488"/>
                    <a:pt x="7840" y="21253"/>
                    <a:pt x="10720" y="19258"/>
                  </a:cubicBezTo>
                  <a:cubicBezTo>
                    <a:pt x="13600" y="17262"/>
                    <a:pt x="16640" y="13505"/>
                    <a:pt x="18400" y="10923"/>
                  </a:cubicBezTo>
                  <a:cubicBezTo>
                    <a:pt x="20160" y="8340"/>
                    <a:pt x="20640" y="6931"/>
                    <a:pt x="20800" y="5640"/>
                  </a:cubicBezTo>
                  <a:cubicBezTo>
                    <a:pt x="20960" y="4349"/>
                    <a:pt x="20800" y="3175"/>
                    <a:pt x="20320" y="2236"/>
                  </a:cubicBezTo>
                  <a:cubicBezTo>
                    <a:pt x="19840" y="1297"/>
                    <a:pt x="19040" y="592"/>
                    <a:pt x="18240" y="240"/>
                  </a:cubicBezTo>
                  <a:cubicBezTo>
                    <a:pt x="17440" y="-112"/>
                    <a:pt x="16640" y="-112"/>
                    <a:pt x="16080" y="475"/>
                  </a:cubicBezTo>
                  <a:cubicBezTo>
                    <a:pt x="15520" y="1062"/>
                    <a:pt x="15200" y="2236"/>
                    <a:pt x="15520" y="3879"/>
                  </a:cubicBezTo>
                  <a:cubicBezTo>
                    <a:pt x="15840" y="5523"/>
                    <a:pt x="16800" y="7636"/>
                    <a:pt x="17920" y="9866"/>
                  </a:cubicBezTo>
                  <a:cubicBezTo>
                    <a:pt x="19040" y="12097"/>
                    <a:pt x="20320" y="14445"/>
                    <a:pt x="20960" y="16323"/>
                  </a:cubicBezTo>
                  <a:cubicBezTo>
                    <a:pt x="21600" y="18201"/>
                    <a:pt x="21600" y="19610"/>
                    <a:pt x="21200" y="20431"/>
                  </a:cubicBezTo>
                  <a:cubicBezTo>
                    <a:pt x="20800" y="21253"/>
                    <a:pt x="20000" y="21488"/>
                    <a:pt x="19440" y="21018"/>
                  </a:cubicBezTo>
                  <a:cubicBezTo>
                    <a:pt x="18880" y="20549"/>
                    <a:pt x="18560" y="19375"/>
                    <a:pt x="18240" y="1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963655" y="0"/>
              <a:ext cx="84595" cy="41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27" fill="norm" stroke="1" extrusionOk="0">
                  <a:moveTo>
                    <a:pt x="14733" y="0"/>
                  </a:moveTo>
                  <a:cubicBezTo>
                    <a:pt x="9992" y="3888"/>
                    <a:pt x="5250" y="7776"/>
                    <a:pt x="2616" y="10908"/>
                  </a:cubicBezTo>
                  <a:cubicBezTo>
                    <a:pt x="-18" y="14040"/>
                    <a:pt x="-545" y="16416"/>
                    <a:pt x="509" y="18090"/>
                  </a:cubicBezTo>
                  <a:cubicBezTo>
                    <a:pt x="1562" y="19764"/>
                    <a:pt x="4196" y="20736"/>
                    <a:pt x="6831" y="21168"/>
                  </a:cubicBezTo>
                  <a:cubicBezTo>
                    <a:pt x="9465" y="21600"/>
                    <a:pt x="12099" y="21492"/>
                    <a:pt x="14470" y="20844"/>
                  </a:cubicBezTo>
                  <a:cubicBezTo>
                    <a:pt x="16840" y="20196"/>
                    <a:pt x="18948" y="19008"/>
                    <a:pt x="21055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010149" y="2349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0800"/>
                    <a:pt x="6912" y="0"/>
                    <a:pt x="10512" y="0"/>
                  </a:cubicBezTo>
                  <a:cubicBezTo>
                    <a:pt x="14112" y="0"/>
                    <a:pt x="1785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79400" y="667014"/>
              <a:ext cx="4641851" cy="36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21584"/>
                  </a:moveTo>
                  <a:cubicBezTo>
                    <a:pt x="295" y="20952"/>
                    <a:pt x="591" y="20321"/>
                    <a:pt x="936" y="19752"/>
                  </a:cubicBezTo>
                  <a:cubicBezTo>
                    <a:pt x="1280" y="19184"/>
                    <a:pt x="1674" y="18679"/>
                    <a:pt x="2049" y="18110"/>
                  </a:cubicBezTo>
                  <a:cubicBezTo>
                    <a:pt x="2423" y="17542"/>
                    <a:pt x="2778" y="16910"/>
                    <a:pt x="3108" y="16342"/>
                  </a:cubicBezTo>
                  <a:cubicBezTo>
                    <a:pt x="3437" y="15773"/>
                    <a:pt x="3743" y="15268"/>
                    <a:pt x="4166" y="14510"/>
                  </a:cubicBezTo>
                  <a:cubicBezTo>
                    <a:pt x="4590" y="13752"/>
                    <a:pt x="5132" y="12742"/>
                    <a:pt x="5595" y="11858"/>
                  </a:cubicBezTo>
                  <a:cubicBezTo>
                    <a:pt x="6057" y="10973"/>
                    <a:pt x="6442" y="10216"/>
                    <a:pt x="6850" y="9521"/>
                  </a:cubicBezTo>
                  <a:cubicBezTo>
                    <a:pt x="7259" y="8826"/>
                    <a:pt x="7692" y="8195"/>
                    <a:pt x="8141" y="7563"/>
                  </a:cubicBezTo>
                  <a:cubicBezTo>
                    <a:pt x="8589" y="6931"/>
                    <a:pt x="9052" y="6300"/>
                    <a:pt x="9387" y="5858"/>
                  </a:cubicBezTo>
                  <a:cubicBezTo>
                    <a:pt x="9721" y="5416"/>
                    <a:pt x="9928" y="5163"/>
                    <a:pt x="10268" y="4784"/>
                  </a:cubicBezTo>
                  <a:cubicBezTo>
                    <a:pt x="10608" y="4405"/>
                    <a:pt x="11081" y="3900"/>
                    <a:pt x="11430" y="3521"/>
                  </a:cubicBezTo>
                  <a:cubicBezTo>
                    <a:pt x="11780" y="3142"/>
                    <a:pt x="12007" y="2889"/>
                    <a:pt x="12356" y="2573"/>
                  </a:cubicBezTo>
                  <a:cubicBezTo>
                    <a:pt x="12706" y="2258"/>
                    <a:pt x="13179" y="1879"/>
                    <a:pt x="13523" y="1626"/>
                  </a:cubicBezTo>
                  <a:cubicBezTo>
                    <a:pt x="13868" y="1373"/>
                    <a:pt x="14085" y="1247"/>
                    <a:pt x="14420" y="1058"/>
                  </a:cubicBezTo>
                  <a:cubicBezTo>
                    <a:pt x="14755" y="868"/>
                    <a:pt x="15208" y="616"/>
                    <a:pt x="15749" y="426"/>
                  </a:cubicBezTo>
                  <a:cubicBezTo>
                    <a:pt x="16291" y="237"/>
                    <a:pt x="16921" y="110"/>
                    <a:pt x="17424" y="47"/>
                  </a:cubicBezTo>
                  <a:cubicBezTo>
                    <a:pt x="17926" y="-16"/>
                    <a:pt x="18300" y="-16"/>
                    <a:pt x="18749" y="47"/>
                  </a:cubicBezTo>
                  <a:cubicBezTo>
                    <a:pt x="19197" y="110"/>
                    <a:pt x="19719" y="237"/>
                    <a:pt x="20206" y="363"/>
                  </a:cubicBezTo>
                  <a:cubicBezTo>
                    <a:pt x="20694" y="489"/>
                    <a:pt x="21147" y="616"/>
                    <a:pt x="21600" y="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06983" y="1395869"/>
              <a:ext cx="215367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48" fill="norm" stroke="1" extrusionOk="0">
                  <a:moveTo>
                    <a:pt x="2488" y="396"/>
                  </a:moveTo>
                  <a:cubicBezTo>
                    <a:pt x="1853" y="4089"/>
                    <a:pt x="1218" y="7782"/>
                    <a:pt x="1006" y="10972"/>
                  </a:cubicBezTo>
                  <a:cubicBezTo>
                    <a:pt x="794" y="14161"/>
                    <a:pt x="1006" y="16847"/>
                    <a:pt x="1112" y="18526"/>
                  </a:cubicBezTo>
                  <a:cubicBezTo>
                    <a:pt x="1218" y="20205"/>
                    <a:pt x="1218" y="20876"/>
                    <a:pt x="1112" y="20821"/>
                  </a:cubicBezTo>
                  <a:cubicBezTo>
                    <a:pt x="1006" y="20765"/>
                    <a:pt x="794" y="19981"/>
                    <a:pt x="582" y="18974"/>
                  </a:cubicBezTo>
                  <a:cubicBezTo>
                    <a:pt x="371" y="17967"/>
                    <a:pt x="159" y="16736"/>
                    <a:pt x="53" y="15840"/>
                  </a:cubicBezTo>
                  <a:cubicBezTo>
                    <a:pt x="-53" y="14945"/>
                    <a:pt x="-53" y="14385"/>
                    <a:pt x="582" y="13994"/>
                  </a:cubicBezTo>
                  <a:cubicBezTo>
                    <a:pt x="1218" y="13602"/>
                    <a:pt x="2488" y="13378"/>
                    <a:pt x="5241" y="12147"/>
                  </a:cubicBezTo>
                  <a:cubicBezTo>
                    <a:pt x="7994" y="10916"/>
                    <a:pt x="12229" y="8678"/>
                    <a:pt x="15088" y="6663"/>
                  </a:cubicBezTo>
                  <a:cubicBezTo>
                    <a:pt x="17947" y="4649"/>
                    <a:pt x="19429" y="2858"/>
                    <a:pt x="20276" y="1683"/>
                  </a:cubicBezTo>
                  <a:cubicBezTo>
                    <a:pt x="21123" y="508"/>
                    <a:pt x="21335" y="-52"/>
                    <a:pt x="21229" y="4"/>
                  </a:cubicBezTo>
                  <a:cubicBezTo>
                    <a:pt x="21123" y="60"/>
                    <a:pt x="20700" y="731"/>
                    <a:pt x="20276" y="2858"/>
                  </a:cubicBezTo>
                  <a:cubicBezTo>
                    <a:pt x="19853" y="4984"/>
                    <a:pt x="19429" y="8566"/>
                    <a:pt x="19641" y="11923"/>
                  </a:cubicBezTo>
                  <a:cubicBezTo>
                    <a:pt x="19853" y="15281"/>
                    <a:pt x="20700" y="18414"/>
                    <a:pt x="21547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74472" y="1682750"/>
              <a:ext cx="95075" cy="1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333" fill="norm" stroke="1" extrusionOk="0">
                  <a:moveTo>
                    <a:pt x="6607" y="5311"/>
                  </a:moveTo>
                  <a:cubicBezTo>
                    <a:pt x="4309" y="6728"/>
                    <a:pt x="2011" y="8144"/>
                    <a:pt x="862" y="10623"/>
                  </a:cubicBezTo>
                  <a:cubicBezTo>
                    <a:pt x="-287" y="13102"/>
                    <a:pt x="-287" y="16643"/>
                    <a:pt x="862" y="18767"/>
                  </a:cubicBezTo>
                  <a:cubicBezTo>
                    <a:pt x="2011" y="20892"/>
                    <a:pt x="4309" y="21600"/>
                    <a:pt x="7756" y="21246"/>
                  </a:cubicBezTo>
                  <a:cubicBezTo>
                    <a:pt x="11202" y="20892"/>
                    <a:pt x="15798" y="19475"/>
                    <a:pt x="18326" y="16820"/>
                  </a:cubicBezTo>
                  <a:cubicBezTo>
                    <a:pt x="20853" y="14164"/>
                    <a:pt x="21313" y="10269"/>
                    <a:pt x="19704" y="7259"/>
                  </a:cubicBezTo>
                  <a:cubicBezTo>
                    <a:pt x="18096" y="4249"/>
                    <a:pt x="14419" y="2125"/>
                    <a:pt x="107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320800" y="149225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377950" y="16954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885950" y="1413933"/>
              <a:ext cx="43815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5" y="20362"/>
                    <a:pt x="1670" y="19124"/>
                    <a:pt x="2504" y="16510"/>
                  </a:cubicBezTo>
                  <a:cubicBezTo>
                    <a:pt x="3339" y="13896"/>
                    <a:pt x="4174" y="9906"/>
                    <a:pt x="4591" y="7154"/>
                  </a:cubicBezTo>
                  <a:cubicBezTo>
                    <a:pt x="5009" y="4403"/>
                    <a:pt x="5009" y="2889"/>
                    <a:pt x="5061" y="1789"/>
                  </a:cubicBezTo>
                  <a:cubicBezTo>
                    <a:pt x="5113" y="688"/>
                    <a:pt x="5217" y="0"/>
                    <a:pt x="5270" y="138"/>
                  </a:cubicBezTo>
                  <a:cubicBezTo>
                    <a:pt x="5322" y="275"/>
                    <a:pt x="5322" y="1238"/>
                    <a:pt x="5113" y="3302"/>
                  </a:cubicBezTo>
                  <a:cubicBezTo>
                    <a:pt x="4904" y="5366"/>
                    <a:pt x="4487" y="8530"/>
                    <a:pt x="4383" y="11282"/>
                  </a:cubicBezTo>
                  <a:cubicBezTo>
                    <a:pt x="4278" y="14033"/>
                    <a:pt x="4487" y="16372"/>
                    <a:pt x="4800" y="17817"/>
                  </a:cubicBezTo>
                  <a:cubicBezTo>
                    <a:pt x="5113" y="19261"/>
                    <a:pt x="5530" y="19811"/>
                    <a:pt x="6365" y="19811"/>
                  </a:cubicBezTo>
                  <a:cubicBezTo>
                    <a:pt x="7200" y="19811"/>
                    <a:pt x="8452" y="19261"/>
                    <a:pt x="9809" y="17817"/>
                  </a:cubicBezTo>
                  <a:cubicBezTo>
                    <a:pt x="11165" y="16372"/>
                    <a:pt x="12626" y="14033"/>
                    <a:pt x="13461" y="11144"/>
                  </a:cubicBezTo>
                  <a:cubicBezTo>
                    <a:pt x="14296" y="8255"/>
                    <a:pt x="14504" y="4815"/>
                    <a:pt x="14609" y="2752"/>
                  </a:cubicBezTo>
                  <a:cubicBezTo>
                    <a:pt x="14713" y="688"/>
                    <a:pt x="14713" y="0"/>
                    <a:pt x="14713" y="0"/>
                  </a:cubicBezTo>
                  <a:cubicBezTo>
                    <a:pt x="14713" y="0"/>
                    <a:pt x="14713" y="688"/>
                    <a:pt x="14661" y="2683"/>
                  </a:cubicBezTo>
                  <a:cubicBezTo>
                    <a:pt x="14609" y="4678"/>
                    <a:pt x="14504" y="7980"/>
                    <a:pt x="14661" y="10318"/>
                  </a:cubicBezTo>
                  <a:cubicBezTo>
                    <a:pt x="14817" y="12657"/>
                    <a:pt x="15235" y="14033"/>
                    <a:pt x="16435" y="14927"/>
                  </a:cubicBezTo>
                  <a:cubicBezTo>
                    <a:pt x="17635" y="15822"/>
                    <a:pt x="19617" y="16234"/>
                    <a:pt x="21600" y="1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643335" y="1365250"/>
              <a:ext cx="23321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8326" y="2640"/>
                    <a:pt x="15213" y="5280"/>
                    <a:pt x="11808" y="7680"/>
                  </a:cubicBezTo>
                  <a:cubicBezTo>
                    <a:pt x="8402" y="10080"/>
                    <a:pt x="4705" y="12240"/>
                    <a:pt x="2564" y="13800"/>
                  </a:cubicBezTo>
                  <a:cubicBezTo>
                    <a:pt x="424" y="15360"/>
                    <a:pt x="-160" y="16320"/>
                    <a:pt x="35" y="16920"/>
                  </a:cubicBezTo>
                  <a:cubicBezTo>
                    <a:pt x="229" y="17520"/>
                    <a:pt x="1202" y="17760"/>
                    <a:pt x="4413" y="18480"/>
                  </a:cubicBezTo>
                  <a:cubicBezTo>
                    <a:pt x="7624" y="19200"/>
                    <a:pt x="13072" y="20400"/>
                    <a:pt x="18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646818" y="1634066"/>
              <a:ext cx="191632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21600"/>
                  </a:moveTo>
                  <a:cubicBezTo>
                    <a:pt x="1077" y="21600"/>
                    <a:pt x="-110" y="21600"/>
                    <a:pt x="9" y="16200"/>
                  </a:cubicBezTo>
                  <a:cubicBezTo>
                    <a:pt x="127" y="10800"/>
                    <a:pt x="1552" y="0"/>
                    <a:pt x="5349" y="0"/>
                  </a:cubicBezTo>
                  <a:cubicBezTo>
                    <a:pt x="9147" y="0"/>
                    <a:pt x="15319" y="10800"/>
                    <a:pt x="2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175000" y="1274233"/>
              <a:ext cx="336551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" y="20508"/>
                    <a:pt x="815" y="19416"/>
                    <a:pt x="1970" y="17292"/>
                  </a:cubicBezTo>
                  <a:cubicBezTo>
                    <a:pt x="3125" y="15169"/>
                    <a:pt x="5026" y="12013"/>
                    <a:pt x="6385" y="9162"/>
                  </a:cubicBezTo>
                  <a:cubicBezTo>
                    <a:pt x="7743" y="6310"/>
                    <a:pt x="8558" y="3762"/>
                    <a:pt x="8966" y="2184"/>
                  </a:cubicBezTo>
                  <a:cubicBezTo>
                    <a:pt x="9374" y="607"/>
                    <a:pt x="9374" y="0"/>
                    <a:pt x="9238" y="0"/>
                  </a:cubicBezTo>
                  <a:cubicBezTo>
                    <a:pt x="9102" y="0"/>
                    <a:pt x="8830" y="607"/>
                    <a:pt x="8083" y="2912"/>
                  </a:cubicBezTo>
                  <a:cubicBezTo>
                    <a:pt x="7336" y="5218"/>
                    <a:pt x="6113" y="9222"/>
                    <a:pt x="5502" y="11953"/>
                  </a:cubicBezTo>
                  <a:cubicBezTo>
                    <a:pt x="4891" y="14683"/>
                    <a:pt x="4891" y="16139"/>
                    <a:pt x="4891" y="17171"/>
                  </a:cubicBezTo>
                  <a:cubicBezTo>
                    <a:pt x="4891" y="18202"/>
                    <a:pt x="4891" y="18809"/>
                    <a:pt x="5162" y="19294"/>
                  </a:cubicBezTo>
                  <a:cubicBezTo>
                    <a:pt x="5434" y="19780"/>
                    <a:pt x="5977" y="20144"/>
                    <a:pt x="6928" y="20204"/>
                  </a:cubicBezTo>
                  <a:cubicBezTo>
                    <a:pt x="7879" y="20265"/>
                    <a:pt x="9238" y="20022"/>
                    <a:pt x="11004" y="18506"/>
                  </a:cubicBezTo>
                  <a:cubicBezTo>
                    <a:pt x="12770" y="16989"/>
                    <a:pt x="14943" y="14198"/>
                    <a:pt x="16302" y="11831"/>
                  </a:cubicBezTo>
                  <a:cubicBezTo>
                    <a:pt x="17660" y="9465"/>
                    <a:pt x="18204" y="7524"/>
                    <a:pt x="18543" y="6189"/>
                  </a:cubicBezTo>
                  <a:cubicBezTo>
                    <a:pt x="18883" y="4854"/>
                    <a:pt x="19019" y="4126"/>
                    <a:pt x="18815" y="3944"/>
                  </a:cubicBezTo>
                  <a:cubicBezTo>
                    <a:pt x="18611" y="3762"/>
                    <a:pt x="18068" y="4126"/>
                    <a:pt x="17728" y="5582"/>
                  </a:cubicBezTo>
                  <a:cubicBezTo>
                    <a:pt x="17389" y="7038"/>
                    <a:pt x="17253" y="9587"/>
                    <a:pt x="17932" y="11771"/>
                  </a:cubicBezTo>
                  <a:cubicBezTo>
                    <a:pt x="18611" y="13955"/>
                    <a:pt x="20106" y="15775"/>
                    <a:pt x="21600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525623" y="1530350"/>
              <a:ext cx="104416" cy="10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282" fill="norm" stroke="1" extrusionOk="0">
                  <a:moveTo>
                    <a:pt x="9700" y="8894"/>
                  </a:moveTo>
                  <a:cubicBezTo>
                    <a:pt x="10116" y="6776"/>
                    <a:pt x="10531" y="4659"/>
                    <a:pt x="9700" y="4024"/>
                  </a:cubicBezTo>
                  <a:cubicBezTo>
                    <a:pt x="8869" y="3388"/>
                    <a:pt x="6793" y="4235"/>
                    <a:pt x="4923" y="6141"/>
                  </a:cubicBezTo>
                  <a:cubicBezTo>
                    <a:pt x="3054" y="8047"/>
                    <a:pt x="1393" y="11012"/>
                    <a:pt x="562" y="13765"/>
                  </a:cubicBezTo>
                  <a:cubicBezTo>
                    <a:pt x="-269" y="16518"/>
                    <a:pt x="-269" y="19059"/>
                    <a:pt x="1185" y="20329"/>
                  </a:cubicBezTo>
                  <a:cubicBezTo>
                    <a:pt x="2639" y="21600"/>
                    <a:pt x="5546" y="21600"/>
                    <a:pt x="8869" y="20329"/>
                  </a:cubicBezTo>
                  <a:cubicBezTo>
                    <a:pt x="12193" y="19059"/>
                    <a:pt x="15931" y="16518"/>
                    <a:pt x="18216" y="13553"/>
                  </a:cubicBezTo>
                  <a:cubicBezTo>
                    <a:pt x="20500" y="10588"/>
                    <a:pt x="21331" y="7200"/>
                    <a:pt x="19462" y="4871"/>
                  </a:cubicBezTo>
                  <a:cubicBezTo>
                    <a:pt x="17593" y="2541"/>
                    <a:pt x="13023" y="1271"/>
                    <a:pt x="8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775199" y="1277509"/>
              <a:ext cx="190501" cy="23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1630"/>
                  </a:moveTo>
                  <a:cubicBezTo>
                    <a:pt x="2400" y="7608"/>
                    <a:pt x="4800" y="13587"/>
                    <a:pt x="6360" y="17058"/>
                  </a:cubicBezTo>
                  <a:cubicBezTo>
                    <a:pt x="7920" y="20530"/>
                    <a:pt x="8640" y="21494"/>
                    <a:pt x="9240" y="21205"/>
                  </a:cubicBezTo>
                  <a:cubicBezTo>
                    <a:pt x="9840" y="20915"/>
                    <a:pt x="10320" y="19373"/>
                    <a:pt x="11040" y="16287"/>
                  </a:cubicBezTo>
                  <a:cubicBezTo>
                    <a:pt x="11760" y="13201"/>
                    <a:pt x="12720" y="8573"/>
                    <a:pt x="13320" y="5583"/>
                  </a:cubicBezTo>
                  <a:cubicBezTo>
                    <a:pt x="13920" y="2594"/>
                    <a:pt x="14160" y="1244"/>
                    <a:pt x="14880" y="569"/>
                  </a:cubicBezTo>
                  <a:cubicBezTo>
                    <a:pt x="15600" y="-106"/>
                    <a:pt x="16800" y="-106"/>
                    <a:pt x="18000" y="183"/>
                  </a:cubicBezTo>
                  <a:cubicBezTo>
                    <a:pt x="19200" y="473"/>
                    <a:pt x="20400" y="1051"/>
                    <a:pt x="21600" y="1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010149" y="1252322"/>
              <a:ext cx="67735" cy="19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0250" y="8210"/>
                  </a:moveTo>
                  <a:cubicBezTo>
                    <a:pt x="20925" y="7049"/>
                    <a:pt x="21600" y="5888"/>
                    <a:pt x="21600" y="4494"/>
                  </a:cubicBezTo>
                  <a:cubicBezTo>
                    <a:pt x="21600" y="3101"/>
                    <a:pt x="20925" y="1475"/>
                    <a:pt x="18900" y="662"/>
                  </a:cubicBezTo>
                  <a:cubicBezTo>
                    <a:pt x="16875" y="-151"/>
                    <a:pt x="13500" y="-151"/>
                    <a:pt x="10800" y="314"/>
                  </a:cubicBezTo>
                  <a:cubicBezTo>
                    <a:pt x="8100" y="778"/>
                    <a:pt x="6075" y="1707"/>
                    <a:pt x="5062" y="3914"/>
                  </a:cubicBezTo>
                  <a:cubicBezTo>
                    <a:pt x="4050" y="6120"/>
                    <a:pt x="4050" y="9604"/>
                    <a:pt x="5400" y="11810"/>
                  </a:cubicBezTo>
                  <a:cubicBezTo>
                    <a:pt x="6750" y="14017"/>
                    <a:pt x="9450" y="14946"/>
                    <a:pt x="11812" y="16107"/>
                  </a:cubicBezTo>
                  <a:cubicBezTo>
                    <a:pt x="14175" y="17268"/>
                    <a:pt x="16200" y="18662"/>
                    <a:pt x="15525" y="19707"/>
                  </a:cubicBezTo>
                  <a:cubicBezTo>
                    <a:pt x="14850" y="20752"/>
                    <a:pt x="11475" y="21449"/>
                    <a:pt x="8437" y="21449"/>
                  </a:cubicBezTo>
                  <a:cubicBezTo>
                    <a:pt x="5400" y="21449"/>
                    <a:pt x="2700" y="20752"/>
                    <a:pt x="0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200649" y="14097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664199" y="1178983"/>
              <a:ext cx="387351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2" y="19378"/>
                    <a:pt x="3305" y="17157"/>
                    <a:pt x="4780" y="13762"/>
                  </a:cubicBezTo>
                  <a:cubicBezTo>
                    <a:pt x="6256" y="10368"/>
                    <a:pt x="7554" y="5801"/>
                    <a:pt x="8203" y="3209"/>
                  </a:cubicBezTo>
                  <a:cubicBezTo>
                    <a:pt x="8852" y="617"/>
                    <a:pt x="8852" y="0"/>
                    <a:pt x="8675" y="0"/>
                  </a:cubicBezTo>
                  <a:cubicBezTo>
                    <a:pt x="8498" y="0"/>
                    <a:pt x="8144" y="617"/>
                    <a:pt x="7613" y="2901"/>
                  </a:cubicBezTo>
                  <a:cubicBezTo>
                    <a:pt x="7082" y="5184"/>
                    <a:pt x="6374" y="9134"/>
                    <a:pt x="6020" y="11664"/>
                  </a:cubicBezTo>
                  <a:cubicBezTo>
                    <a:pt x="5666" y="14194"/>
                    <a:pt x="5666" y="15305"/>
                    <a:pt x="5725" y="16169"/>
                  </a:cubicBezTo>
                  <a:cubicBezTo>
                    <a:pt x="5784" y="17033"/>
                    <a:pt x="5902" y="17650"/>
                    <a:pt x="6256" y="18021"/>
                  </a:cubicBezTo>
                  <a:cubicBezTo>
                    <a:pt x="6610" y="18391"/>
                    <a:pt x="7200" y="18514"/>
                    <a:pt x="8085" y="17897"/>
                  </a:cubicBezTo>
                  <a:cubicBezTo>
                    <a:pt x="8970" y="17280"/>
                    <a:pt x="10151" y="15922"/>
                    <a:pt x="11803" y="13454"/>
                  </a:cubicBezTo>
                  <a:cubicBezTo>
                    <a:pt x="13456" y="10985"/>
                    <a:pt x="15580" y="7406"/>
                    <a:pt x="16702" y="5246"/>
                  </a:cubicBezTo>
                  <a:cubicBezTo>
                    <a:pt x="17823" y="3086"/>
                    <a:pt x="17941" y="2345"/>
                    <a:pt x="17823" y="2345"/>
                  </a:cubicBezTo>
                  <a:cubicBezTo>
                    <a:pt x="17705" y="2345"/>
                    <a:pt x="17351" y="3086"/>
                    <a:pt x="17115" y="5184"/>
                  </a:cubicBezTo>
                  <a:cubicBezTo>
                    <a:pt x="16879" y="7282"/>
                    <a:pt x="16761" y="10738"/>
                    <a:pt x="16820" y="12775"/>
                  </a:cubicBezTo>
                  <a:cubicBezTo>
                    <a:pt x="16879" y="14811"/>
                    <a:pt x="17115" y="15429"/>
                    <a:pt x="17941" y="15861"/>
                  </a:cubicBezTo>
                  <a:cubicBezTo>
                    <a:pt x="18767" y="16293"/>
                    <a:pt x="20184" y="16539"/>
                    <a:pt x="21600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283234" y="1207442"/>
              <a:ext cx="305642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38" fill="norm" stroke="1" extrusionOk="0">
                  <a:moveTo>
                    <a:pt x="1116" y="769"/>
                  </a:moveTo>
                  <a:cubicBezTo>
                    <a:pt x="524" y="353"/>
                    <a:pt x="-68" y="-62"/>
                    <a:pt x="6" y="7"/>
                  </a:cubicBezTo>
                  <a:cubicBezTo>
                    <a:pt x="80" y="76"/>
                    <a:pt x="820" y="630"/>
                    <a:pt x="3705" y="2084"/>
                  </a:cubicBezTo>
                  <a:cubicBezTo>
                    <a:pt x="6590" y="3538"/>
                    <a:pt x="11620" y="5892"/>
                    <a:pt x="14579" y="7207"/>
                  </a:cubicBezTo>
                  <a:cubicBezTo>
                    <a:pt x="17537" y="8523"/>
                    <a:pt x="18425" y="8800"/>
                    <a:pt x="19313" y="9215"/>
                  </a:cubicBezTo>
                  <a:cubicBezTo>
                    <a:pt x="20200" y="9630"/>
                    <a:pt x="21088" y="10184"/>
                    <a:pt x="21310" y="10738"/>
                  </a:cubicBezTo>
                  <a:cubicBezTo>
                    <a:pt x="21532" y="11292"/>
                    <a:pt x="21088" y="11846"/>
                    <a:pt x="19239" y="12746"/>
                  </a:cubicBezTo>
                  <a:cubicBezTo>
                    <a:pt x="17390" y="13646"/>
                    <a:pt x="14135" y="14892"/>
                    <a:pt x="11472" y="16069"/>
                  </a:cubicBezTo>
                  <a:cubicBezTo>
                    <a:pt x="8809" y="17246"/>
                    <a:pt x="6737" y="18353"/>
                    <a:pt x="5702" y="19253"/>
                  </a:cubicBezTo>
                  <a:cubicBezTo>
                    <a:pt x="4666" y="20153"/>
                    <a:pt x="4666" y="20846"/>
                    <a:pt x="466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826249" y="1118848"/>
              <a:ext cx="393701" cy="37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581" y="21407"/>
                    <a:pt x="1161" y="21407"/>
                    <a:pt x="2381" y="19829"/>
                  </a:cubicBezTo>
                  <a:cubicBezTo>
                    <a:pt x="3600" y="18252"/>
                    <a:pt x="5458" y="15097"/>
                    <a:pt x="6794" y="11942"/>
                  </a:cubicBezTo>
                  <a:cubicBezTo>
                    <a:pt x="8129" y="8787"/>
                    <a:pt x="8942" y="5632"/>
                    <a:pt x="9348" y="3508"/>
                  </a:cubicBezTo>
                  <a:cubicBezTo>
                    <a:pt x="9755" y="1385"/>
                    <a:pt x="9755" y="292"/>
                    <a:pt x="9755" y="50"/>
                  </a:cubicBezTo>
                  <a:cubicBezTo>
                    <a:pt x="9755" y="-193"/>
                    <a:pt x="9755" y="414"/>
                    <a:pt x="9348" y="2719"/>
                  </a:cubicBezTo>
                  <a:cubicBezTo>
                    <a:pt x="8942" y="5025"/>
                    <a:pt x="8129" y="9029"/>
                    <a:pt x="7606" y="11881"/>
                  </a:cubicBezTo>
                  <a:cubicBezTo>
                    <a:pt x="7084" y="14733"/>
                    <a:pt x="6852" y="16432"/>
                    <a:pt x="6735" y="17645"/>
                  </a:cubicBezTo>
                  <a:cubicBezTo>
                    <a:pt x="6619" y="18859"/>
                    <a:pt x="6619" y="19587"/>
                    <a:pt x="6910" y="20011"/>
                  </a:cubicBezTo>
                  <a:cubicBezTo>
                    <a:pt x="7200" y="20436"/>
                    <a:pt x="7781" y="20558"/>
                    <a:pt x="9000" y="20072"/>
                  </a:cubicBezTo>
                  <a:cubicBezTo>
                    <a:pt x="10219" y="19587"/>
                    <a:pt x="12077" y="18495"/>
                    <a:pt x="13994" y="16250"/>
                  </a:cubicBezTo>
                  <a:cubicBezTo>
                    <a:pt x="15910" y="14005"/>
                    <a:pt x="17884" y="10607"/>
                    <a:pt x="18987" y="8362"/>
                  </a:cubicBezTo>
                  <a:cubicBezTo>
                    <a:pt x="20090" y="6117"/>
                    <a:pt x="20323" y="5025"/>
                    <a:pt x="20323" y="4176"/>
                  </a:cubicBezTo>
                  <a:cubicBezTo>
                    <a:pt x="20323" y="3326"/>
                    <a:pt x="20090" y="2719"/>
                    <a:pt x="19858" y="2719"/>
                  </a:cubicBezTo>
                  <a:cubicBezTo>
                    <a:pt x="19626" y="2719"/>
                    <a:pt x="19394" y="3326"/>
                    <a:pt x="19103" y="5086"/>
                  </a:cubicBezTo>
                  <a:cubicBezTo>
                    <a:pt x="18813" y="6845"/>
                    <a:pt x="18465" y="9758"/>
                    <a:pt x="18465" y="12306"/>
                  </a:cubicBezTo>
                  <a:cubicBezTo>
                    <a:pt x="18465" y="14854"/>
                    <a:pt x="18813" y="17038"/>
                    <a:pt x="19394" y="18313"/>
                  </a:cubicBezTo>
                  <a:cubicBezTo>
                    <a:pt x="19974" y="19587"/>
                    <a:pt x="20787" y="19951"/>
                    <a:pt x="21600" y="20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291082" y="1422400"/>
              <a:ext cx="111929" cy="10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58" fill="norm" stroke="1" extrusionOk="0">
                  <a:moveTo>
                    <a:pt x="12958" y="1271"/>
                  </a:moveTo>
                  <a:cubicBezTo>
                    <a:pt x="10958" y="847"/>
                    <a:pt x="8958" y="424"/>
                    <a:pt x="6758" y="1906"/>
                  </a:cubicBezTo>
                  <a:cubicBezTo>
                    <a:pt x="4558" y="3388"/>
                    <a:pt x="2158" y="6776"/>
                    <a:pt x="958" y="9953"/>
                  </a:cubicBezTo>
                  <a:cubicBezTo>
                    <a:pt x="-242" y="13129"/>
                    <a:pt x="-242" y="16094"/>
                    <a:pt x="558" y="18212"/>
                  </a:cubicBezTo>
                  <a:cubicBezTo>
                    <a:pt x="1358" y="20329"/>
                    <a:pt x="2958" y="21600"/>
                    <a:pt x="5958" y="21176"/>
                  </a:cubicBezTo>
                  <a:cubicBezTo>
                    <a:pt x="8958" y="20753"/>
                    <a:pt x="13358" y="18635"/>
                    <a:pt x="16158" y="16306"/>
                  </a:cubicBezTo>
                  <a:cubicBezTo>
                    <a:pt x="18958" y="13976"/>
                    <a:pt x="20158" y="11435"/>
                    <a:pt x="20758" y="8894"/>
                  </a:cubicBezTo>
                  <a:cubicBezTo>
                    <a:pt x="21358" y="6353"/>
                    <a:pt x="21358" y="3812"/>
                    <a:pt x="20158" y="2329"/>
                  </a:cubicBezTo>
                  <a:cubicBezTo>
                    <a:pt x="18958" y="847"/>
                    <a:pt x="16558" y="424"/>
                    <a:pt x="14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138371" y="2629433"/>
              <a:ext cx="442779" cy="37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4" fill="norm" stroke="1" extrusionOk="0">
                  <a:moveTo>
                    <a:pt x="3927" y="4338"/>
                  </a:moveTo>
                  <a:cubicBezTo>
                    <a:pt x="7630" y="3003"/>
                    <a:pt x="11333" y="1668"/>
                    <a:pt x="13596" y="940"/>
                  </a:cubicBezTo>
                  <a:cubicBezTo>
                    <a:pt x="15859" y="212"/>
                    <a:pt x="16682" y="90"/>
                    <a:pt x="17402" y="30"/>
                  </a:cubicBezTo>
                  <a:cubicBezTo>
                    <a:pt x="18122" y="-31"/>
                    <a:pt x="18739" y="-31"/>
                    <a:pt x="18945" y="333"/>
                  </a:cubicBezTo>
                  <a:cubicBezTo>
                    <a:pt x="19150" y="697"/>
                    <a:pt x="18945" y="1425"/>
                    <a:pt x="17556" y="3367"/>
                  </a:cubicBezTo>
                  <a:cubicBezTo>
                    <a:pt x="16167" y="5308"/>
                    <a:pt x="13596" y="8463"/>
                    <a:pt x="11179" y="10951"/>
                  </a:cubicBezTo>
                  <a:cubicBezTo>
                    <a:pt x="8762" y="13439"/>
                    <a:pt x="6499" y="15259"/>
                    <a:pt x="4750" y="16594"/>
                  </a:cubicBezTo>
                  <a:cubicBezTo>
                    <a:pt x="3002" y="17929"/>
                    <a:pt x="1767" y="18778"/>
                    <a:pt x="996" y="19445"/>
                  </a:cubicBezTo>
                  <a:cubicBezTo>
                    <a:pt x="225" y="20113"/>
                    <a:pt x="-84" y="20598"/>
                    <a:pt x="19" y="20962"/>
                  </a:cubicBezTo>
                  <a:cubicBezTo>
                    <a:pt x="122" y="21326"/>
                    <a:pt x="636" y="21569"/>
                    <a:pt x="2385" y="21326"/>
                  </a:cubicBezTo>
                  <a:cubicBezTo>
                    <a:pt x="4133" y="21084"/>
                    <a:pt x="7116" y="20356"/>
                    <a:pt x="10510" y="19385"/>
                  </a:cubicBezTo>
                  <a:cubicBezTo>
                    <a:pt x="13905" y="18414"/>
                    <a:pt x="17710" y="17200"/>
                    <a:pt x="21516" y="15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746250" y="27749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771650" y="2870200"/>
              <a:ext cx="2540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709"/>
                    <a:pt x="10080" y="9818"/>
                    <a:pt x="13680" y="6218"/>
                  </a:cubicBezTo>
                  <a:cubicBezTo>
                    <a:pt x="17280" y="2618"/>
                    <a:pt x="1944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597150" y="2508250"/>
              <a:ext cx="260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4" y="0"/>
                    <a:pt x="2107" y="0"/>
                    <a:pt x="3863" y="1469"/>
                  </a:cubicBezTo>
                  <a:cubicBezTo>
                    <a:pt x="5620" y="2939"/>
                    <a:pt x="8078" y="5878"/>
                    <a:pt x="10800" y="9257"/>
                  </a:cubicBezTo>
                  <a:cubicBezTo>
                    <a:pt x="13522" y="12637"/>
                    <a:pt x="16507" y="16457"/>
                    <a:pt x="18351" y="18588"/>
                  </a:cubicBezTo>
                  <a:cubicBezTo>
                    <a:pt x="20195" y="20718"/>
                    <a:pt x="20898" y="211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701643" y="2495718"/>
              <a:ext cx="213007" cy="39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72" fill="norm" stroke="1" extrusionOk="0">
                  <a:moveTo>
                    <a:pt x="21522" y="1377"/>
                  </a:moveTo>
                  <a:cubicBezTo>
                    <a:pt x="21094" y="799"/>
                    <a:pt x="20667" y="222"/>
                    <a:pt x="19918" y="48"/>
                  </a:cubicBezTo>
                  <a:cubicBezTo>
                    <a:pt x="19170" y="-125"/>
                    <a:pt x="18100" y="106"/>
                    <a:pt x="16069" y="1723"/>
                  </a:cubicBezTo>
                  <a:cubicBezTo>
                    <a:pt x="14037" y="3340"/>
                    <a:pt x="11043" y="6343"/>
                    <a:pt x="8370" y="9520"/>
                  </a:cubicBezTo>
                  <a:cubicBezTo>
                    <a:pt x="5696" y="12696"/>
                    <a:pt x="3344" y="16046"/>
                    <a:pt x="1954" y="18183"/>
                  </a:cubicBezTo>
                  <a:cubicBezTo>
                    <a:pt x="564" y="20320"/>
                    <a:pt x="136" y="21244"/>
                    <a:pt x="29" y="21359"/>
                  </a:cubicBezTo>
                  <a:cubicBezTo>
                    <a:pt x="-78" y="21475"/>
                    <a:pt x="136" y="20782"/>
                    <a:pt x="350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463800" y="2368550"/>
              <a:ext cx="438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8514"/>
                    <a:pt x="5635" y="15429"/>
                    <a:pt x="8713" y="12857"/>
                  </a:cubicBezTo>
                  <a:cubicBezTo>
                    <a:pt x="11791" y="10286"/>
                    <a:pt x="15130" y="8229"/>
                    <a:pt x="17322" y="6171"/>
                  </a:cubicBezTo>
                  <a:cubicBezTo>
                    <a:pt x="19513" y="4114"/>
                    <a:pt x="205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111500" y="271780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422650" y="2440516"/>
              <a:ext cx="349251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9602"/>
                    <a:pt x="2880" y="17605"/>
                    <a:pt x="4255" y="14733"/>
                  </a:cubicBezTo>
                  <a:cubicBezTo>
                    <a:pt x="5629" y="11861"/>
                    <a:pt x="6938" y="8116"/>
                    <a:pt x="7658" y="5931"/>
                  </a:cubicBezTo>
                  <a:cubicBezTo>
                    <a:pt x="8378" y="3746"/>
                    <a:pt x="8509" y="3121"/>
                    <a:pt x="8640" y="2310"/>
                  </a:cubicBezTo>
                  <a:cubicBezTo>
                    <a:pt x="8771" y="1498"/>
                    <a:pt x="8902" y="499"/>
                    <a:pt x="8967" y="375"/>
                  </a:cubicBezTo>
                  <a:cubicBezTo>
                    <a:pt x="9033" y="250"/>
                    <a:pt x="9033" y="999"/>
                    <a:pt x="8771" y="2997"/>
                  </a:cubicBezTo>
                  <a:cubicBezTo>
                    <a:pt x="8509" y="4994"/>
                    <a:pt x="7985" y="8240"/>
                    <a:pt x="7724" y="10862"/>
                  </a:cubicBezTo>
                  <a:cubicBezTo>
                    <a:pt x="7462" y="13484"/>
                    <a:pt x="7462" y="15482"/>
                    <a:pt x="7658" y="16731"/>
                  </a:cubicBezTo>
                  <a:cubicBezTo>
                    <a:pt x="7855" y="17979"/>
                    <a:pt x="8247" y="18479"/>
                    <a:pt x="8771" y="18603"/>
                  </a:cubicBezTo>
                  <a:cubicBezTo>
                    <a:pt x="9295" y="18728"/>
                    <a:pt x="9949" y="18479"/>
                    <a:pt x="11324" y="16731"/>
                  </a:cubicBezTo>
                  <a:cubicBezTo>
                    <a:pt x="12698" y="14983"/>
                    <a:pt x="14793" y="11736"/>
                    <a:pt x="16364" y="8990"/>
                  </a:cubicBezTo>
                  <a:cubicBezTo>
                    <a:pt x="17935" y="6243"/>
                    <a:pt x="18982" y="3995"/>
                    <a:pt x="19571" y="2435"/>
                  </a:cubicBezTo>
                  <a:cubicBezTo>
                    <a:pt x="20160" y="874"/>
                    <a:pt x="20291" y="0"/>
                    <a:pt x="20160" y="0"/>
                  </a:cubicBezTo>
                  <a:cubicBezTo>
                    <a:pt x="20029" y="0"/>
                    <a:pt x="19636" y="874"/>
                    <a:pt x="19375" y="2934"/>
                  </a:cubicBezTo>
                  <a:cubicBezTo>
                    <a:pt x="19113" y="4994"/>
                    <a:pt x="18982" y="8240"/>
                    <a:pt x="19375" y="10738"/>
                  </a:cubicBezTo>
                  <a:cubicBezTo>
                    <a:pt x="19767" y="13235"/>
                    <a:pt x="20684" y="14983"/>
                    <a:pt x="21600" y="16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817938" y="2679155"/>
              <a:ext cx="113962" cy="10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0519" fill="norm" stroke="1" extrusionOk="0">
                  <a:moveTo>
                    <a:pt x="14754" y="3999"/>
                  </a:moveTo>
                  <a:cubicBezTo>
                    <a:pt x="13211" y="2271"/>
                    <a:pt x="11668" y="543"/>
                    <a:pt x="9932" y="111"/>
                  </a:cubicBezTo>
                  <a:cubicBezTo>
                    <a:pt x="8197" y="-321"/>
                    <a:pt x="6268" y="543"/>
                    <a:pt x="4532" y="2055"/>
                  </a:cubicBezTo>
                  <a:cubicBezTo>
                    <a:pt x="2797" y="3567"/>
                    <a:pt x="1254" y="5727"/>
                    <a:pt x="482" y="8751"/>
                  </a:cubicBezTo>
                  <a:cubicBezTo>
                    <a:pt x="-289" y="11775"/>
                    <a:pt x="-289" y="15663"/>
                    <a:pt x="1640" y="18039"/>
                  </a:cubicBezTo>
                  <a:cubicBezTo>
                    <a:pt x="3568" y="20415"/>
                    <a:pt x="7425" y="21279"/>
                    <a:pt x="11090" y="19767"/>
                  </a:cubicBezTo>
                  <a:cubicBezTo>
                    <a:pt x="14754" y="18255"/>
                    <a:pt x="18225" y="14367"/>
                    <a:pt x="19768" y="11127"/>
                  </a:cubicBezTo>
                  <a:cubicBezTo>
                    <a:pt x="21311" y="7887"/>
                    <a:pt x="20925" y="5295"/>
                    <a:pt x="19575" y="4215"/>
                  </a:cubicBezTo>
                  <a:cubicBezTo>
                    <a:pt x="18225" y="3135"/>
                    <a:pt x="15911" y="3567"/>
                    <a:pt x="13597" y="3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673350" y="2908300"/>
              <a:ext cx="1295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1" y="20215"/>
                    <a:pt x="2682" y="18831"/>
                    <a:pt x="4059" y="17308"/>
                  </a:cubicBezTo>
                  <a:cubicBezTo>
                    <a:pt x="5435" y="15785"/>
                    <a:pt x="6847" y="14123"/>
                    <a:pt x="8224" y="12600"/>
                  </a:cubicBezTo>
                  <a:cubicBezTo>
                    <a:pt x="9600" y="11077"/>
                    <a:pt x="10941" y="9692"/>
                    <a:pt x="12459" y="8308"/>
                  </a:cubicBezTo>
                  <a:cubicBezTo>
                    <a:pt x="13976" y="6923"/>
                    <a:pt x="15671" y="5538"/>
                    <a:pt x="17224" y="4154"/>
                  </a:cubicBezTo>
                  <a:cubicBezTo>
                    <a:pt x="18776" y="2769"/>
                    <a:pt x="20188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979285" y="3292162"/>
              <a:ext cx="303665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25" fill="norm" stroke="1" extrusionOk="0">
                  <a:moveTo>
                    <a:pt x="3942" y="4859"/>
                  </a:moveTo>
                  <a:cubicBezTo>
                    <a:pt x="3942" y="8654"/>
                    <a:pt x="3942" y="12448"/>
                    <a:pt x="3719" y="15075"/>
                  </a:cubicBezTo>
                  <a:cubicBezTo>
                    <a:pt x="3495" y="17702"/>
                    <a:pt x="3048" y="19162"/>
                    <a:pt x="2452" y="20037"/>
                  </a:cubicBezTo>
                  <a:cubicBezTo>
                    <a:pt x="1857" y="20913"/>
                    <a:pt x="1112" y="21205"/>
                    <a:pt x="590" y="20621"/>
                  </a:cubicBezTo>
                  <a:cubicBezTo>
                    <a:pt x="69" y="20037"/>
                    <a:pt x="-229" y="18578"/>
                    <a:pt x="218" y="15805"/>
                  </a:cubicBezTo>
                  <a:cubicBezTo>
                    <a:pt x="665" y="13032"/>
                    <a:pt x="1857" y="8946"/>
                    <a:pt x="4910" y="5881"/>
                  </a:cubicBezTo>
                  <a:cubicBezTo>
                    <a:pt x="7964" y="2816"/>
                    <a:pt x="12880" y="773"/>
                    <a:pt x="15934" y="189"/>
                  </a:cubicBezTo>
                  <a:cubicBezTo>
                    <a:pt x="18988" y="-395"/>
                    <a:pt x="20179" y="481"/>
                    <a:pt x="21371" y="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308350" y="3130550"/>
              <a:ext cx="1778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11"/>
                    <a:pt x="19029" y="222"/>
                    <a:pt x="17229" y="1662"/>
                  </a:cubicBezTo>
                  <a:cubicBezTo>
                    <a:pt x="15429" y="3102"/>
                    <a:pt x="13114" y="5871"/>
                    <a:pt x="10286" y="9138"/>
                  </a:cubicBezTo>
                  <a:cubicBezTo>
                    <a:pt x="7457" y="12406"/>
                    <a:pt x="4114" y="16172"/>
                    <a:pt x="2314" y="18332"/>
                  </a:cubicBezTo>
                  <a:cubicBezTo>
                    <a:pt x="514" y="20492"/>
                    <a:pt x="257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457293" y="3147322"/>
              <a:ext cx="289207" cy="42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94" fill="norm" stroke="1" extrusionOk="0">
                  <a:moveTo>
                    <a:pt x="257" y="13588"/>
                  </a:moveTo>
                  <a:cubicBezTo>
                    <a:pt x="100" y="15834"/>
                    <a:pt x="-58" y="18079"/>
                    <a:pt x="21" y="19469"/>
                  </a:cubicBezTo>
                  <a:cubicBezTo>
                    <a:pt x="100" y="20859"/>
                    <a:pt x="415" y="21394"/>
                    <a:pt x="809" y="21394"/>
                  </a:cubicBezTo>
                  <a:cubicBezTo>
                    <a:pt x="1203" y="21394"/>
                    <a:pt x="1676" y="20859"/>
                    <a:pt x="2228" y="18828"/>
                  </a:cubicBezTo>
                  <a:cubicBezTo>
                    <a:pt x="2780" y="16796"/>
                    <a:pt x="3411" y="13267"/>
                    <a:pt x="3962" y="10327"/>
                  </a:cubicBezTo>
                  <a:cubicBezTo>
                    <a:pt x="4514" y="7386"/>
                    <a:pt x="4987" y="5034"/>
                    <a:pt x="5854" y="3323"/>
                  </a:cubicBezTo>
                  <a:cubicBezTo>
                    <a:pt x="6722" y="1612"/>
                    <a:pt x="7983" y="543"/>
                    <a:pt x="10663" y="168"/>
                  </a:cubicBezTo>
                  <a:cubicBezTo>
                    <a:pt x="13343" y="-206"/>
                    <a:pt x="17443" y="115"/>
                    <a:pt x="21542" y="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575607" y="3305449"/>
              <a:ext cx="164543" cy="21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73" fill="norm" stroke="1" extrusionOk="0">
                  <a:moveTo>
                    <a:pt x="3250" y="3336"/>
                  </a:moveTo>
                  <a:cubicBezTo>
                    <a:pt x="2142" y="3947"/>
                    <a:pt x="1035" y="4559"/>
                    <a:pt x="619" y="7208"/>
                  </a:cubicBezTo>
                  <a:cubicBezTo>
                    <a:pt x="204" y="9857"/>
                    <a:pt x="481" y="14543"/>
                    <a:pt x="481" y="17396"/>
                  </a:cubicBezTo>
                  <a:cubicBezTo>
                    <a:pt x="481" y="20249"/>
                    <a:pt x="204" y="21268"/>
                    <a:pt x="65" y="21166"/>
                  </a:cubicBezTo>
                  <a:cubicBezTo>
                    <a:pt x="-73" y="21064"/>
                    <a:pt x="-73" y="19842"/>
                    <a:pt x="896" y="16479"/>
                  </a:cubicBezTo>
                  <a:cubicBezTo>
                    <a:pt x="1865" y="13117"/>
                    <a:pt x="3804" y="7615"/>
                    <a:pt x="5881" y="4253"/>
                  </a:cubicBezTo>
                  <a:cubicBezTo>
                    <a:pt x="7958" y="891"/>
                    <a:pt x="10173" y="-332"/>
                    <a:pt x="12665" y="76"/>
                  </a:cubicBezTo>
                  <a:cubicBezTo>
                    <a:pt x="15158" y="483"/>
                    <a:pt x="17927" y="2521"/>
                    <a:pt x="19450" y="5679"/>
                  </a:cubicBezTo>
                  <a:cubicBezTo>
                    <a:pt x="20973" y="8838"/>
                    <a:pt x="21250" y="13117"/>
                    <a:pt x="21527" y="17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670549" y="2527300"/>
              <a:ext cx="285751" cy="32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3787"/>
                  </a:moveTo>
                  <a:cubicBezTo>
                    <a:pt x="0" y="2805"/>
                    <a:pt x="0" y="1823"/>
                    <a:pt x="320" y="1122"/>
                  </a:cubicBezTo>
                  <a:cubicBezTo>
                    <a:pt x="640" y="421"/>
                    <a:pt x="1280" y="0"/>
                    <a:pt x="1760" y="210"/>
                  </a:cubicBezTo>
                  <a:cubicBezTo>
                    <a:pt x="2240" y="421"/>
                    <a:pt x="2560" y="1262"/>
                    <a:pt x="3040" y="3997"/>
                  </a:cubicBezTo>
                  <a:cubicBezTo>
                    <a:pt x="3520" y="6732"/>
                    <a:pt x="4160" y="11361"/>
                    <a:pt x="4640" y="14377"/>
                  </a:cubicBezTo>
                  <a:cubicBezTo>
                    <a:pt x="5120" y="17392"/>
                    <a:pt x="5440" y="18795"/>
                    <a:pt x="5920" y="19847"/>
                  </a:cubicBezTo>
                  <a:cubicBezTo>
                    <a:pt x="6400" y="20899"/>
                    <a:pt x="7040" y="21600"/>
                    <a:pt x="7600" y="21460"/>
                  </a:cubicBezTo>
                  <a:cubicBezTo>
                    <a:pt x="8160" y="21319"/>
                    <a:pt x="8640" y="20338"/>
                    <a:pt x="8960" y="18304"/>
                  </a:cubicBezTo>
                  <a:cubicBezTo>
                    <a:pt x="9280" y="16270"/>
                    <a:pt x="9440" y="13184"/>
                    <a:pt x="9680" y="11221"/>
                  </a:cubicBezTo>
                  <a:cubicBezTo>
                    <a:pt x="9920" y="9257"/>
                    <a:pt x="10240" y="8416"/>
                    <a:pt x="10480" y="8345"/>
                  </a:cubicBezTo>
                  <a:cubicBezTo>
                    <a:pt x="10720" y="8275"/>
                    <a:pt x="10880" y="8977"/>
                    <a:pt x="11120" y="10660"/>
                  </a:cubicBezTo>
                  <a:cubicBezTo>
                    <a:pt x="11360" y="12343"/>
                    <a:pt x="11680" y="15008"/>
                    <a:pt x="12080" y="16761"/>
                  </a:cubicBezTo>
                  <a:cubicBezTo>
                    <a:pt x="12480" y="18514"/>
                    <a:pt x="12960" y="19356"/>
                    <a:pt x="13600" y="19917"/>
                  </a:cubicBezTo>
                  <a:cubicBezTo>
                    <a:pt x="14240" y="20478"/>
                    <a:pt x="15040" y="20758"/>
                    <a:pt x="16000" y="19847"/>
                  </a:cubicBezTo>
                  <a:cubicBezTo>
                    <a:pt x="16960" y="18935"/>
                    <a:pt x="18080" y="16831"/>
                    <a:pt x="19040" y="13325"/>
                  </a:cubicBezTo>
                  <a:cubicBezTo>
                    <a:pt x="20000" y="9818"/>
                    <a:pt x="20800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004203" y="2618616"/>
              <a:ext cx="212448" cy="16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29" fill="norm" stroke="1" extrusionOk="0">
                  <a:moveTo>
                    <a:pt x="925" y="12496"/>
                  </a:moveTo>
                  <a:cubicBezTo>
                    <a:pt x="2830" y="9563"/>
                    <a:pt x="4736" y="6629"/>
                    <a:pt x="5795" y="4363"/>
                  </a:cubicBezTo>
                  <a:cubicBezTo>
                    <a:pt x="6854" y="2096"/>
                    <a:pt x="7066" y="496"/>
                    <a:pt x="6748" y="96"/>
                  </a:cubicBezTo>
                  <a:cubicBezTo>
                    <a:pt x="6430" y="-304"/>
                    <a:pt x="5583" y="496"/>
                    <a:pt x="4313" y="3563"/>
                  </a:cubicBezTo>
                  <a:cubicBezTo>
                    <a:pt x="3042" y="6629"/>
                    <a:pt x="1348" y="11963"/>
                    <a:pt x="501" y="15296"/>
                  </a:cubicBezTo>
                  <a:cubicBezTo>
                    <a:pt x="-346" y="18629"/>
                    <a:pt x="-346" y="19963"/>
                    <a:pt x="2301" y="20629"/>
                  </a:cubicBezTo>
                  <a:cubicBezTo>
                    <a:pt x="4948" y="21296"/>
                    <a:pt x="10242" y="21296"/>
                    <a:pt x="13842" y="20629"/>
                  </a:cubicBezTo>
                  <a:cubicBezTo>
                    <a:pt x="17442" y="19963"/>
                    <a:pt x="19348" y="18629"/>
                    <a:pt x="21254" y="1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515099" y="2603500"/>
              <a:ext cx="95251" cy="21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4491"/>
                  </a:moveTo>
                  <a:cubicBezTo>
                    <a:pt x="4800" y="8341"/>
                    <a:pt x="9600" y="12190"/>
                    <a:pt x="12000" y="15077"/>
                  </a:cubicBezTo>
                  <a:cubicBezTo>
                    <a:pt x="14400" y="17964"/>
                    <a:pt x="14400" y="19889"/>
                    <a:pt x="13200" y="20745"/>
                  </a:cubicBezTo>
                  <a:cubicBezTo>
                    <a:pt x="12000" y="21600"/>
                    <a:pt x="9600" y="21386"/>
                    <a:pt x="7200" y="19889"/>
                  </a:cubicBezTo>
                  <a:cubicBezTo>
                    <a:pt x="4800" y="18392"/>
                    <a:pt x="2400" y="15612"/>
                    <a:pt x="2880" y="12297"/>
                  </a:cubicBezTo>
                  <a:cubicBezTo>
                    <a:pt x="3360" y="8982"/>
                    <a:pt x="6720" y="5133"/>
                    <a:pt x="10320" y="2994"/>
                  </a:cubicBezTo>
                  <a:cubicBezTo>
                    <a:pt x="13920" y="855"/>
                    <a:pt x="17760" y="4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663549" y="2612226"/>
              <a:ext cx="184583" cy="36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5" fill="norm" stroke="1" extrusionOk="0">
                  <a:moveTo>
                    <a:pt x="4094" y="3231"/>
                  </a:moveTo>
                  <a:cubicBezTo>
                    <a:pt x="5064" y="2732"/>
                    <a:pt x="6035" y="2232"/>
                    <a:pt x="6763" y="1608"/>
                  </a:cubicBezTo>
                  <a:cubicBezTo>
                    <a:pt x="7491" y="984"/>
                    <a:pt x="7977" y="235"/>
                    <a:pt x="7370" y="47"/>
                  </a:cubicBezTo>
                  <a:cubicBezTo>
                    <a:pt x="6763" y="-140"/>
                    <a:pt x="5064" y="235"/>
                    <a:pt x="3487" y="1109"/>
                  </a:cubicBezTo>
                  <a:cubicBezTo>
                    <a:pt x="1909" y="1983"/>
                    <a:pt x="453" y="3356"/>
                    <a:pt x="89" y="4667"/>
                  </a:cubicBezTo>
                  <a:cubicBezTo>
                    <a:pt x="-275" y="5978"/>
                    <a:pt x="453" y="7226"/>
                    <a:pt x="2759" y="7851"/>
                  </a:cubicBezTo>
                  <a:cubicBezTo>
                    <a:pt x="5064" y="8475"/>
                    <a:pt x="8947" y="8475"/>
                    <a:pt x="12224" y="7539"/>
                  </a:cubicBezTo>
                  <a:cubicBezTo>
                    <a:pt x="15500" y="6602"/>
                    <a:pt x="18170" y="4729"/>
                    <a:pt x="19626" y="3481"/>
                  </a:cubicBezTo>
                  <a:cubicBezTo>
                    <a:pt x="21082" y="2232"/>
                    <a:pt x="21325" y="1608"/>
                    <a:pt x="21082" y="1546"/>
                  </a:cubicBezTo>
                  <a:cubicBezTo>
                    <a:pt x="20840" y="1483"/>
                    <a:pt x="20112" y="1983"/>
                    <a:pt x="19990" y="3356"/>
                  </a:cubicBezTo>
                  <a:cubicBezTo>
                    <a:pt x="19869" y="4729"/>
                    <a:pt x="20354" y="6977"/>
                    <a:pt x="20718" y="9848"/>
                  </a:cubicBezTo>
                  <a:cubicBezTo>
                    <a:pt x="21082" y="12720"/>
                    <a:pt x="21325" y="16216"/>
                    <a:pt x="20961" y="18276"/>
                  </a:cubicBezTo>
                  <a:cubicBezTo>
                    <a:pt x="20597" y="20336"/>
                    <a:pt x="19626" y="20961"/>
                    <a:pt x="18534" y="21210"/>
                  </a:cubicBezTo>
                  <a:cubicBezTo>
                    <a:pt x="17442" y="21460"/>
                    <a:pt x="16228" y="21335"/>
                    <a:pt x="15379" y="20024"/>
                  </a:cubicBezTo>
                  <a:cubicBezTo>
                    <a:pt x="14529" y="18713"/>
                    <a:pt x="14044" y="16216"/>
                    <a:pt x="13801" y="14655"/>
                  </a:cubicBezTo>
                  <a:cubicBezTo>
                    <a:pt x="13559" y="13095"/>
                    <a:pt x="13559" y="12470"/>
                    <a:pt x="13559" y="11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819899" y="25908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926872" y="2582438"/>
              <a:ext cx="89879" cy="16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082" fill="norm" stroke="1" extrusionOk="0">
                  <a:moveTo>
                    <a:pt x="1700" y="9283"/>
                  </a:moveTo>
                  <a:cubicBezTo>
                    <a:pt x="5627" y="7369"/>
                    <a:pt x="9554" y="5455"/>
                    <a:pt x="12745" y="3814"/>
                  </a:cubicBezTo>
                  <a:cubicBezTo>
                    <a:pt x="15936" y="2174"/>
                    <a:pt x="18390" y="807"/>
                    <a:pt x="17900" y="260"/>
                  </a:cubicBezTo>
                  <a:cubicBezTo>
                    <a:pt x="17409" y="-287"/>
                    <a:pt x="13972" y="-14"/>
                    <a:pt x="10536" y="1490"/>
                  </a:cubicBezTo>
                  <a:cubicBezTo>
                    <a:pt x="7100" y="2994"/>
                    <a:pt x="3663" y="5728"/>
                    <a:pt x="1700" y="8599"/>
                  </a:cubicBezTo>
                  <a:cubicBezTo>
                    <a:pt x="-264" y="11470"/>
                    <a:pt x="-755" y="14478"/>
                    <a:pt x="1454" y="16665"/>
                  </a:cubicBezTo>
                  <a:cubicBezTo>
                    <a:pt x="3663" y="18852"/>
                    <a:pt x="8572" y="20219"/>
                    <a:pt x="12254" y="20766"/>
                  </a:cubicBezTo>
                  <a:cubicBezTo>
                    <a:pt x="15936" y="21313"/>
                    <a:pt x="18390" y="21040"/>
                    <a:pt x="20845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068492" y="2597150"/>
              <a:ext cx="113358" cy="12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63" fill="norm" stroke="1" extrusionOk="0">
                  <a:moveTo>
                    <a:pt x="13022" y="2160"/>
                  </a:moveTo>
                  <a:cubicBezTo>
                    <a:pt x="11022" y="1080"/>
                    <a:pt x="9022" y="0"/>
                    <a:pt x="7222" y="0"/>
                  </a:cubicBezTo>
                  <a:cubicBezTo>
                    <a:pt x="5422" y="0"/>
                    <a:pt x="3822" y="1080"/>
                    <a:pt x="2422" y="3420"/>
                  </a:cubicBezTo>
                  <a:cubicBezTo>
                    <a:pt x="1022" y="5760"/>
                    <a:pt x="-178" y="9360"/>
                    <a:pt x="22" y="12780"/>
                  </a:cubicBezTo>
                  <a:cubicBezTo>
                    <a:pt x="222" y="16200"/>
                    <a:pt x="1822" y="19440"/>
                    <a:pt x="4822" y="20520"/>
                  </a:cubicBezTo>
                  <a:cubicBezTo>
                    <a:pt x="7822" y="21600"/>
                    <a:pt x="12222" y="20520"/>
                    <a:pt x="15222" y="19260"/>
                  </a:cubicBezTo>
                  <a:cubicBezTo>
                    <a:pt x="18222" y="18000"/>
                    <a:pt x="19822" y="16560"/>
                    <a:pt x="21422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227783" y="2432050"/>
              <a:ext cx="106467" cy="29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4" fill="norm" stroke="1" extrusionOk="0">
                  <a:moveTo>
                    <a:pt x="9868" y="0"/>
                  </a:moveTo>
                  <a:cubicBezTo>
                    <a:pt x="7750" y="2953"/>
                    <a:pt x="5632" y="5905"/>
                    <a:pt x="3938" y="9091"/>
                  </a:cubicBezTo>
                  <a:cubicBezTo>
                    <a:pt x="2244" y="12276"/>
                    <a:pt x="974" y="15695"/>
                    <a:pt x="338" y="17871"/>
                  </a:cubicBezTo>
                  <a:cubicBezTo>
                    <a:pt x="-297" y="20046"/>
                    <a:pt x="-297" y="20978"/>
                    <a:pt x="2668" y="21289"/>
                  </a:cubicBezTo>
                  <a:cubicBezTo>
                    <a:pt x="5632" y="21600"/>
                    <a:pt x="11562" y="21289"/>
                    <a:pt x="15162" y="20823"/>
                  </a:cubicBezTo>
                  <a:cubicBezTo>
                    <a:pt x="18762" y="20357"/>
                    <a:pt x="20032" y="19735"/>
                    <a:pt x="21303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226299" y="25336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7829549" y="2463800"/>
              <a:ext cx="6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43"/>
                    <a:pt x="14400" y="10286"/>
                    <a:pt x="18000" y="13886"/>
                  </a:cubicBezTo>
                  <a:cubicBezTo>
                    <a:pt x="21600" y="17486"/>
                    <a:pt x="21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7810499" y="2446581"/>
              <a:ext cx="222251" cy="26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9752"/>
                  </a:moveTo>
                  <a:cubicBezTo>
                    <a:pt x="0" y="18562"/>
                    <a:pt x="0" y="17371"/>
                    <a:pt x="514" y="16521"/>
                  </a:cubicBezTo>
                  <a:cubicBezTo>
                    <a:pt x="1029" y="15670"/>
                    <a:pt x="2057" y="15160"/>
                    <a:pt x="4217" y="14055"/>
                  </a:cubicBezTo>
                  <a:cubicBezTo>
                    <a:pt x="6377" y="12949"/>
                    <a:pt x="9669" y="11248"/>
                    <a:pt x="12137" y="9037"/>
                  </a:cubicBezTo>
                  <a:cubicBezTo>
                    <a:pt x="14606" y="6826"/>
                    <a:pt x="16251" y="4105"/>
                    <a:pt x="17280" y="2319"/>
                  </a:cubicBezTo>
                  <a:cubicBezTo>
                    <a:pt x="18309" y="533"/>
                    <a:pt x="18720" y="-317"/>
                    <a:pt x="18617" y="108"/>
                  </a:cubicBezTo>
                  <a:cubicBezTo>
                    <a:pt x="18514" y="533"/>
                    <a:pt x="17897" y="2234"/>
                    <a:pt x="17486" y="5040"/>
                  </a:cubicBezTo>
                  <a:cubicBezTo>
                    <a:pt x="17074" y="7847"/>
                    <a:pt x="16869" y="11759"/>
                    <a:pt x="17589" y="14650"/>
                  </a:cubicBezTo>
                  <a:cubicBezTo>
                    <a:pt x="18309" y="17541"/>
                    <a:pt x="19954" y="19412"/>
                    <a:pt x="2160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040552" y="2603500"/>
              <a:ext cx="92452" cy="10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109" fill="norm" stroke="1" extrusionOk="0">
                  <a:moveTo>
                    <a:pt x="12356" y="5184"/>
                  </a:moveTo>
                  <a:cubicBezTo>
                    <a:pt x="10008" y="4752"/>
                    <a:pt x="7661" y="4320"/>
                    <a:pt x="5548" y="5400"/>
                  </a:cubicBezTo>
                  <a:cubicBezTo>
                    <a:pt x="3435" y="6480"/>
                    <a:pt x="1556" y="9072"/>
                    <a:pt x="617" y="11880"/>
                  </a:cubicBezTo>
                  <a:cubicBezTo>
                    <a:pt x="-322" y="14688"/>
                    <a:pt x="-322" y="17712"/>
                    <a:pt x="1556" y="19440"/>
                  </a:cubicBezTo>
                  <a:cubicBezTo>
                    <a:pt x="3435" y="21168"/>
                    <a:pt x="7191" y="21600"/>
                    <a:pt x="10948" y="20520"/>
                  </a:cubicBezTo>
                  <a:cubicBezTo>
                    <a:pt x="14704" y="19440"/>
                    <a:pt x="18461" y="16848"/>
                    <a:pt x="19869" y="13392"/>
                  </a:cubicBezTo>
                  <a:cubicBezTo>
                    <a:pt x="21278" y="9936"/>
                    <a:pt x="20339" y="5616"/>
                    <a:pt x="17287" y="3240"/>
                  </a:cubicBezTo>
                  <a:cubicBezTo>
                    <a:pt x="14235" y="864"/>
                    <a:pt x="9069" y="432"/>
                    <a:pt x="39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718549" y="25844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699499" y="248285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826863" y="2306761"/>
              <a:ext cx="56788" cy="41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12" fill="norm" stroke="1" extrusionOk="0">
                  <a:moveTo>
                    <a:pt x="20696" y="2857"/>
                  </a:moveTo>
                  <a:cubicBezTo>
                    <a:pt x="19153" y="2094"/>
                    <a:pt x="17610" y="1330"/>
                    <a:pt x="15296" y="785"/>
                  </a:cubicBezTo>
                  <a:cubicBezTo>
                    <a:pt x="12982" y="239"/>
                    <a:pt x="9896" y="-88"/>
                    <a:pt x="7582" y="21"/>
                  </a:cubicBezTo>
                  <a:cubicBezTo>
                    <a:pt x="5267" y="130"/>
                    <a:pt x="3725" y="676"/>
                    <a:pt x="2182" y="2639"/>
                  </a:cubicBezTo>
                  <a:cubicBezTo>
                    <a:pt x="639" y="4603"/>
                    <a:pt x="-904" y="7985"/>
                    <a:pt x="639" y="11367"/>
                  </a:cubicBezTo>
                  <a:cubicBezTo>
                    <a:pt x="2182" y="14748"/>
                    <a:pt x="6810" y="18130"/>
                    <a:pt x="11439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769299" y="2540000"/>
              <a:ext cx="1461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933" y="21600"/>
                  </a:moveTo>
                  <a:cubicBezTo>
                    <a:pt x="316" y="18000"/>
                    <a:pt x="-301" y="14400"/>
                    <a:pt x="162" y="11700"/>
                  </a:cubicBezTo>
                  <a:cubicBezTo>
                    <a:pt x="625" y="9000"/>
                    <a:pt x="2168" y="7200"/>
                    <a:pt x="5870" y="5400"/>
                  </a:cubicBezTo>
                  <a:cubicBezTo>
                    <a:pt x="9573" y="3600"/>
                    <a:pt x="15436" y="1800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188645" y="3366033"/>
              <a:ext cx="415356" cy="3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1" fill="norm" stroke="1" extrusionOk="0">
                  <a:moveTo>
                    <a:pt x="6680" y="2178"/>
                  </a:moveTo>
                  <a:cubicBezTo>
                    <a:pt x="5916" y="2178"/>
                    <a:pt x="5152" y="2178"/>
                    <a:pt x="5043" y="2178"/>
                  </a:cubicBezTo>
                  <a:cubicBezTo>
                    <a:pt x="4934" y="2178"/>
                    <a:pt x="5480" y="2178"/>
                    <a:pt x="7171" y="1871"/>
                  </a:cubicBezTo>
                  <a:cubicBezTo>
                    <a:pt x="8862" y="1564"/>
                    <a:pt x="11698" y="951"/>
                    <a:pt x="13662" y="583"/>
                  </a:cubicBezTo>
                  <a:cubicBezTo>
                    <a:pt x="15625" y="214"/>
                    <a:pt x="16716" y="92"/>
                    <a:pt x="17698" y="30"/>
                  </a:cubicBezTo>
                  <a:cubicBezTo>
                    <a:pt x="18680" y="-31"/>
                    <a:pt x="19552" y="-31"/>
                    <a:pt x="19934" y="337"/>
                  </a:cubicBezTo>
                  <a:cubicBezTo>
                    <a:pt x="20316" y="705"/>
                    <a:pt x="20207" y="1442"/>
                    <a:pt x="19498" y="2608"/>
                  </a:cubicBezTo>
                  <a:cubicBezTo>
                    <a:pt x="18789" y="3774"/>
                    <a:pt x="17480" y="5369"/>
                    <a:pt x="15571" y="7149"/>
                  </a:cubicBezTo>
                  <a:cubicBezTo>
                    <a:pt x="13662" y="8928"/>
                    <a:pt x="11152" y="10892"/>
                    <a:pt x="8752" y="12733"/>
                  </a:cubicBezTo>
                  <a:cubicBezTo>
                    <a:pt x="6352" y="14574"/>
                    <a:pt x="4062" y="16292"/>
                    <a:pt x="2698" y="17396"/>
                  </a:cubicBezTo>
                  <a:cubicBezTo>
                    <a:pt x="1334" y="18501"/>
                    <a:pt x="898" y="18992"/>
                    <a:pt x="516" y="19544"/>
                  </a:cubicBezTo>
                  <a:cubicBezTo>
                    <a:pt x="134" y="20096"/>
                    <a:pt x="-193" y="20710"/>
                    <a:pt x="134" y="21078"/>
                  </a:cubicBezTo>
                  <a:cubicBezTo>
                    <a:pt x="462" y="21446"/>
                    <a:pt x="1443" y="21569"/>
                    <a:pt x="3462" y="21324"/>
                  </a:cubicBezTo>
                  <a:cubicBezTo>
                    <a:pt x="5480" y="21078"/>
                    <a:pt x="8534" y="20464"/>
                    <a:pt x="11098" y="20035"/>
                  </a:cubicBezTo>
                  <a:cubicBezTo>
                    <a:pt x="13662" y="19605"/>
                    <a:pt x="15734" y="19360"/>
                    <a:pt x="17371" y="19360"/>
                  </a:cubicBezTo>
                  <a:cubicBezTo>
                    <a:pt x="19007" y="19360"/>
                    <a:pt x="20207" y="19605"/>
                    <a:pt x="21407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982883" y="3803914"/>
              <a:ext cx="662518" cy="5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690" y="13314"/>
                  </a:moveTo>
                  <a:cubicBezTo>
                    <a:pt x="345" y="11079"/>
                    <a:pt x="0" y="8845"/>
                    <a:pt x="0" y="7355"/>
                  </a:cubicBezTo>
                  <a:cubicBezTo>
                    <a:pt x="0" y="5866"/>
                    <a:pt x="345" y="5121"/>
                    <a:pt x="1863" y="4748"/>
                  </a:cubicBezTo>
                  <a:cubicBezTo>
                    <a:pt x="3381" y="4376"/>
                    <a:pt x="6073" y="4376"/>
                    <a:pt x="8695" y="4004"/>
                  </a:cubicBezTo>
                  <a:cubicBezTo>
                    <a:pt x="11318" y="3631"/>
                    <a:pt x="13871" y="2886"/>
                    <a:pt x="15320" y="2514"/>
                  </a:cubicBezTo>
                  <a:cubicBezTo>
                    <a:pt x="16769" y="2141"/>
                    <a:pt x="17114" y="2141"/>
                    <a:pt x="17459" y="1769"/>
                  </a:cubicBezTo>
                  <a:cubicBezTo>
                    <a:pt x="17804" y="1397"/>
                    <a:pt x="18150" y="652"/>
                    <a:pt x="18081" y="279"/>
                  </a:cubicBezTo>
                  <a:cubicBezTo>
                    <a:pt x="18012" y="-93"/>
                    <a:pt x="17528" y="-93"/>
                    <a:pt x="15907" y="279"/>
                  </a:cubicBezTo>
                  <a:cubicBezTo>
                    <a:pt x="14285" y="652"/>
                    <a:pt x="11525" y="1397"/>
                    <a:pt x="9144" y="3631"/>
                  </a:cubicBezTo>
                  <a:cubicBezTo>
                    <a:pt x="6763" y="5866"/>
                    <a:pt x="4762" y="9590"/>
                    <a:pt x="3554" y="11824"/>
                  </a:cubicBezTo>
                  <a:cubicBezTo>
                    <a:pt x="2346" y="14059"/>
                    <a:pt x="1932" y="14804"/>
                    <a:pt x="1553" y="15921"/>
                  </a:cubicBezTo>
                  <a:cubicBezTo>
                    <a:pt x="1173" y="17038"/>
                    <a:pt x="828" y="18528"/>
                    <a:pt x="828" y="19645"/>
                  </a:cubicBezTo>
                  <a:cubicBezTo>
                    <a:pt x="828" y="20762"/>
                    <a:pt x="1173" y="21507"/>
                    <a:pt x="2553" y="20017"/>
                  </a:cubicBezTo>
                  <a:cubicBezTo>
                    <a:pt x="3934" y="18528"/>
                    <a:pt x="6349" y="14804"/>
                    <a:pt x="8730" y="11452"/>
                  </a:cubicBezTo>
                  <a:cubicBezTo>
                    <a:pt x="11111" y="8100"/>
                    <a:pt x="13457" y="5121"/>
                    <a:pt x="15596" y="4376"/>
                  </a:cubicBezTo>
                  <a:cubicBezTo>
                    <a:pt x="17735" y="3631"/>
                    <a:pt x="19668" y="5121"/>
                    <a:pt x="21600" y="6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518149" y="1714500"/>
              <a:ext cx="1829054" cy="4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063" fill="norm" stroke="1" extrusionOk="0">
                  <a:moveTo>
                    <a:pt x="0" y="5635"/>
                  </a:moveTo>
                  <a:cubicBezTo>
                    <a:pt x="749" y="3757"/>
                    <a:pt x="1498" y="1878"/>
                    <a:pt x="2385" y="939"/>
                  </a:cubicBezTo>
                  <a:cubicBezTo>
                    <a:pt x="3271" y="0"/>
                    <a:pt x="4295" y="0"/>
                    <a:pt x="5331" y="0"/>
                  </a:cubicBezTo>
                  <a:cubicBezTo>
                    <a:pt x="6368" y="0"/>
                    <a:pt x="7416" y="0"/>
                    <a:pt x="8428" y="2348"/>
                  </a:cubicBezTo>
                  <a:cubicBezTo>
                    <a:pt x="9439" y="4696"/>
                    <a:pt x="10413" y="9391"/>
                    <a:pt x="11337" y="13148"/>
                  </a:cubicBezTo>
                  <a:cubicBezTo>
                    <a:pt x="12261" y="16904"/>
                    <a:pt x="13135" y="19722"/>
                    <a:pt x="14046" y="20661"/>
                  </a:cubicBezTo>
                  <a:cubicBezTo>
                    <a:pt x="14958" y="21600"/>
                    <a:pt x="15907" y="20661"/>
                    <a:pt x="16893" y="20191"/>
                  </a:cubicBezTo>
                  <a:cubicBezTo>
                    <a:pt x="17879" y="19722"/>
                    <a:pt x="18903" y="19722"/>
                    <a:pt x="19627" y="19252"/>
                  </a:cubicBezTo>
                  <a:cubicBezTo>
                    <a:pt x="20351" y="18783"/>
                    <a:pt x="20776" y="17843"/>
                    <a:pt x="21076" y="16904"/>
                  </a:cubicBezTo>
                  <a:cubicBezTo>
                    <a:pt x="21375" y="15965"/>
                    <a:pt x="21550" y="15026"/>
                    <a:pt x="21575" y="14087"/>
                  </a:cubicBezTo>
                  <a:cubicBezTo>
                    <a:pt x="21600" y="13148"/>
                    <a:pt x="21475" y="12209"/>
                    <a:pt x="20938" y="10330"/>
                  </a:cubicBezTo>
                  <a:cubicBezTo>
                    <a:pt x="20401" y="8452"/>
                    <a:pt x="19452" y="5635"/>
                    <a:pt x="18441" y="4226"/>
                  </a:cubicBezTo>
                  <a:cubicBezTo>
                    <a:pt x="17430" y="2817"/>
                    <a:pt x="16356" y="2817"/>
                    <a:pt x="15407" y="3757"/>
                  </a:cubicBezTo>
                  <a:cubicBezTo>
                    <a:pt x="14458" y="4696"/>
                    <a:pt x="13634" y="6574"/>
                    <a:pt x="12760" y="7983"/>
                  </a:cubicBezTo>
                  <a:cubicBezTo>
                    <a:pt x="11886" y="9391"/>
                    <a:pt x="10962" y="10330"/>
                    <a:pt x="10038" y="10330"/>
                  </a:cubicBezTo>
                  <a:cubicBezTo>
                    <a:pt x="9114" y="10330"/>
                    <a:pt x="8191" y="9391"/>
                    <a:pt x="7254" y="7983"/>
                  </a:cubicBezTo>
                  <a:cubicBezTo>
                    <a:pt x="6318" y="6574"/>
                    <a:pt x="5369" y="4696"/>
                    <a:pt x="4432" y="3757"/>
                  </a:cubicBezTo>
                  <a:cubicBezTo>
                    <a:pt x="3496" y="2817"/>
                    <a:pt x="2572" y="2817"/>
                    <a:pt x="2010" y="3287"/>
                  </a:cubicBezTo>
                  <a:cubicBezTo>
                    <a:pt x="1448" y="3757"/>
                    <a:pt x="1249" y="4696"/>
                    <a:pt x="1049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972299" y="3864202"/>
              <a:ext cx="677556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29" fill="norm" stroke="1" extrusionOk="0">
                  <a:moveTo>
                    <a:pt x="0" y="21029"/>
                  </a:moveTo>
                  <a:cubicBezTo>
                    <a:pt x="2019" y="18212"/>
                    <a:pt x="4037" y="15394"/>
                    <a:pt x="6325" y="13516"/>
                  </a:cubicBezTo>
                  <a:cubicBezTo>
                    <a:pt x="8613" y="11638"/>
                    <a:pt x="11170" y="10699"/>
                    <a:pt x="13626" y="8820"/>
                  </a:cubicBezTo>
                  <a:cubicBezTo>
                    <a:pt x="16082" y="6942"/>
                    <a:pt x="18437" y="4125"/>
                    <a:pt x="19817" y="2246"/>
                  </a:cubicBezTo>
                  <a:cubicBezTo>
                    <a:pt x="21196" y="368"/>
                    <a:pt x="21600" y="-571"/>
                    <a:pt x="21533" y="368"/>
                  </a:cubicBezTo>
                  <a:cubicBezTo>
                    <a:pt x="21465" y="1307"/>
                    <a:pt x="20927" y="4125"/>
                    <a:pt x="19514" y="6472"/>
                  </a:cubicBezTo>
                  <a:cubicBezTo>
                    <a:pt x="18101" y="8820"/>
                    <a:pt x="15813" y="10699"/>
                    <a:pt x="13458" y="12107"/>
                  </a:cubicBezTo>
                  <a:cubicBezTo>
                    <a:pt x="11103" y="13516"/>
                    <a:pt x="8680" y="14455"/>
                    <a:pt x="7166" y="15394"/>
                  </a:cubicBezTo>
                  <a:cubicBezTo>
                    <a:pt x="5652" y="16333"/>
                    <a:pt x="5047" y="17272"/>
                    <a:pt x="4946" y="17742"/>
                  </a:cubicBezTo>
                  <a:cubicBezTo>
                    <a:pt x="4845" y="18212"/>
                    <a:pt x="5249" y="18212"/>
                    <a:pt x="6628" y="16803"/>
                  </a:cubicBezTo>
                  <a:cubicBezTo>
                    <a:pt x="8007" y="15394"/>
                    <a:pt x="10363" y="12577"/>
                    <a:pt x="11776" y="10699"/>
                  </a:cubicBezTo>
                  <a:cubicBezTo>
                    <a:pt x="13189" y="8820"/>
                    <a:pt x="13660" y="7881"/>
                    <a:pt x="14097" y="7412"/>
                  </a:cubicBezTo>
                  <a:cubicBezTo>
                    <a:pt x="14535" y="6942"/>
                    <a:pt x="14938" y="6942"/>
                    <a:pt x="13761" y="7412"/>
                  </a:cubicBezTo>
                  <a:cubicBezTo>
                    <a:pt x="12583" y="7881"/>
                    <a:pt x="9824" y="8820"/>
                    <a:pt x="7671" y="10699"/>
                  </a:cubicBezTo>
                  <a:cubicBezTo>
                    <a:pt x="5518" y="12577"/>
                    <a:pt x="3970" y="15394"/>
                    <a:pt x="2994" y="17272"/>
                  </a:cubicBezTo>
                  <a:cubicBezTo>
                    <a:pt x="2019" y="19151"/>
                    <a:pt x="1615" y="20090"/>
                    <a:pt x="1649" y="19620"/>
                  </a:cubicBezTo>
                  <a:cubicBezTo>
                    <a:pt x="1682" y="19151"/>
                    <a:pt x="2153" y="17272"/>
                    <a:pt x="3566" y="13516"/>
                  </a:cubicBezTo>
                  <a:cubicBezTo>
                    <a:pt x="4979" y="9759"/>
                    <a:pt x="7335" y="4125"/>
                    <a:pt x="10026" y="1777"/>
                  </a:cubicBezTo>
                  <a:cubicBezTo>
                    <a:pt x="12718" y="-571"/>
                    <a:pt x="15746" y="368"/>
                    <a:pt x="18774" y="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153184" y="3323436"/>
              <a:ext cx="321265" cy="39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71" fill="norm" stroke="1" extrusionOk="0">
                  <a:moveTo>
                    <a:pt x="1064" y="1585"/>
                  </a:moveTo>
                  <a:cubicBezTo>
                    <a:pt x="500" y="900"/>
                    <a:pt x="-65" y="214"/>
                    <a:pt x="6" y="42"/>
                  </a:cubicBezTo>
                  <a:cubicBezTo>
                    <a:pt x="76" y="-129"/>
                    <a:pt x="782" y="214"/>
                    <a:pt x="2829" y="1128"/>
                  </a:cubicBezTo>
                  <a:cubicBezTo>
                    <a:pt x="4876" y="2042"/>
                    <a:pt x="8264" y="3528"/>
                    <a:pt x="11370" y="4900"/>
                  </a:cubicBezTo>
                  <a:cubicBezTo>
                    <a:pt x="14476" y="6271"/>
                    <a:pt x="17300" y="7528"/>
                    <a:pt x="18994" y="8328"/>
                  </a:cubicBezTo>
                  <a:cubicBezTo>
                    <a:pt x="20688" y="9128"/>
                    <a:pt x="21253" y="9471"/>
                    <a:pt x="21394" y="9928"/>
                  </a:cubicBezTo>
                  <a:cubicBezTo>
                    <a:pt x="21535" y="10385"/>
                    <a:pt x="21253" y="10957"/>
                    <a:pt x="20053" y="11814"/>
                  </a:cubicBezTo>
                  <a:cubicBezTo>
                    <a:pt x="18853" y="12671"/>
                    <a:pt x="16735" y="13814"/>
                    <a:pt x="13911" y="14900"/>
                  </a:cubicBezTo>
                  <a:cubicBezTo>
                    <a:pt x="11088" y="15985"/>
                    <a:pt x="7559" y="17014"/>
                    <a:pt x="5370" y="17642"/>
                  </a:cubicBezTo>
                  <a:cubicBezTo>
                    <a:pt x="3182" y="18271"/>
                    <a:pt x="2335" y="18500"/>
                    <a:pt x="1700" y="18842"/>
                  </a:cubicBezTo>
                  <a:cubicBezTo>
                    <a:pt x="1064" y="19185"/>
                    <a:pt x="641" y="19642"/>
                    <a:pt x="853" y="20100"/>
                  </a:cubicBezTo>
                  <a:cubicBezTo>
                    <a:pt x="1064" y="20557"/>
                    <a:pt x="1911" y="21014"/>
                    <a:pt x="275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916333" y="3422650"/>
              <a:ext cx="28193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3970" y="5280"/>
                  </a:moveTo>
                  <a:cubicBezTo>
                    <a:pt x="3176" y="5120"/>
                    <a:pt x="2382" y="4960"/>
                    <a:pt x="1588" y="4640"/>
                  </a:cubicBezTo>
                  <a:cubicBezTo>
                    <a:pt x="794" y="4320"/>
                    <a:pt x="0" y="3840"/>
                    <a:pt x="0" y="3440"/>
                  </a:cubicBezTo>
                  <a:cubicBezTo>
                    <a:pt x="0" y="3040"/>
                    <a:pt x="794" y="2720"/>
                    <a:pt x="3415" y="2160"/>
                  </a:cubicBezTo>
                  <a:cubicBezTo>
                    <a:pt x="6035" y="1600"/>
                    <a:pt x="10482" y="800"/>
                    <a:pt x="13182" y="400"/>
                  </a:cubicBezTo>
                  <a:cubicBezTo>
                    <a:pt x="15882" y="0"/>
                    <a:pt x="16835" y="0"/>
                    <a:pt x="18026" y="0"/>
                  </a:cubicBezTo>
                  <a:cubicBezTo>
                    <a:pt x="19217" y="0"/>
                    <a:pt x="20647" y="0"/>
                    <a:pt x="21044" y="480"/>
                  </a:cubicBezTo>
                  <a:cubicBezTo>
                    <a:pt x="21441" y="960"/>
                    <a:pt x="20806" y="1920"/>
                    <a:pt x="18503" y="3920"/>
                  </a:cubicBezTo>
                  <a:cubicBezTo>
                    <a:pt x="16200" y="5920"/>
                    <a:pt x="12229" y="8960"/>
                    <a:pt x="9053" y="11520"/>
                  </a:cubicBezTo>
                  <a:cubicBezTo>
                    <a:pt x="5876" y="14080"/>
                    <a:pt x="3494" y="16160"/>
                    <a:pt x="1985" y="17520"/>
                  </a:cubicBezTo>
                  <a:cubicBezTo>
                    <a:pt x="476" y="18880"/>
                    <a:pt x="-159" y="19520"/>
                    <a:pt x="317" y="19840"/>
                  </a:cubicBezTo>
                  <a:cubicBezTo>
                    <a:pt x="794" y="20160"/>
                    <a:pt x="2382" y="20160"/>
                    <a:pt x="4685" y="20080"/>
                  </a:cubicBezTo>
                  <a:cubicBezTo>
                    <a:pt x="6988" y="20000"/>
                    <a:pt x="10006" y="19840"/>
                    <a:pt x="12309" y="20080"/>
                  </a:cubicBezTo>
                  <a:cubicBezTo>
                    <a:pt x="14612" y="20320"/>
                    <a:pt x="16200" y="20960"/>
                    <a:pt x="17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097429" y="3651250"/>
              <a:ext cx="214722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8306" y="0"/>
                  </a:moveTo>
                  <a:cubicBezTo>
                    <a:pt x="15553" y="3724"/>
                    <a:pt x="12800" y="7448"/>
                    <a:pt x="10153" y="9683"/>
                  </a:cubicBezTo>
                  <a:cubicBezTo>
                    <a:pt x="7506" y="11917"/>
                    <a:pt x="4964" y="12662"/>
                    <a:pt x="3270" y="12662"/>
                  </a:cubicBezTo>
                  <a:cubicBezTo>
                    <a:pt x="1576" y="12662"/>
                    <a:pt x="729" y="11917"/>
                    <a:pt x="306" y="10924"/>
                  </a:cubicBezTo>
                  <a:cubicBezTo>
                    <a:pt x="-118" y="9931"/>
                    <a:pt x="-118" y="8690"/>
                    <a:pt x="411" y="7945"/>
                  </a:cubicBezTo>
                  <a:cubicBezTo>
                    <a:pt x="941" y="7200"/>
                    <a:pt x="2000" y="6952"/>
                    <a:pt x="3482" y="7697"/>
                  </a:cubicBezTo>
                  <a:cubicBezTo>
                    <a:pt x="4964" y="8441"/>
                    <a:pt x="6870" y="10179"/>
                    <a:pt x="9941" y="12662"/>
                  </a:cubicBezTo>
                  <a:cubicBezTo>
                    <a:pt x="13011" y="15145"/>
                    <a:pt x="17247" y="18372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0" y="4260850"/>
              <a:ext cx="82232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" y="20607"/>
                    <a:pt x="456" y="19614"/>
                    <a:pt x="676" y="18745"/>
                  </a:cubicBezTo>
                  <a:cubicBezTo>
                    <a:pt x="895" y="17876"/>
                    <a:pt x="1106" y="17131"/>
                    <a:pt x="1315" y="16386"/>
                  </a:cubicBezTo>
                  <a:cubicBezTo>
                    <a:pt x="1523" y="15641"/>
                    <a:pt x="1729" y="14897"/>
                    <a:pt x="1952" y="14152"/>
                  </a:cubicBezTo>
                  <a:cubicBezTo>
                    <a:pt x="2174" y="13407"/>
                    <a:pt x="2413" y="12662"/>
                    <a:pt x="2633" y="11917"/>
                  </a:cubicBezTo>
                  <a:cubicBezTo>
                    <a:pt x="2852" y="11172"/>
                    <a:pt x="3052" y="10428"/>
                    <a:pt x="3261" y="9807"/>
                  </a:cubicBezTo>
                  <a:cubicBezTo>
                    <a:pt x="3469" y="9186"/>
                    <a:pt x="3686" y="8690"/>
                    <a:pt x="3917" y="8069"/>
                  </a:cubicBezTo>
                  <a:cubicBezTo>
                    <a:pt x="4148" y="7448"/>
                    <a:pt x="4392" y="6703"/>
                    <a:pt x="4581" y="6207"/>
                  </a:cubicBezTo>
                  <a:cubicBezTo>
                    <a:pt x="4770" y="5710"/>
                    <a:pt x="4904" y="5462"/>
                    <a:pt x="5037" y="5214"/>
                  </a:cubicBezTo>
                  <a:cubicBezTo>
                    <a:pt x="5171" y="4966"/>
                    <a:pt x="5304" y="4717"/>
                    <a:pt x="5440" y="4469"/>
                  </a:cubicBezTo>
                  <a:cubicBezTo>
                    <a:pt x="5577" y="4221"/>
                    <a:pt x="5716" y="3972"/>
                    <a:pt x="5868" y="3724"/>
                  </a:cubicBezTo>
                  <a:cubicBezTo>
                    <a:pt x="6021" y="3476"/>
                    <a:pt x="6188" y="3228"/>
                    <a:pt x="6335" y="3103"/>
                  </a:cubicBezTo>
                  <a:cubicBezTo>
                    <a:pt x="6483" y="2979"/>
                    <a:pt x="6611" y="2979"/>
                    <a:pt x="6769" y="2855"/>
                  </a:cubicBezTo>
                  <a:cubicBezTo>
                    <a:pt x="6928" y="2731"/>
                    <a:pt x="7117" y="2483"/>
                    <a:pt x="7297" y="2234"/>
                  </a:cubicBezTo>
                  <a:cubicBezTo>
                    <a:pt x="7478" y="1986"/>
                    <a:pt x="7650" y="1738"/>
                    <a:pt x="7828" y="1490"/>
                  </a:cubicBezTo>
                  <a:cubicBezTo>
                    <a:pt x="8006" y="1241"/>
                    <a:pt x="8190" y="993"/>
                    <a:pt x="8368" y="869"/>
                  </a:cubicBezTo>
                  <a:cubicBezTo>
                    <a:pt x="8545" y="745"/>
                    <a:pt x="8718" y="745"/>
                    <a:pt x="8904" y="621"/>
                  </a:cubicBezTo>
                  <a:cubicBezTo>
                    <a:pt x="9090" y="497"/>
                    <a:pt x="9291" y="248"/>
                    <a:pt x="9488" y="124"/>
                  </a:cubicBezTo>
                  <a:cubicBezTo>
                    <a:pt x="9685" y="0"/>
                    <a:pt x="9880" y="0"/>
                    <a:pt x="10080" y="0"/>
                  </a:cubicBezTo>
                  <a:cubicBezTo>
                    <a:pt x="10280" y="0"/>
                    <a:pt x="10486" y="0"/>
                    <a:pt x="10680" y="0"/>
                  </a:cubicBezTo>
                  <a:cubicBezTo>
                    <a:pt x="10875" y="0"/>
                    <a:pt x="11059" y="0"/>
                    <a:pt x="11256" y="0"/>
                  </a:cubicBezTo>
                  <a:cubicBezTo>
                    <a:pt x="11453" y="0"/>
                    <a:pt x="11665" y="0"/>
                    <a:pt x="11867" y="0"/>
                  </a:cubicBezTo>
                  <a:cubicBezTo>
                    <a:pt x="12070" y="0"/>
                    <a:pt x="12265" y="0"/>
                    <a:pt x="12465" y="124"/>
                  </a:cubicBezTo>
                  <a:cubicBezTo>
                    <a:pt x="12665" y="248"/>
                    <a:pt x="12871" y="497"/>
                    <a:pt x="13066" y="621"/>
                  </a:cubicBezTo>
                  <a:cubicBezTo>
                    <a:pt x="13260" y="745"/>
                    <a:pt x="13444" y="745"/>
                    <a:pt x="13638" y="869"/>
                  </a:cubicBezTo>
                  <a:cubicBezTo>
                    <a:pt x="13833" y="993"/>
                    <a:pt x="14039" y="1241"/>
                    <a:pt x="14236" y="1490"/>
                  </a:cubicBezTo>
                  <a:cubicBezTo>
                    <a:pt x="14433" y="1738"/>
                    <a:pt x="14622" y="1986"/>
                    <a:pt x="14811" y="2110"/>
                  </a:cubicBezTo>
                  <a:cubicBezTo>
                    <a:pt x="15000" y="2234"/>
                    <a:pt x="15189" y="2234"/>
                    <a:pt x="15367" y="2359"/>
                  </a:cubicBezTo>
                  <a:cubicBezTo>
                    <a:pt x="15545" y="2483"/>
                    <a:pt x="15712" y="2731"/>
                    <a:pt x="15890" y="2979"/>
                  </a:cubicBezTo>
                  <a:cubicBezTo>
                    <a:pt x="16068" y="3228"/>
                    <a:pt x="16257" y="3476"/>
                    <a:pt x="16435" y="3724"/>
                  </a:cubicBezTo>
                  <a:cubicBezTo>
                    <a:pt x="16613" y="3972"/>
                    <a:pt x="16780" y="4221"/>
                    <a:pt x="17021" y="4593"/>
                  </a:cubicBezTo>
                  <a:cubicBezTo>
                    <a:pt x="17263" y="4966"/>
                    <a:pt x="17580" y="5462"/>
                    <a:pt x="17814" y="5834"/>
                  </a:cubicBezTo>
                  <a:cubicBezTo>
                    <a:pt x="18047" y="6207"/>
                    <a:pt x="18197" y="6455"/>
                    <a:pt x="18425" y="6828"/>
                  </a:cubicBezTo>
                  <a:cubicBezTo>
                    <a:pt x="18653" y="7200"/>
                    <a:pt x="18959" y="7697"/>
                    <a:pt x="19237" y="8193"/>
                  </a:cubicBezTo>
                  <a:cubicBezTo>
                    <a:pt x="19515" y="8690"/>
                    <a:pt x="19765" y="9186"/>
                    <a:pt x="20010" y="9807"/>
                  </a:cubicBezTo>
                  <a:cubicBezTo>
                    <a:pt x="20255" y="10428"/>
                    <a:pt x="20494" y="11172"/>
                    <a:pt x="20758" y="11917"/>
                  </a:cubicBezTo>
                  <a:cubicBezTo>
                    <a:pt x="21022" y="12662"/>
                    <a:pt x="21311" y="13407"/>
                    <a:pt x="21600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19150" y="4664929"/>
              <a:ext cx="107950" cy="44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863"/>
                  </a:moveTo>
                  <a:cubicBezTo>
                    <a:pt x="1694" y="2353"/>
                    <a:pt x="3388" y="1844"/>
                    <a:pt x="5506" y="1233"/>
                  </a:cubicBezTo>
                  <a:cubicBezTo>
                    <a:pt x="7624" y="621"/>
                    <a:pt x="10165" y="-92"/>
                    <a:pt x="11435" y="10"/>
                  </a:cubicBezTo>
                  <a:cubicBezTo>
                    <a:pt x="12706" y="112"/>
                    <a:pt x="12706" y="1029"/>
                    <a:pt x="13341" y="3168"/>
                  </a:cubicBezTo>
                  <a:cubicBezTo>
                    <a:pt x="13976" y="5308"/>
                    <a:pt x="15247" y="8670"/>
                    <a:pt x="16729" y="11931"/>
                  </a:cubicBezTo>
                  <a:cubicBezTo>
                    <a:pt x="18212" y="15191"/>
                    <a:pt x="19906" y="18350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44550" y="4821606"/>
              <a:ext cx="266700" cy="21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7" fill="norm" stroke="1" extrusionOk="0">
                  <a:moveTo>
                    <a:pt x="0" y="15706"/>
                  </a:moveTo>
                  <a:cubicBezTo>
                    <a:pt x="3600" y="14891"/>
                    <a:pt x="7200" y="14076"/>
                    <a:pt x="10286" y="11631"/>
                  </a:cubicBezTo>
                  <a:cubicBezTo>
                    <a:pt x="13371" y="9186"/>
                    <a:pt x="15943" y="5110"/>
                    <a:pt x="17400" y="2563"/>
                  </a:cubicBezTo>
                  <a:cubicBezTo>
                    <a:pt x="18857" y="16"/>
                    <a:pt x="19200" y="-1003"/>
                    <a:pt x="19543" y="1239"/>
                  </a:cubicBezTo>
                  <a:cubicBezTo>
                    <a:pt x="19886" y="3480"/>
                    <a:pt x="20229" y="8982"/>
                    <a:pt x="20571" y="12752"/>
                  </a:cubicBezTo>
                  <a:cubicBezTo>
                    <a:pt x="20914" y="16522"/>
                    <a:pt x="21257" y="18559"/>
                    <a:pt x="21600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175790" y="4946650"/>
              <a:ext cx="102279" cy="11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796" fill="norm" stroke="1" extrusionOk="0">
                  <a:moveTo>
                    <a:pt x="8860" y="1200"/>
                  </a:moveTo>
                  <a:cubicBezTo>
                    <a:pt x="6700" y="1600"/>
                    <a:pt x="4540" y="2000"/>
                    <a:pt x="3028" y="3200"/>
                  </a:cubicBezTo>
                  <a:cubicBezTo>
                    <a:pt x="1516" y="4400"/>
                    <a:pt x="652" y="6400"/>
                    <a:pt x="220" y="9200"/>
                  </a:cubicBezTo>
                  <a:cubicBezTo>
                    <a:pt x="-212" y="12000"/>
                    <a:pt x="-212" y="15600"/>
                    <a:pt x="2164" y="18000"/>
                  </a:cubicBezTo>
                  <a:cubicBezTo>
                    <a:pt x="4540" y="20400"/>
                    <a:pt x="9292" y="21600"/>
                    <a:pt x="13180" y="20200"/>
                  </a:cubicBezTo>
                  <a:cubicBezTo>
                    <a:pt x="17068" y="18800"/>
                    <a:pt x="20092" y="14800"/>
                    <a:pt x="20740" y="11000"/>
                  </a:cubicBezTo>
                  <a:cubicBezTo>
                    <a:pt x="21388" y="7200"/>
                    <a:pt x="19660" y="3600"/>
                    <a:pt x="16420" y="1800"/>
                  </a:cubicBezTo>
                  <a:cubicBezTo>
                    <a:pt x="13180" y="0"/>
                    <a:pt x="8428" y="0"/>
                    <a:pt x="36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352550" y="476885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371600" y="49657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069686" y="4678818"/>
              <a:ext cx="28864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21" fill="norm" stroke="1" extrusionOk="0">
                  <a:moveTo>
                    <a:pt x="2525" y="1622"/>
                  </a:moveTo>
                  <a:cubicBezTo>
                    <a:pt x="2525" y="771"/>
                    <a:pt x="2525" y="-79"/>
                    <a:pt x="1753" y="6"/>
                  </a:cubicBezTo>
                  <a:cubicBezTo>
                    <a:pt x="982" y="91"/>
                    <a:pt x="-561" y="1112"/>
                    <a:pt x="210" y="3833"/>
                  </a:cubicBezTo>
                  <a:cubicBezTo>
                    <a:pt x="982" y="6554"/>
                    <a:pt x="4068" y="10976"/>
                    <a:pt x="7925" y="14208"/>
                  </a:cubicBezTo>
                  <a:cubicBezTo>
                    <a:pt x="11782" y="17439"/>
                    <a:pt x="16410" y="19480"/>
                    <a:pt x="2103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695450" y="4735969"/>
              <a:ext cx="381001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480" y="20322"/>
                    <a:pt x="960" y="19107"/>
                    <a:pt x="1980" y="16677"/>
                  </a:cubicBezTo>
                  <a:cubicBezTo>
                    <a:pt x="3000" y="14247"/>
                    <a:pt x="4560" y="10602"/>
                    <a:pt x="5460" y="7835"/>
                  </a:cubicBezTo>
                  <a:cubicBezTo>
                    <a:pt x="6360" y="5067"/>
                    <a:pt x="6600" y="3177"/>
                    <a:pt x="6660" y="1895"/>
                  </a:cubicBezTo>
                  <a:cubicBezTo>
                    <a:pt x="6720" y="612"/>
                    <a:pt x="6600" y="-63"/>
                    <a:pt x="6420" y="5"/>
                  </a:cubicBezTo>
                  <a:cubicBezTo>
                    <a:pt x="6240" y="72"/>
                    <a:pt x="6000" y="882"/>
                    <a:pt x="5880" y="2840"/>
                  </a:cubicBezTo>
                  <a:cubicBezTo>
                    <a:pt x="5760" y="4797"/>
                    <a:pt x="5760" y="7902"/>
                    <a:pt x="6000" y="10062"/>
                  </a:cubicBezTo>
                  <a:cubicBezTo>
                    <a:pt x="6240" y="12222"/>
                    <a:pt x="6720" y="13437"/>
                    <a:pt x="7140" y="14382"/>
                  </a:cubicBezTo>
                  <a:cubicBezTo>
                    <a:pt x="7560" y="15327"/>
                    <a:pt x="7920" y="16002"/>
                    <a:pt x="8400" y="16474"/>
                  </a:cubicBezTo>
                  <a:cubicBezTo>
                    <a:pt x="8880" y="16947"/>
                    <a:pt x="9480" y="17217"/>
                    <a:pt x="10620" y="16137"/>
                  </a:cubicBezTo>
                  <a:cubicBezTo>
                    <a:pt x="11760" y="15057"/>
                    <a:pt x="13440" y="12627"/>
                    <a:pt x="14700" y="10534"/>
                  </a:cubicBezTo>
                  <a:cubicBezTo>
                    <a:pt x="15960" y="8442"/>
                    <a:pt x="16800" y="6687"/>
                    <a:pt x="17460" y="5270"/>
                  </a:cubicBezTo>
                  <a:cubicBezTo>
                    <a:pt x="18120" y="3852"/>
                    <a:pt x="18600" y="2772"/>
                    <a:pt x="18660" y="2502"/>
                  </a:cubicBezTo>
                  <a:cubicBezTo>
                    <a:pt x="18720" y="2232"/>
                    <a:pt x="18360" y="2772"/>
                    <a:pt x="18000" y="4392"/>
                  </a:cubicBezTo>
                  <a:cubicBezTo>
                    <a:pt x="17640" y="6012"/>
                    <a:pt x="17280" y="8712"/>
                    <a:pt x="17280" y="10400"/>
                  </a:cubicBezTo>
                  <a:cubicBezTo>
                    <a:pt x="17280" y="12087"/>
                    <a:pt x="17640" y="12762"/>
                    <a:pt x="18420" y="13167"/>
                  </a:cubicBezTo>
                  <a:cubicBezTo>
                    <a:pt x="19200" y="13572"/>
                    <a:pt x="20400" y="13707"/>
                    <a:pt x="21600" y="1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184400" y="4762500"/>
              <a:ext cx="1994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0" y="0"/>
                  </a:moveTo>
                  <a:cubicBezTo>
                    <a:pt x="4500" y="1738"/>
                    <a:pt x="9000" y="3476"/>
                    <a:pt x="12600" y="4966"/>
                  </a:cubicBezTo>
                  <a:cubicBezTo>
                    <a:pt x="16200" y="6455"/>
                    <a:pt x="18900" y="7697"/>
                    <a:pt x="20250" y="8938"/>
                  </a:cubicBezTo>
                  <a:cubicBezTo>
                    <a:pt x="21600" y="10179"/>
                    <a:pt x="21600" y="11421"/>
                    <a:pt x="19687" y="12910"/>
                  </a:cubicBezTo>
                  <a:cubicBezTo>
                    <a:pt x="17775" y="14400"/>
                    <a:pt x="13950" y="16138"/>
                    <a:pt x="10575" y="17628"/>
                  </a:cubicBezTo>
                  <a:cubicBezTo>
                    <a:pt x="7200" y="19117"/>
                    <a:pt x="4275" y="20359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273300" y="4933950"/>
              <a:ext cx="222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541"/>
                    <a:pt x="11314" y="5082"/>
                    <a:pt x="7714" y="7624"/>
                  </a:cubicBezTo>
                  <a:cubicBezTo>
                    <a:pt x="4114" y="10165"/>
                    <a:pt x="2057" y="12706"/>
                    <a:pt x="1029" y="15035"/>
                  </a:cubicBezTo>
                  <a:cubicBezTo>
                    <a:pt x="0" y="17365"/>
                    <a:pt x="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527300" y="4704931"/>
              <a:ext cx="330201" cy="31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344"/>
                  </a:moveTo>
                  <a:cubicBezTo>
                    <a:pt x="1246" y="18786"/>
                    <a:pt x="2492" y="16228"/>
                    <a:pt x="4085" y="13173"/>
                  </a:cubicBezTo>
                  <a:cubicBezTo>
                    <a:pt x="5677" y="10118"/>
                    <a:pt x="7615" y="6565"/>
                    <a:pt x="8654" y="4149"/>
                  </a:cubicBezTo>
                  <a:cubicBezTo>
                    <a:pt x="9692" y="1733"/>
                    <a:pt x="9831" y="455"/>
                    <a:pt x="9623" y="99"/>
                  </a:cubicBezTo>
                  <a:cubicBezTo>
                    <a:pt x="9415" y="-256"/>
                    <a:pt x="8862" y="312"/>
                    <a:pt x="8031" y="2302"/>
                  </a:cubicBezTo>
                  <a:cubicBezTo>
                    <a:pt x="7200" y="4291"/>
                    <a:pt x="6092" y="7702"/>
                    <a:pt x="5538" y="9762"/>
                  </a:cubicBezTo>
                  <a:cubicBezTo>
                    <a:pt x="4985" y="11823"/>
                    <a:pt x="4985" y="12533"/>
                    <a:pt x="5054" y="13315"/>
                  </a:cubicBezTo>
                  <a:cubicBezTo>
                    <a:pt x="5123" y="14097"/>
                    <a:pt x="5262" y="14949"/>
                    <a:pt x="5677" y="15447"/>
                  </a:cubicBezTo>
                  <a:cubicBezTo>
                    <a:pt x="6092" y="15944"/>
                    <a:pt x="6785" y="16086"/>
                    <a:pt x="8169" y="15305"/>
                  </a:cubicBezTo>
                  <a:cubicBezTo>
                    <a:pt x="9554" y="14523"/>
                    <a:pt x="11631" y="12818"/>
                    <a:pt x="13154" y="10899"/>
                  </a:cubicBezTo>
                  <a:cubicBezTo>
                    <a:pt x="14677" y="8981"/>
                    <a:pt x="15646" y="6849"/>
                    <a:pt x="16131" y="5286"/>
                  </a:cubicBezTo>
                  <a:cubicBezTo>
                    <a:pt x="16615" y="3723"/>
                    <a:pt x="16615" y="2728"/>
                    <a:pt x="16477" y="2870"/>
                  </a:cubicBezTo>
                  <a:cubicBezTo>
                    <a:pt x="16338" y="3012"/>
                    <a:pt x="16062" y="4291"/>
                    <a:pt x="15923" y="6068"/>
                  </a:cubicBezTo>
                  <a:cubicBezTo>
                    <a:pt x="15785" y="7844"/>
                    <a:pt x="15785" y="10118"/>
                    <a:pt x="16754" y="11894"/>
                  </a:cubicBezTo>
                  <a:cubicBezTo>
                    <a:pt x="17723" y="13670"/>
                    <a:pt x="19662" y="14949"/>
                    <a:pt x="21600" y="1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884346" y="4887606"/>
              <a:ext cx="79396" cy="9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02" fill="norm" stroke="1" extrusionOk="0">
                  <a:moveTo>
                    <a:pt x="17899" y="402"/>
                  </a:moveTo>
                  <a:cubicBezTo>
                    <a:pt x="15130" y="-48"/>
                    <a:pt x="12360" y="-498"/>
                    <a:pt x="9314" y="1302"/>
                  </a:cubicBezTo>
                  <a:cubicBezTo>
                    <a:pt x="6268" y="3102"/>
                    <a:pt x="2945" y="7152"/>
                    <a:pt x="1284" y="10527"/>
                  </a:cubicBezTo>
                  <a:cubicBezTo>
                    <a:pt x="-378" y="13902"/>
                    <a:pt x="-378" y="16602"/>
                    <a:pt x="1007" y="18402"/>
                  </a:cubicBezTo>
                  <a:cubicBezTo>
                    <a:pt x="2391" y="20202"/>
                    <a:pt x="5160" y="21102"/>
                    <a:pt x="8207" y="21102"/>
                  </a:cubicBezTo>
                  <a:cubicBezTo>
                    <a:pt x="11253" y="21102"/>
                    <a:pt x="14576" y="20202"/>
                    <a:pt x="17068" y="17727"/>
                  </a:cubicBezTo>
                  <a:cubicBezTo>
                    <a:pt x="19560" y="15252"/>
                    <a:pt x="21222" y="11202"/>
                    <a:pt x="20668" y="8277"/>
                  </a:cubicBezTo>
                  <a:cubicBezTo>
                    <a:pt x="20114" y="5352"/>
                    <a:pt x="17345" y="3552"/>
                    <a:pt x="14022" y="3102"/>
                  </a:cubicBezTo>
                  <a:cubicBezTo>
                    <a:pt x="10699" y="2652"/>
                    <a:pt x="6822" y="3552"/>
                    <a:pt x="2945" y="4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702050" y="4762500"/>
              <a:ext cx="1905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683"/>
                  </a:moveTo>
                  <a:cubicBezTo>
                    <a:pt x="1200" y="1964"/>
                    <a:pt x="2400" y="2244"/>
                    <a:pt x="4080" y="5049"/>
                  </a:cubicBezTo>
                  <a:cubicBezTo>
                    <a:pt x="5760" y="7855"/>
                    <a:pt x="7920" y="13184"/>
                    <a:pt x="9360" y="16551"/>
                  </a:cubicBezTo>
                  <a:cubicBezTo>
                    <a:pt x="10800" y="19917"/>
                    <a:pt x="11520" y="21319"/>
                    <a:pt x="12240" y="21460"/>
                  </a:cubicBezTo>
                  <a:cubicBezTo>
                    <a:pt x="12960" y="21600"/>
                    <a:pt x="13680" y="20478"/>
                    <a:pt x="14760" y="17252"/>
                  </a:cubicBezTo>
                  <a:cubicBezTo>
                    <a:pt x="15840" y="14026"/>
                    <a:pt x="17280" y="8696"/>
                    <a:pt x="18480" y="5470"/>
                  </a:cubicBezTo>
                  <a:cubicBezTo>
                    <a:pt x="19680" y="2244"/>
                    <a:pt x="20640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955878" y="4718050"/>
              <a:ext cx="95422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20718" y="4877"/>
                  </a:moveTo>
                  <a:cubicBezTo>
                    <a:pt x="20718" y="3716"/>
                    <a:pt x="20718" y="2555"/>
                    <a:pt x="19569" y="1626"/>
                  </a:cubicBezTo>
                  <a:cubicBezTo>
                    <a:pt x="18420" y="697"/>
                    <a:pt x="16122" y="0"/>
                    <a:pt x="12675" y="0"/>
                  </a:cubicBezTo>
                  <a:cubicBezTo>
                    <a:pt x="9229" y="0"/>
                    <a:pt x="4633" y="697"/>
                    <a:pt x="2105" y="1742"/>
                  </a:cubicBezTo>
                  <a:cubicBezTo>
                    <a:pt x="-422" y="2787"/>
                    <a:pt x="-882" y="4181"/>
                    <a:pt x="1875" y="6387"/>
                  </a:cubicBezTo>
                  <a:cubicBezTo>
                    <a:pt x="4633" y="8594"/>
                    <a:pt x="10607" y="11613"/>
                    <a:pt x="13595" y="13819"/>
                  </a:cubicBezTo>
                  <a:cubicBezTo>
                    <a:pt x="16582" y="16026"/>
                    <a:pt x="16582" y="17419"/>
                    <a:pt x="13824" y="18581"/>
                  </a:cubicBezTo>
                  <a:cubicBezTo>
                    <a:pt x="11067" y="19742"/>
                    <a:pt x="5552" y="20671"/>
                    <a:pt x="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070349" y="4871392"/>
              <a:ext cx="95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280" y="10932"/>
                    <a:pt x="10560" y="1332"/>
                    <a:pt x="14160" y="132"/>
                  </a:cubicBezTo>
                  <a:cubicBezTo>
                    <a:pt x="17760" y="-1068"/>
                    <a:pt x="196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362327" y="1123950"/>
              <a:ext cx="54223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4636" y="3051"/>
                    <a:pt x="7990" y="6102"/>
                    <a:pt x="4251" y="9397"/>
                  </a:cubicBezTo>
                  <a:cubicBezTo>
                    <a:pt x="513" y="12692"/>
                    <a:pt x="-318" y="16231"/>
                    <a:pt x="97" y="18305"/>
                  </a:cubicBezTo>
                  <a:cubicBezTo>
                    <a:pt x="513" y="20380"/>
                    <a:pt x="2174" y="20990"/>
                    <a:pt x="3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372099" y="1163253"/>
              <a:ext cx="159972" cy="34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92" fill="norm" stroke="1" extrusionOk="0">
                  <a:moveTo>
                    <a:pt x="0" y="10261"/>
                  </a:moveTo>
                  <a:cubicBezTo>
                    <a:pt x="2558" y="9466"/>
                    <a:pt x="5116" y="8671"/>
                    <a:pt x="8384" y="7147"/>
                  </a:cubicBezTo>
                  <a:cubicBezTo>
                    <a:pt x="11653" y="5623"/>
                    <a:pt x="15632" y="3370"/>
                    <a:pt x="18047" y="1912"/>
                  </a:cubicBezTo>
                  <a:cubicBezTo>
                    <a:pt x="20463" y="455"/>
                    <a:pt x="21316" y="-208"/>
                    <a:pt x="21458" y="57"/>
                  </a:cubicBezTo>
                  <a:cubicBezTo>
                    <a:pt x="21600" y="322"/>
                    <a:pt x="21032" y="1515"/>
                    <a:pt x="20179" y="4032"/>
                  </a:cubicBezTo>
                  <a:cubicBezTo>
                    <a:pt x="19326" y="6550"/>
                    <a:pt x="18189" y="10393"/>
                    <a:pt x="17905" y="13507"/>
                  </a:cubicBezTo>
                  <a:cubicBezTo>
                    <a:pt x="17621" y="16621"/>
                    <a:pt x="18189" y="19007"/>
                    <a:pt x="18758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587949" y="1428750"/>
              <a:ext cx="25452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1200"/>
                    <a:pt x="3363" y="2400"/>
                    <a:pt x="870" y="6000"/>
                  </a:cubicBezTo>
                  <a:cubicBezTo>
                    <a:pt x="-1622" y="9600"/>
                    <a:pt x="1701" y="15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619749" y="1244600"/>
              <a:ext cx="44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800"/>
                    <a:pt x="11314" y="3600"/>
                    <a:pt x="7714" y="7200"/>
                  </a:cubicBezTo>
                  <a:cubicBezTo>
                    <a:pt x="4114" y="10800"/>
                    <a:pt x="2057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689599" y="13779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898736" y="4641850"/>
              <a:ext cx="981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7069" y="0"/>
                  </a:moveTo>
                  <a:cubicBezTo>
                    <a:pt x="7069" y="2787"/>
                    <a:pt x="7069" y="5574"/>
                    <a:pt x="4909" y="8826"/>
                  </a:cubicBezTo>
                  <a:cubicBezTo>
                    <a:pt x="2749" y="12077"/>
                    <a:pt x="-1571" y="15794"/>
                    <a:pt x="589" y="18000"/>
                  </a:cubicBezTo>
                  <a:cubicBezTo>
                    <a:pt x="2749" y="20206"/>
                    <a:pt x="11389" y="20903"/>
                    <a:pt x="2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905872" y="4664968"/>
              <a:ext cx="230485" cy="33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9" fill="norm" stroke="1" extrusionOk="0">
                  <a:moveTo>
                    <a:pt x="249" y="16856"/>
                  </a:moveTo>
                  <a:cubicBezTo>
                    <a:pt x="52" y="16177"/>
                    <a:pt x="-144" y="15497"/>
                    <a:pt x="151" y="14954"/>
                  </a:cubicBezTo>
                  <a:cubicBezTo>
                    <a:pt x="445" y="14411"/>
                    <a:pt x="1231" y="14003"/>
                    <a:pt x="3489" y="13392"/>
                  </a:cubicBezTo>
                  <a:cubicBezTo>
                    <a:pt x="5747" y="12781"/>
                    <a:pt x="9478" y="11965"/>
                    <a:pt x="12423" y="10471"/>
                  </a:cubicBezTo>
                  <a:cubicBezTo>
                    <a:pt x="15369" y="8977"/>
                    <a:pt x="17529" y="6803"/>
                    <a:pt x="18903" y="5173"/>
                  </a:cubicBezTo>
                  <a:cubicBezTo>
                    <a:pt x="20278" y="3543"/>
                    <a:pt x="20867" y="2456"/>
                    <a:pt x="21161" y="1505"/>
                  </a:cubicBezTo>
                  <a:cubicBezTo>
                    <a:pt x="21456" y="554"/>
                    <a:pt x="21456" y="-261"/>
                    <a:pt x="21161" y="79"/>
                  </a:cubicBezTo>
                  <a:cubicBezTo>
                    <a:pt x="20867" y="418"/>
                    <a:pt x="20278" y="1913"/>
                    <a:pt x="19689" y="4697"/>
                  </a:cubicBezTo>
                  <a:cubicBezTo>
                    <a:pt x="19100" y="7482"/>
                    <a:pt x="18511" y="11558"/>
                    <a:pt x="18216" y="14343"/>
                  </a:cubicBezTo>
                  <a:cubicBezTo>
                    <a:pt x="17921" y="17128"/>
                    <a:pt x="17921" y="18622"/>
                    <a:pt x="18314" y="19573"/>
                  </a:cubicBezTo>
                  <a:cubicBezTo>
                    <a:pt x="18707" y="20524"/>
                    <a:pt x="19492" y="20931"/>
                    <a:pt x="20278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251449" y="49530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403849" y="47371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384799" y="4927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702299" y="4714401"/>
              <a:ext cx="304801" cy="32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423"/>
                  </a:moveTo>
                  <a:cubicBezTo>
                    <a:pt x="1200" y="18100"/>
                    <a:pt x="2400" y="14777"/>
                    <a:pt x="3675" y="11454"/>
                  </a:cubicBezTo>
                  <a:cubicBezTo>
                    <a:pt x="4950" y="8131"/>
                    <a:pt x="6300" y="4808"/>
                    <a:pt x="6975" y="2731"/>
                  </a:cubicBezTo>
                  <a:cubicBezTo>
                    <a:pt x="7650" y="654"/>
                    <a:pt x="7650" y="-177"/>
                    <a:pt x="7350" y="31"/>
                  </a:cubicBezTo>
                  <a:cubicBezTo>
                    <a:pt x="7050" y="238"/>
                    <a:pt x="6450" y="1485"/>
                    <a:pt x="6075" y="3631"/>
                  </a:cubicBezTo>
                  <a:cubicBezTo>
                    <a:pt x="5700" y="5777"/>
                    <a:pt x="5550" y="8823"/>
                    <a:pt x="5700" y="11246"/>
                  </a:cubicBezTo>
                  <a:cubicBezTo>
                    <a:pt x="5850" y="13669"/>
                    <a:pt x="6300" y="15469"/>
                    <a:pt x="6900" y="16438"/>
                  </a:cubicBezTo>
                  <a:cubicBezTo>
                    <a:pt x="7500" y="17408"/>
                    <a:pt x="8250" y="17546"/>
                    <a:pt x="9975" y="16300"/>
                  </a:cubicBezTo>
                  <a:cubicBezTo>
                    <a:pt x="11700" y="15054"/>
                    <a:pt x="14400" y="12423"/>
                    <a:pt x="16125" y="10138"/>
                  </a:cubicBezTo>
                  <a:cubicBezTo>
                    <a:pt x="17850" y="7854"/>
                    <a:pt x="18600" y="5915"/>
                    <a:pt x="18975" y="4392"/>
                  </a:cubicBezTo>
                  <a:cubicBezTo>
                    <a:pt x="19350" y="2869"/>
                    <a:pt x="19350" y="1761"/>
                    <a:pt x="19125" y="1623"/>
                  </a:cubicBezTo>
                  <a:cubicBezTo>
                    <a:pt x="18900" y="1485"/>
                    <a:pt x="18450" y="2315"/>
                    <a:pt x="18150" y="4046"/>
                  </a:cubicBezTo>
                  <a:cubicBezTo>
                    <a:pt x="17850" y="5777"/>
                    <a:pt x="17700" y="8408"/>
                    <a:pt x="18300" y="10831"/>
                  </a:cubicBezTo>
                  <a:cubicBezTo>
                    <a:pt x="18900" y="13254"/>
                    <a:pt x="20250" y="15469"/>
                    <a:pt x="21600" y="1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333321" y="4732451"/>
              <a:ext cx="257979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55" fill="norm" stroke="1" extrusionOk="0">
                  <a:moveTo>
                    <a:pt x="17715" y="935"/>
                  </a:moveTo>
                  <a:cubicBezTo>
                    <a:pt x="18593" y="395"/>
                    <a:pt x="19471" y="-145"/>
                    <a:pt x="19383" y="35"/>
                  </a:cubicBezTo>
                  <a:cubicBezTo>
                    <a:pt x="19296" y="215"/>
                    <a:pt x="18242" y="1115"/>
                    <a:pt x="15871" y="2825"/>
                  </a:cubicBezTo>
                  <a:cubicBezTo>
                    <a:pt x="13501" y="4535"/>
                    <a:pt x="9813" y="7055"/>
                    <a:pt x="7091" y="8675"/>
                  </a:cubicBezTo>
                  <a:cubicBezTo>
                    <a:pt x="4369" y="10295"/>
                    <a:pt x="2613" y="11015"/>
                    <a:pt x="1471" y="11735"/>
                  </a:cubicBezTo>
                  <a:cubicBezTo>
                    <a:pt x="330" y="12455"/>
                    <a:pt x="-197" y="13175"/>
                    <a:pt x="66" y="13805"/>
                  </a:cubicBezTo>
                  <a:cubicBezTo>
                    <a:pt x="330" y="14435"/>
                    <a:pt x="1383" y="14975"/>
                    <a:pt x="4105" y="15785"/>
                  </a:cubicBezTo>
                  <a:cubicBezTo>
                    <a:pt x="6827" y="16595"/>
                    <a:pt x="11218" y="17675"/>
                    <a:pt x="14379" y="18665"/>
                  </a:cubicBezTo>
                  <a:cubicBezTo>
                    <a:pt x="17540" y="19655"/>
                    <a:pt x="19471" y="20555"/>
                    <a:pt x="2140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756399" y="4695637"/>
              <a:ext cx="294451" cy="32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1" fill="norm" stroke="1" extrusionOk="0">
                  <a:moveTo>
                    <a:pt x="0" y="21401"/>
                  </a:moveTo>
                  <a:cubicBezTo>
                    <a:pt x="1080" y="19848"/>
                    <a:pt x="2160" y="18295"/>
                    <a:pt x="3626" y="15825"/>
                  </a:cubicBezTo>
                  <a:cubicBezTo>
                    <a:pt x="5091" y="13354"/>
                    <a:pt x="6943" y="9966"/>
                    <a:pt x="8023" y="7566"/>
                  </a:cubicBezTo>
                  <a:cubicBezTo>
                    <a:pt x="9103" y="5166"/>
                    <a:pt x="9411" y="3754"/>
                    <a:pt x="9566" y="2554"/>
                  </a:cubicBezTo>
                  <a:cubicBezTo>
                    <a:pt x="9720" y="1354"/>
                    <a:pt x="9720" y="366"/>
                    <a:pt x="9411" y="83"/>
                  </a:cubicBezTo>
                  <a:cubicBezTo>
                    <a:pt x="9103" y="-199"/>
                    <a:pt x="8486" y="225"/>
                    <a:pt x="7637" y="1566"/>
                  </a:cubicBezTo>
                  <a:cubicBezTo>
                    <a:pt x="6789" y="2907"/>
                    <a:pt x="5709" y="5166"/>
                    <a:pt x="5014" y="7636"/>
                  </a:cubicBezTo>
                  <a:cubicBezTo>
                    <a:pt x="4320" y="10107"/>
                    <a:pt x="4011" y="12789"/>
                    <a:pt x="4166" y="14554"/>
                  </a:cubicBezTo>
                  <a:cubicBezTo>
                    <a:pt x="4320" y="16319"/>
                    <a:pt x="4937" y="17166"/>
                    <a:pt x="5709" y="17660"/>
                  </a:cubicBezTo>
                  <a:cubicBezTo>
                    <a:pt x="6480" y="18154"/>
                    <a:pt x="7406" y="18295"/>
                    <a:pt x="9103" y="17307"/>
                  </a:cubicBezTo>
                  <a:cubicBezTo>
                    <a:pt x="10800" y="16319"/>
                    <a:pt x="13269" y="14201"/>
                    <a:pt x="15429" y="11660"/>
                  </a:cubicBezTo>
                  <a:cubicBezTo>
                    <a:pt x="17589" y="9119"/>
                    <a:pt x="19440" y="6154"/>
                    <a:pt x="20443" y="4177"/>
                  </a:cubicBezTo>
                  <a:cubicBezTo>
                    <a:pt x="21446" y="2201"/>
                    <a:pt x="21600" y="1213"/>
                    <a:pt x="21369" y="930"/>
                  </a:cubicBezTo>
                  <a:cubicBezTo>
                    <a:pt x="21137" y="648"/>
                    <a:pt x="20520" y="1072"/>
                    <a:pt x="19826" y="2907"/>
                  </a:cubicBezTo>
                  <a:cubicBezTo>
                    <a:pt x="19131" y="4742"/>
                    <a:pt x="18360" y="7989"/>
                    <a:pt x="18129" y="10460"/>
                  </a:cubicBezTo>
                  <a:cubicBezTo>
                    <a:pt x="17897" y="12930"/>
                    <a:pt x="18206" y="14625"/>
                    <a:pt x="18746" y="15683"/>
                  </a:cubicBezTo>
                  <a:cubicBezTo>
                    <a:pt x="19286" y="16742"/>
                    <a:pt x="20057" y="17166"/>
                    <a:pt x="20829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104074" y="4876800"/>
              <a:ext cx="125009" cy="1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047" fill="norm" stroke="1" extrusionOk="0">
                  <a:moveTo>
                    <a:pt x="11757" y="6943"/>
                  </a:moveTo>
                  <a:cubicBezTo>
                    <a:pt x="10015" y="6943"/>
                    <a:pt x="8273" y="6943"/>
                    <a:pt x="6182" y="8293"/>
                  </a:cubicBezTo>
                  <a:cubicBezTo>
                    <a:pt x="4092" y="9643"/>
                    <a:pt x="1653" y="12343"/>
                    <a:pt x="608" y="14657"/>
                  </a:cubicBezTo>
                  <a:cubicBezTo>
                    <a:pt x="-437" y="16971"/>
                    <a:pt x="-89" y="18900"/>
                    <a:pt x="1305" y="20057"/>
                  </a:cubicBezTo>
                  <a:cubicBezTo>
                    <a:pt x="2698" y="21214"/>
                    <a:pt x="5137" y="21600"/>
                    <a:pt x="8621" y="19864"/>
                  </a:cubicBezTo>
                  <a:cubicBezTo>
                    <a:pt x="12105" y="18129"/>
                    <a:pt x="16634" y="14271"/>
                    <a:pt x="18898" y="11186"/>
                  </a:cubicBezTo>
                  <a:cubicBezTo>
                    <a:pt x="21163" y="8100"/>
                    <a:pt x="21163" y="5786"/>
                    <a:pt x="18724" y="4050"/>
                  </a:cubicBezTo>
                  <a:cubicBezTo>
                    <a:pt x="16286" y="2314"/>
                    <a:pt x="11408" y="1157"/>
                    <a:pt x="6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123950" y="5892527"/>
              <a:ext cx="285750" cy="38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084"/>
                  </a:moveTo>
                  <a:cubicBezTo>
                    <a:pt x="960" y="4051"/>
                    <a:pt x="1920" y="7018"/>
                    <a:pt x="2960" y="10044"/>
                  </a:cubicBezTo>
                  <a:cubicBezTo>
                    <a:pt x="4000" y="13071"/>
                    <a:pt x="5120" y="16156"/>
                    <a:pt x="5920" y="17996"/>
                  </a:cubicBezTo>
                  <a:cubicBezTo>
                    <a:pt x="6720" y="19835"/>
                    <a:pt x="7200" y="20429"/>
                    <a:pt x="7600" y="20370"/>
                  </a:cubicBezTo>
                  <a:cubicBezTo>
                    <a:pt x="8000" y="20310"/>
                    <a:pt x="8320" y="19598"/>
                    <a:pt x="8560" y="18827"/>
                  </a:cubicBezTo>
                  <a:cubicBezTo>
                    <a:pt x="8800" y="18055"/>
                    <a:pt x="8960" y="17224"/>
                    <a:pt x="9280" y="16275"/>
                  </a:cubicBezTo>
                  <a:cubicBezTo>
                    <a:pt x="9600" y="15326"/>
                    <a:pt x="10080" y="14257"/>
                    <a:pt x="10480" y="14198"/>
                  </a:cubicBezTo>
                  <a:cubicBezTo>
                    <a:pt x="10880" y="14139"/>
                    <a:pt x="11200" y="15088"/>
                    <a:pt x="11760" y="16394"/>
                  </a:cubicBezTo>
                  <a:cubicBezTo>
                    <a:pt x="12320" y="17699"/>
                    <a:pt x="13120" y="19361"/>
                    <a:pt x="13920" y="20310"/>
                  </a:cubicBezTo>
                  <a:cubicBezTo>
                    <a:pt x="14720" y="21260"/>
                    <a:pt x="15520" y="21497"/>
                    <a:pt x="16160" y="21260"/>
                  </a:cubicBezTo>
                  <a:cubicBezTo>
                    <a:pt x="16800" y="21022"/>
                    <a:pt x="17280" y="20310"/>
                    <a:pt x="17760" y="17937"/>
                  </a:cubicBezTo>
                  <a:cubicBezTo>
                    <a:pt x="18240" y="15563"/>
                    <a:pt x="18720" y="11528"/>
                    <a:pt x="19040" y="8561"/>
                  </a:cubicBezTo>
                  <a:cubicBezTo>
                    <a:pt x="19360" y="5594"/>
                    <a:pt x="19520" y="3695"/>
                    <a:pt x="19760" y="2330"/>
                  </a:cubicBezTo>
                  <a:cubicBezTo>
                    <a:pt x="20000" y="965"/>
                    <a:pt x="20320" y="134"/>
                    <a:pt x="20640" y="16"/>
                  </a:cubicBezTo>
                  <a:cubicBezTo>
                    <a:pt x="20960" y="-103"/>
                    <a:pt x="21280" y="490"/>
                    <a:pt x="21600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409828" y="6097731"/>
              <a:ext cx="196722" cy="17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47" fill="norm" stroke="1" extrusionOk="0">
                  <a:moveTo>
                    <a:pt x="2032" y="14111"/>
                  </a:moveTo>
                  <a:cubicBezTo>
                    <a:pt x="4306" y="10344"/>
                    <a:pt x="6579" y="6576"/>
                    <a:pt x="7944" y="4065"/>
                  </a:cubicBezTo>
                  <a:cubicBezTo>
                    <a:pt x="9308" y="1553"/>
                    <a:pt x="9763" y="297"/>
                    <a:pt x="9422" y="46"/>
                  </a:cubicBezTo>
                  <a:cubicBezTo>
                    <a:pt x="9080" y="-205"/>
                    <a:pt x="7944" y="548"/>
                    <a:pt x="6238" y="3060"/>
                  </a:cubicBezTo>
                  <a:cubicBezTo>
                    <a:pt x="4533" y="5572"/>
                    <a:pt x="2259" y="9842"/>
                    <a:pt x="1009" y="12855"/>
                  </a:cubicBezTo>
                  <a:cubicBezTo>
                    <a:pt x="-242" y="15869"/>
                    <a:pt x="-469" y="17628"/>
                    <a:pt x="1123" y="18883"/>
                  </a:cubicBezTo>
                  <a:cubicBezTo>
                    <a:pt x="2714" y="20139"/>
                    <a:pt x="6125" y="20893"/>
                    <a:pt x="9763" y="21144"/>
                  </a:cubicBezTo>
                  <a:cubicBezTo>
                    <a:pt x="13400" y="21395"/>
                    <a:pt x="17266" y="21144"/>
                    <a:pt x="21131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051050" y="6007100"/>
              <a:ext cx="10917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5" fill="norm" stroke="1" extrusionOk="0">
                  <a:moveTo>
                    <a:pt x="0" y="3767"/>
                  </a:moveTo>
                  <a:cubicBezTo>
                    <a:pt x="2492" y="3014"/>
                    <a:pt x="4985" y="2260"/>
                    <a:pt x="8100" y="3265"/>
                  </a:cubicBezTo>
                  <a:cubicBezTo>
                    <a:pt x="11215" y="4270"/>
                    <a:pt x="14954" y="7033"/>
                    <a:pt x="17446" y="9921"/>
                  </a:cubicBezTo>
                  <a:cubicBezTo>
                    <a:pt x="19938" y="12809"/>
                    <a:pt x="21185" y="15823"/>
                    <a:pt x="21392" y="17958"/>
                  </a:cubicBezTo>
                  <a:cubicBezTo>
                    <a:pt x="21600" y="20093"/>
                    <a:pt x="20769" y="21349"/>
                    <a:pt x="19315" y="21474"/>
                  </a:cubicBezTo>
                  <a:cubicBezTo>
                    <a:pt x="17862" y="21600"/>
                    <a:pt x="15785" y="20595"/>
                    <a:pt x="13915" y="18209"/>
                  </a:cubicBezTo>
                  <a:cubicBezTo>
                    <a:pt x="12046" y="15823"/>
                    <a:pt x="10385" y="12056"/>
                    <a:pt x="10385" y="8916"/>
                  </a:cubicBezTo>
                  <a:cubicBezTo>
                    <a:pt x="10385" y="5777"/>
                    <a:pt x="12046" y="3265"/>
                    <a:pt x="14123" y="1884"/>
                  </a:cubicBezTo>
                  <a:cubicBezTo>
                    <a:pt x="16200" y="502"/>
                    <a:pt x="18692" y="251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228907" y="5993313"/>
              <a:ext cx="126944" cy="15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66" fill="norm" stroke="1" extrusionOk="0">
                  <a:moveTo>
                    <a:pt x="7426" y="11534"/>
                  </a:moveTo>
                  <a:cubicBezTo>
                    <a:pt x="7780" y="9782"/>
                    <a:pt x="8134" y="8031"/>
                    <a:pt x="8488" y="5988"/>
                  </a:cubicBezTo>
                  <a:cubicBezTo>
                    <a:pt x="8843" y="3944"/>
                    <a:pt x="9197" y="1609"/>
                    <a:pt x="8488" y="588"/>
                  </a:cubicBezTo>
                  <a:cubicBezTo>
                    <a:pt x="7780" y="-434"/>
                    <a:pt x="6010" y="-142"/>
                    <a:pt x="4239" y="1609"/>
                  </a:cubicBezTo>
                  <a:cubicBezTo>
                    <a:pt x="2469" y="3361"/>
                    <a:pt x="698" y="6571"/>
                    <a:pt x="167" y="9782"/>
                  </a:cubicBezTo>
                  <a:cubicBezTo>
                    <a:pt x="-364" y="12993"/>
                    <a:pt x="344" y="16204"/>
                    <a:pt x="2646" y="18247"/>
                  </a:cubicBezTo>
                  <a:cubicBezTo>
                    <a:pt x="4947" y="20290"/>
                    <a:pt x="8843" y="21166"/>
                    <a:pt x="12206" y="21166"/>
                  </a:cubicBezTo>
                  <a:cubicBezTo>
                    <a:pt x="15570" y="21166"/>
                    <a:pt x="18403" y="20290"/>
                    <a:pt x="21236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381250" y="6045200"/>
              <a:ext cx="105935" cy="35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40" fill="norm" stroke="1" extrusionOk="0">
                  <a:moveTo>
                    <a:pt x="5082" y="0"/>
                  </a:moveTo>
                  <a:cubicBezTo>
                    <a:pt x="10588" y="4139"/>
                    <a:pt x="16094" y="8278"/>
                    <a:pt x="18847" y="11641"/>
                  </a:cubicBezTo>
                  <a:cubicBezTo>
                    <a:pt x="21600" y="15004"/>
                    <a:pt x="21600" y="17590"/>
                    <a:pt x="20541" y="19207"/>
                  </a:cubicBezTo>
                  <a:cubicBezTo>
                    <a:pt x="19482" y="20824"/>
                    <a:pt x="17365" y="21471"/>
                    <a:pt x="15671" y="21535"/>
                  </a:cubicBezTo>
                  <a:cubicBezTo>
                    <a:pt x="13976" y="21600"/>
                    <a:pt x="12706" y="21083"/>
                    <a:pt x="10165" y="18366"/>
                  </a:cubicBezTo>
                  <a:cubicBezTo>
                    <a:pt x="7624" y="15650"/>
                    <a:pt x="3812" y="10735"/>
                    <a:pt x="0" y="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368550" y="5960605"/>
              <a:ext cx="88901" cy="5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0" y="20830"/>
                  </a:moveTo>
                  <a:cubicBezTo>
                    <a:pt x="2057" y="14127"/>
                    <a:pt x="4114" y="7423"/>
                    <a:pt x="6429" y="3699"/>
                  </a:cubicBezTo>
                  <a:cubicBezTo>
                    <a:pt x="8743" y="-25"/>
                    <a:pt x="11314" y="-770"/>
                    <a:pt x="13886" y="720"/>
                  </a:cubicBezTo>
                  <a:cubicBezTo>
                    <a:pt x="16457" y="2209"/>
                    <a:pt x="19029" y="5933"/>
                    <a:pt x="21600" y="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524866" y="5977709"/>
              <a:ext cx="110384" cy="20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57" fill="norm" stroke="1" extrusionOk="0">
                  <a:moveTo>
                    <a:pt x="452" y="8921"/>
                  </a:moveTo>
                  <a:cubicBezTo>
                    <a:pt x="4379" y="7612"/>
                    <a:pt x="8306" y="6302"/>
                    <a:pt x="11448" y="4775"/>
                  </a:cubicBezTo>
                  <a:cubicBezTo>
                    <a:pt x="14590" y="3248"/>
                    <a:pt x="16946" y="1502"/>
                    <a:pt x="17143" y="630"/>
                  </a:cubicBezTo>
                  <a:cubicBezTo>
                    <a:pt x="17339" y="-243"/>
                    <a:pt x="15376" y="-243"/>
                    <a:pt x="12234" y="848"/>
                  </a:cubicBezTo>
                  <a:cubicBezTo>
                    <a:pt x="9092" y="1939"/>
                    <a:pt x="4772" y="4121"/>
                    <a:pt x="2219" y="6630"/>
                  </a:cubicBezTo>
                  <a:cubicBezTo>
                    <a:pt x="-334" y="9139"/>
                    <a:pt x="-1119" y="11975"/>
                    <a:pt x="2219" y="14484"/>
                  </a:cubicBezTo>
                  <a:cubicBezTo>
                    <a:pt x="5557" y="16993"/>
                    <a:pt x="13019" y="19175"/>
                    <a:pt x="20481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704763" y="6011767"/>
              <a:ext cx="101937" cy="15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696" fill="norm" stroke="1" extrusionOk="0">
                  <a:moveTo>
                    <a:pt x="20805" y="1078"/>
                  </a:moveTo>
                  <a:cubicBezTo>
                    <a:pt x="18645" y="226"/>
                    <a:pt x="16485" y="-627"/>
                    <a:pt x="12813" y="652"/>
                  </a:cubicBezTo>
                  <a:cubicBezTo>
                    <a:pt x="9141" y="1931"/>
                    <a:pt x="3957" y="5341"/>
                    <a:pt x="1581" y="8468"/>
                  </a:cubicBezTo>
                  <a:cubicBezTo>
                    <a:pt x="-795" y="11594"/>
                    <a:pt x="-363" y="14436"/>
                    <a:pt x="2013" y="16568"/>
                  </a:cubicBezTo>
                  <a:cubicBezTo>
                    <a:pt x="4389" y="18699"/>
                    <a:pt x="8709" y="20120"/>
                    <a:pt x="11949" y="20547"/>
                  </a:cubicBezTo>
                  <a:cubicBezTo>
                    <a:pt x="15189" y="20973"/>
                    <a:pt x="17349" y="20405"/>
                    <a:pt x="19509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900329" y="5759450"/>
              <a:ext cx="128621" cy="42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9" fill="norm" stroke="1" extrusionOk="0">
                  <a:moveTo>
                    <a:pt x="14899" y="0"/>
                  </a:moveTo>
                  <a:cubicBezTo>
                    <a:pt x="12460" y="958"/>
                    <a:pt x="10022" y="1915"/>
                    <a:pt x="7409" y="3937"/>
                  </a:cubicBezTo>
                  <a:cubicBezTo>
                    <a:pt x="4796" y="5959"/>
                    <a:pt x="2009" y="9044"/>
                    <a:pt x="789" y="12024"/>
                  </a:cubicBezTo>
                  <a:cubicBezTo>
                    <a:pt x="-430" y="15003"/>
                    <a:pt x="-82" y="17876"/>
                    <a:pt x="789" y="19525"/>
                  </a:cubicBezTo>
                  <a:cubicBezTo>
                    <a:pt x="1660" y="21174"/>
                    <a:pt x="3054" y="21600"/>
                    <a:pt x="6538" y="21494"/>
                  </a:cubicBezTo>
                  <a:cubicBezTo>
                    <a:pt x="10022" y="21387"/>
                    <a:pt x="15596" y="20749"/>
                    <a:pt x="2117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857500" y="6030237"/>
              <a:ext cx="2095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00" y="12793"/>
                    <a:pt x="4800" y="5170"/>
                    <a:pt x="8400" y="1993"/>
                  </a:cubicBezTo>
                  <a:cubicBezTo>
                    <a:pt x="12000" y="-1183"/>
                    <a:pt x="168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530600" y="60261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14"/>
                    <a:pt x="10800" y="11829"/>
                    <a:pt x="14400" y="15429"/>
                  </a:cubicBezTo>
                  <a:cubicBezTo>
                    <a:pt x="18000" y="19029"/>
                    <a:pt x="19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587750" y="5930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699604" y="5657182"/>
              <a:ext cx="116747" cy="59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70" fill="norm" stroke="1" extrusionOk="0">
                  <a:moveTo>
                    <a:pt x="21274" y="1638"/>
                  </a:moveTo>
                  <a:cubicBezTo>
                    <a:pt x="17803" y="1023"/>
                    <a:pt x="14331" y="408"/>
                    <a:pt x="11631" y="139"/>
                  </a:cubicBezTo>
                  <a:cubicBezTo>
                    <a:pt x="8931" y="-130"/>
                    <a:pt x="7003" y="-53"/>
                    <a:pt x="4881" y="754"/>
                  </a:cubicBezTo>
                  <a:cubicBezTo>
                    <a:pt x="2760" y="1561"/>
                    <a:pt x="445" y="3098"/>
                    <a:pt x="60" y="5443"/>
                  </a:cubicBezTo>
                  <a:cubicBezTo>
                    <a:pt x="-326" y="7787"/>
                    <a:pt x="1217" y="10939"/>
                    <a:pt x="2760" y="13514"/>
                  </a:cubicBezTo>
                  <a:cubicBezTo>
                    <a:pt x="4303" y="16089"/>
                    <a:pt x="5845" y="18088"/>
                    <a:pt x="6231" y="19318"/>
                  </a:cubicBezTo>
                  <a:cubicBezTo>
                    <a:pt x="6617" y="20548"/>
                    <a:pt x="5845" y="21009"/>
                    <a:pt x="507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623172" y="6032500"/>
              <a:ext cx="23127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49" y="21600"/>
                  </a:moveTo>
                  <a:cubicBezTo>
                    <a:pt x="52" y="18000"/>
                    <a:pt x="-144" y="14400"/>
                    <a:pt x="151" y="11520"/>
                  </a:cubicBezTo>
                  <a:cubicBezTo>
                    <a:pt x="445" y="8640"/>
                    <a:pt x="1231" y="6480"/>
                    <a:pt x="4863" y="4680"/>
                  </a:cubicBezTo>
                  <a:cubicBezTo>
                    <a:pt x="8496" y="2880"/>
                    <a:pt x="14976" y="144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997449" y="5168900"/>
              <a:ext cx="2101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4" y="19200"/>
                    <a:pt x="1827" y="16800"/>
                    <a:pt x="2741" y="15200"/>
                  </a:cubicBezTo>
                  <a:cubicBezTo>
                    <a:pt x="3654" y="13600"/>
                    <a:pt x="4568" y="12800"/>
                    <a:pt x="5416" y="11600"/>
                  </a:cubicBezTo>
                  <a:cubicBezTo>
                    <a:pt x="6265" y="10400"/>
                    <a:pt x="7048" y="8800"/>
                    <a:pt x="7907" y="8000"/>
                  </a:cubicBezTo>
                  <a:cubicBezTo>
                    <a:pt x="8766" y="7200"/>
                    <a:pt x="9702" y="7200"/>
                    <a:pt x="10615" y="6800"/>
                  </a:cubicBezTo>
                  <a:cubicBezTo>
                    <a:pt x="11529" y="6400"/>
                    <a:pt x="12421" y="5600"/>
                    <a:pt x="13291" y="5200"/>
                  </a:cubicBezTo>
                  <a:cubicBezTo>
                    <a:pt x="14161" y="4800"/>
                    <a:pt x="15009" y="4800"/>
                    <a:pt x="15868" y="4400"/>
                  </a:cubicBezTo>
                  <a:cubicBezTo>
                    <a:pt x="16727" y="4000"/>
                    <a:pt x="17598" y="3200"/>
                    <a:pt x="18555" y="2400"/>
                  </a:cubicBezTo>
                  <a:cubicBezTo>
                    <a:pt x="19512" y="1600"/>
                    <a:pt x="2055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889499" y="5257800"/>
              <a:ext cx="1466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900"/>
                    <a:pt x="2057" y="16200"/>
                    <a:pt x="3086" y="13950"/>
                  </a:cubicBezTo>
                  <a:cubicBezTo>
                    <a:pt x="4114" y="11700"/>
                    <a:pt x="5143" y="9900"/>
                    <a:pt x="6296" y="8325"/>
                  </a:cubicBezTo>
                  <a:cubicBezTo>
                    <a:pt x="7449" y="6750"/>
                    <a:pt x="8727" y="5400"/>
                    <a:pt x="10192" y="4050"/>
                  </a:cubicBezTo>
                  <a:cubicBezTo>
                    <a:pt x="11657" y="2700"/>
                    <a:pt x="13309" y="1350"/>
                    <a:pt x="14961" y="675"/>
                  </a:cubicBezTo>
                  <a:cubicBezTo>
                    <a:pt x="16613" y="0"/>
                    <a:pt x="18265" y="0"/>
                    <a:pt x="19371" y="0"/>
                  </a:cubicBezTo>
                  <a:cubicBezTo>
                    <a:pt x="20478" y="0"/>
                    <a:pt x="210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750332" y="5792208"/>
              <a:ext cx="691618" cy="45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1" fill="norm" stroke="1" extrusionOk="0">
                  <a:moveTo>
                    <a:pt x="3342" y="5679"/>
                  </a:moveTo>
                  <a:cubicBezTo>
                    <a:pt x="3145" y="5076"/>
                    <a:pt x="2947" y="4473"/>
                    <a:pt x="3046" y="4172"/>
                  </a:cubicBezTo>
                  <a:cubicBezTo>
                    <a:pt x="3145" y="3870"/>
                    <a:pt x="3540" y="3870"/>
                    <a:pt x="4725" y="3619"/>
                  </a:cubicBezTo>
                  <a:cubicBezTo>
                    <a:pt x="5911" y="3368"/>
                    <a:pt x="7886" y="2865"/>
                    <a:pt x="9829" y="2363"/>
                  </a:cubicBezTo>
                  <a:cubicBezTo>
                    <a:pt x="11772" y="1861"/>
                    <a:pt x="13681" y="1359"/>
                    <a:pt x="14933" y="957"/>
                  </a:cubicBezTo>
                  <a:cubicBezTo>
                    <a:pt x="16184" y="555"/>
                    <a:pt x="16777" y="253"/>
                    <a:pt x="17238" y="103"/>
                  </a:cubicBezTo>
                  <a:cubicBezTo>
                    <a:pt x="17698" y="-48"/>
                    <a:pt x="18028" y="-48"/>
                    <a:pt x="18127" y="203"/>
                  </a:cubicBezTo>
                  <a:cubicBezTo>
                    <a:pt x="18225" y="454"/>
                    <a:pt x="18094" y="957"/>
                    <a:pt x="17336" y="2162"/>
                  </a:cubicBezTo>
                  <a:cubicBezTo>
                    <a:pt x="16579" y="3368"/>
                    <a:pt x="15196" y="5277"/>
                    <a:pt x="13681" y="7185"/>
                  </a:cubicBezTo>
                  <a:cubicBezTo>
                    <a:pt x="12167" y="9094"/>
                    <a:pt x="10520" y="11003"/>
                    <a:pt x="8742" y="12862"/>
                  </a:cubicBezTo>
                  <a:cubicBezTo>
                    <a:pt x="6964" y="14720"/>
                    <a:pt x="5055" y="16529"/>
                    <a:pt x="3770" y="17684"/>
                  </a:cubicBezTo>
                  <a:cubicBezTo>
                    <a:pt x="2486" y="18839"/>
                    <a:pt x="1828" y="19342"/>
                    <a:pt x="1235" y="19844"/>
                  </a:cubicBezTo>
                  <a:cubicBezTo>
                    <a:pt x="642" y="20346"/>
                    <a:pt x="116" y="20849"/>
                    <a:pt x="17" y="21150"/>
                  </a:cubicBezTo>
                  <a:cubicBezTo>
                    <a:pt x="-82" y="21452"/>
                    <a:pt x="247" y="21552"/>
                    <a:pt x="1531" y="21401"/>
                  </a:cubicBezTo>
                  <a:cubicBezTo>
                    <a:pt x="2816" y="21251"/>
                    <a:pt x="5055" y="20849"/>
                    <a:pt x="7261" y="20497"/>
                  </a:cubicBezTo>
                  <a:cubicBezTo>
                    <a:pt x="9467" y="20145"/>
                    <a:pt x="11640" y="19844"/>
                    <a:pt x="13846" y="19543"/>
                  </a:cubicBezTo>
                  <a:cubicBezTo>
                    <a:pt x="16052" y="19241"/>
                    <a:pt x="18291" y="18940"/>
                    <a:pt x="19575" y="18890"/>
                  </a:cubicBezTo>
                  <a:cubicBezTo>
                    <a:pt x="20859" y="18839"/>
                    <a:pt x="21189" y="19040"/>
                    <a:pt x="21518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826035" y="5833909"/>
              <a:ext cx="277807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33" fill="norm" stroke="1" extrusionOk="0">
                  <a:moveTo>
                    <a:pt x="19252" y="970"/>
                  </a:moveTo>
                  <a:cubicBezTo>
                    <a:pt x="20389" y="401"/>
                    <a:pt x="21526" y="-167"/>
                    <a:pt x="21282" y="46"/>
                  </a:cubicBezTo>
                  <a:cubicBezTo>
                    <a:pt x="21039" y="259"/>
                    <a:pt x="19415" y="1254"/>
                    <a:pt x="16248" y="2746"/>
                  </a:cubicBezTo>
                  <a:cubicBezTo>
                    <a:pt x="13081" y="4238"/>
                    <a:pt x="8371" y="6228"/>
                    <a:pt x="5610" y="7436"/>
                  </a:cubicBezTo>
                  <a:cubicBezTo>
                    <a:pt x="2849" y="8644"/>
                    <a:pt x="2037" y="9070"/>
                    <a:pt x="1306" y="9567"/>
                  </a:cubicBezTo>
                  <a:cubicBezTo>
                    <a:pt x="576" y="10065"/>
                    <a:pt x="-74" y="10633"/>
                    <a:pt x="7" y="11130"/>
                  </a:cubicBezTo>
                  <a:cubicBezTo>
                    <a:pt x="88" y="11628"/>
                    <a:pt x="900" y="12054"/>
                    <a:pt x="3174" y="12765"/>
                  </a:cubicBezTo>
                  <a:cubicBezTo>
                    <a:pt x="5448" y="13475"/>
                    <a:pt x="9183" y="14470"/>
                    <a:pt x="11863" y="15251"/>
                  </a:cubicBezTo>
                  <a:cubicBezTo>
                    <a:pt x="14543" y="16033"/>
                    <a:pt x="16167" y="16601"/>
                    <a:pt x="17385" y="17099"/>
                  </a:cubicBezTo>
                  <a:cubicBezTo>
                    <a:pt x="18603" y="17596"/>
                    <a:pt x="19415" y="18022"/>
                    <a:pt x="19740" y="18733"/>
                  </a:cubicBezTo>
                  <a:cubicBezTo>
                    <a:pt x="20064" y="19444"/>
                    <a:pt x="19902" y="20438"/>
                    <a:pt x="1974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457949" y="6029506"/>
              <a:ext cx="177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43" y="11918"/>
                    <a:pt x="6686" y="3818"/>
                    <a:pt x="10286" y="1118"/>
                  </a:cubicBezTo>
                  <a:cubicBezTo>
                    <a:pt x="13886" y="-1582"/>
                    <a:pt x="177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735035" y="5835650"/>
              <a:ext cx="26266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99" y="3840"/>
                  </a:moveTo>
                  <a:cubicBezTo>
                    <a:pt x="1744" y="3840"/>
                    <a:pt x="189" y="3840"/>
                    <a:pt x="16" y="3600"/>
                  </a:cubicBezTo>
                  <a:cubicBezTo>
                    <a:pt x="-157" y="3360"/>
                    <a:pt x="1053" y="2880"/>
                    <a:pt x="3904" y="2240"/>
                  </a:cubicBezTo>
                  <a:cubicBezTo>
                    <a:pt x="6755" y="1600"/>
                    <a:pt x="11248" y="800"/>
                    <a:pt x="13926" y="400"/>
                  </a:cubicBezTo>
                  <a:cubicBezTo>
                    <a:pt x="16605" y="0"/>
                    <a:pt x="17469" y="0"/>
                    <a:pt x="18333" y="0"/>
                  </a:cubicBezTo>
                  <a:cubicBezTo>
                    <a:pt x="19197" y="0"/>
                    <a:pt x="20061" y="0"/>
                    <a:pt x="20406" y="480"/>
                  </a:cubicBezTo>
                  <a:cubicBezTo>
                    <a:pt x="20752" y="960"/>
                    <a:pt x="20579" y="1920"/>
                    <a:pt x="19197" y="3760"/>
                  </a:cubicBezTo>
                  <a:cubicBezTo>
                    <a:pt x="17814" y="5600"/>
                    <a:pt x="15222" y="8320"/>
                    <a:pt x="12285" y="11120"/>
                  </a:cubicBezTo>
                  <a:cubicBezTo>
                    <a:pt x="9347" y="13920"/>
                    <a:pt x="6064" y="16800"/>
                    <a:pt x="4163" y="18560"/>
                  </a:cubicBezTo>
                  <a:cubicBezTo>
                    <a:pt x="2262" y="20320"/>
                    <a:pt x="1744" y="20960"/>
                    <a:pt x="2003" y="21280"/>
                  </a:cubicBezTo>
                  <a:cubicBezTo>
                    <a:pt x="2262" y="21600"/>
                    <a:pt x="3299" y="21600"/>
                    <a:pt x="5977" y="21440"/>
                  </a:cubicBezTo>
                  <a:cubicBezTo>
                    <a:pt x="8656" y="21280"/>
                    <a:pt x="12976" y="20960"/>
                    <a:pt x="15827" y="20960"/>
                  </a:cubicBezTo>
                  <a:cubicBezTo>
                    <a:pt x="18678" y="20960"/>
                    <a:pt x="20061" y="21280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024045" y="6035585"/>
              <a:ext cx="170505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6" fill="norm" stroke="1" extrusionOk="0">
                  <a:moveTo>
                    <a:pt x="12681" y="1715"/>
                  </a:moveTo>
                  <a:cubicBezTo>
                    <a:pt x="13481" y="805"/>
                    <a:pt x="14281" y="-104"/>
                    <a:pt x="14814" y="10"/>
                  </a:cubicBezTo>
                  <a:cubicBezTo>
                    <a:pt x="15348" y="123"/>
                    <a:pt x="15614" y="1260"/>
                    <a:pt x="14948" y="3648"/>
                  </a:cubicBezTo>
                  <a:cubicBezTo>
                    <a:pt x="14281" y="6035"/>
                    <a:pt x="12681" y="9673"/>
                    <a:pt x="11081" y="12174"/>
                  </a:cubicBezTo>
                  <a:cubicBezTo>
                    <a:pt x="9481" y="14675"/>
                    <a:pt x="7881" y="16039"/>
                    <a:pt x="6414" y="17062"/>
                  </a:cubicBezTo>
                  <a:cubicBezTo>
                    <a:pt x="4948" y="18085"/>
                    <a:pt x="3614" y="18768"/>
                    <a:pt x="2414" y="17517"/>
                  </a:cubicBezTo>
                  <a:cubicBezTo>
                    <a:pt x="1214" y="16267"/>
                    <a:pt x="148" y="13083"/>
                    <a:pt x="14" y="11037"/>
                  </a:cubicBezTo>
                  <a:cubicBezTo>
                    <a:pt x="-119" y="8991"/>
                    <a:pt x="681" y="8081"/>
                    <a:pt x="2681" y="8081"/>
                  </a:cubicBezTo>
                  <a:cubicBezTo>
                    <a:pt x="4681" y="8081"/>
                    <a:pt x="7881" y="8991"/>
                    <a:pt x="11214" y="11378"/>
                  </a:cubicBezTo>
                  <a:cubicBezTo>
                    <a:pt x="14548" y="13765"/>
                    <a:pt x="18014" y="17631"/>
                    <a:pt x="2148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7" name="Drawing"/>
          <p:cNvGrpSpPr/>
          <p:nvPr/>
        </p:nvGrpSpPr>
        <p:grpSpPr>
          <a:xfrm>
            <a:off x="1003299" y="1445377"/>
            <a:ext cx="11372851" cy="7958974"/>
            <a:chOff x="0" y="0"/>
            <a:chExt cx="11372849" cy="7958972"/>
          </a:xfrm>
        </p:grpSpPr>
        <p:sp>
          <p:nvSpPr>
            <p:cNvPr id="1127" name="Line"/>
            <p:cNvSpPr/>
            <p:nvPr/>
          </p:nvSpPr>
          <p:spPr>
            <a:xfrm>
              <a:off x="938669" y="194205"/>
              <a:ext cx="446633" cy="39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7" fill="norm" stroke="1" extrusionOk="0">
                  <a:moveTo>
                    <a:pt x="9181" y="2020"/>
                  </a:moveTo>
                  <a:cubicBezTo>
                    <a:pt x="8573" y="2020"/>
                    <a:pt x="7964" y="2020"/>
                    <a:pt x="8268" y="1904"/>
                  </a:cubicBezTo>
                  <a:cubicBezTo>
                    <a:pt x="8573" y="1788"/>
                    <a:pt x="9790" y="1556"/>
                    <a:pt x="11818" y="1207"/>
                  </a:cubicBezTo>
                  <a:cubicBezTo>
                    <a:pt x="13846" y="859"/>
                    <a:pt x="16685" y="395"/>
                    <a:pt x="18460" y="162"/>
                  </a:cubicBezTo>
                  <a:cubicBezTo>
                    <a:pt x="20235" y="-70"/>
                    <a:pt x="20945" y="-70"/>
                    <a:pt x="21249" y="278"/>
                  </a:cubicBezTo>
                  <a:cubicBezTo>
                    <a:pt x="21553" y="627"/>
                    <a:pt x="21452" y="1324"/>
                    <a:pt x="20387" y="2717"/>
                  </a:cubicBezTo>
                  <a:cubicBezTo>
                    <a:pt x="19322" y="4111"/>
                    <a:pt x="17294" y="6201"/>
                    <a:pt x="14607" y="8582"/>
                  </a:cubicBezTo>
                  <a:cubicBezTo>
                    <a:pt x="11919" y="10962"/>
                    <a:pt x="8573" y="13633"/>
                    <a:pt x="6190" y="15549"/>
                  </a:cubicBezTo>
                  <a:cubicBezTo>
                    <a:pt x="3807" y="17465"/>
                    <a:pt x="2387" y="18627"/>
                    <a:pt x="1423" y="19498"/>
                  </a:cubicBezTo>
                  <a:cubicBezTo>
                    <a:pt x="460" y="20369"/>
                    <a:pt x="-47" y="20949"/>
                    <a:pt x="4" y="21240"/>
                  </a:cubicBezTo>
                  <a:cubicBezTo>
                    <a:pt x="54" y="21530"/>
                    <a:pt x="663" y="21530"/>
                    <a:pt x="2336" y="21240"/>
                  </a:cubicBezTo>
                  <a:cubicBezTo>
                    <a:pt x="4009" y="20949"/>
                    <a:pt x="6747" y="20369"/>
                    <a:pt x="9536" y="19730"/>
                  </a:cubicBezTo>
                  <a:cubicBezTo>
                    <a:pt x="12325" y="19091"/>
                    <a:pt x="15164" y="18395"/>
                    <a:pt x="18004" y="1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473199" y="42787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988344" y="97672"/>
              <a:ext cx="94456" cy="43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3" fill="norm" stroke="1" extrusionOk="0">
                  <a:moveTo>
                    <a:pt x="7020" y="0"/>
                  </a:moveTo>
                  <a:cubicBezTo>
                    <a:pt x="5580" y="3427"/>
                    <a:pt x="4140" y="6854"/>
                    <a:pt x="2940" y="10229"/>
                  </a:cubicBezTo>
                  <a:cubicBezTo>
                    <a:pt x="1740" y="13604"/>
                    <a:pt x="780" y="16927"/>
                    <a:pt x="300" y="18848"/>
                  </a:cubicBezTo>
                  <a:cubicBezTo>
                    <a:pt x="-180" y="20769"/>
                    <a:pt x="-180" y="21288"/>
                    <a:pt x="1020" y="21444"/>
                  </a:cubicBezTo>
                  <a:cubicBezTo>
                    <a:pt x="2220" y="21600"/>
                    <a:pt x="4620" y="21392"/>
                    <a:pt x="8220" y="20717"/>
                  </a:cubicBezTo>
                  <a:cubicBezTo>
                    <a:pt x="11820" y="20042"/>
                    <a:pt x="16620" y="18900"/>
                    <a:pt x="21420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955800" y="313572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5600"/>
                    <a:pt x="1029" y="9600"/>
                    <a:pt x="4629" y="6000"/>
                  </a:cubicBezTo>
                  <a:cubicBezTo>
                    <a:pt x="8229" y="2400"/>
                    <a:pt x="149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152147" y="269238"/>
              <a:ext cx="197353" cy="19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05" fill="norm" stroke="1" extrusionOk="0">
                  <a:moveTo>
                    <a:pt x="744" y="8004"/>
                  </a:moveTo>
                  <a:cubicBezTo>
                    <a:pt x="4651" y="6223"/>
                    <a:pt x="8557" y="4441"/>
                    <a:pt x="10855" y="2994"/>
                  </a:cubicBezTo>
                  <a:cubicBezTo>
                    <a:pt x="13153" y="1546"/>
                    <a:pt x="13842" y="433"/>
                    <a:pt x="13497" y="99"/>
                  </a:cubicBezTo>
                  <a:cubicBezTo>
                    <a:pt x="13153" y="-235"/>
                    <a:pt x="11774" y="210"/>
                    <a:pt x="9476" y="2437"/>
                  </a:cubicBezTo>
                  <a:cubicBezTo>
                    <a:pt x="7178" y="4664"/>
                    <a:pt x="3961" y="8672"/>
                    <a:pt x="2123" y="11901"/>
                  </a:cubicBezTo>
                  <a:cubicBezTo>
                    <a:pt x="285" y="15130"/>
                    <a:pt x="-175" y="17579"/>
                    <a:pt x="55" y="19138"/>
                  </a:cubicBezTo>
                  <a:cubicBezTo>
                    <a:pt x="285" y="20697"/>
                    <a:pt x="1204" y="21365"/>
                    <a:pt x="4880" y="20252"/>
                  </a:cubicBezTo>
                  <a:cubicBezTo>
                    <a:pt x="8557" y="19138"/>
                    <a:pt x="14991" y="16243"/>
                    <a:pt x="21425" y="13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351100" y="269122"/>
              <a:ext cx="109652" cy="19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151" fill="norm" stroke="1" extrusionOk="0">
                  <a:moveTo>
                    <a:pt x="18897" y="0"/>
                  </a:moveTo>
                  <a:cubicBezTo>
                    <a:pt x="13697" y="0"/>
                    <a:pt x="8497" y="0"/>
                    <a:pt x="5297" y="455"/>
                  </a:cubicBezTo>
                  <a:cubicBezTo>
                    <a:pt x="2097" y="909"/>
                    <a:pt x="897" y="1819"/>
                    <a:pt x="297" y="2842"/>
                  </a:cubicBezTo>
                  <a:cubicBezTo>
                    <a:pt x="-303" y="3865"/>
                    <a:pt x="-303" y="5002"/>
                    <a:pt x="3297" y="7048"/>
                  </a:cubicBezTo>
                  <a:cubicBezTo>
                    <a:pt x="6897" y="9095"/>
                    <a:pt x="14097" y="12051"/>
                    <a:pt x="17697" y="14324"/>
                  </a:cubicBezTo>
                  <a:cubicBezTo>
                    <a:pt x="21297" y="16598"/>
                    <a:pt x="21297" y="18189"/>
                    <a:pt x="19697" y="19440"/>
                  </a:cubicBezTo>
                  <a:cubicBezTo>
                    <a:pt x="18097" y="20691"/>
                    <a:pt x="14897" y="21600"/>
                    <a:pt x="11697" y="20918"/>
                  </a:cubicBezTo>
                  <a:cubicBezTo>
                    <a:pt x="8497" y="20236"/>
                    <a:pt x="5297" y="17962"/>
                    <a:pt x="2097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566579" y="21472"/>
              <a:ext cx="119471" cy="41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06" fill="norm" stroke="1" extrusionOk="0">
                  <a:moveTo>
                    <a:pt x="11157" y="0"/>
                  </a:moveTo>
                  <a:cubicBezTo>
                    <a:pt x="8884" y="2976"/>
                    <a:pt x="6610" y="5951"/>
                    <a:pt x="4715" y="8982"/>
                  </a:cubicBezTo>
                  <a:cubicBezTo>
                    <a:pt x="2821" y="12012"/>
                    <a:pt x="1305" y="15098"/>
                    <a:pt x="547" y="17137"/>
                  </a:cubicBezTo>
                  <a:cubicBezTo>
                    <a:pt x="-211" y="19176"/>
                    <a:pt x="-211" y="20167"/>
                    <a:pt x="736" y="20773"/>
                  </a:cubicBezTo>
                  <a:cubicBezTo>
                    <a:pt x="1684" y="21380"/>
                    <a:pt x="3578" y="21600"/>
                    <a:pt x="7178" y="21214"/>
                  </a:cubicBezTo>
                  <a:cubicBezTo>
                    <a:pt x="10778" y="20829"/>
                    <a:pt x="16084" y="19837"/>
                    <a:pt x="21389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520950" y="173872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9200"/>
                    <a:pt x="10240" y="16800"/>
                    <a:pt x="13840" y="13200"/>
                  </a:cubicBezTo>
                  <a:cubicBezTo>
                    <a:pt x="17440" y="9600"/>
                    <a:pt x="1952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404075" y="-1"/>
              <a:ext cx="424976" cy="50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7" fill="norm" stroke="1" extrusionOk="0">
                  <a:moveTo>
                    <a:pt x="6392" y="4942"/>
                  </a:moveTo>
                  <a:cubicBezTo>
                    <a:pt x="6499" y="3687"/>
                    <a:pt x="6606" y="2433"/>
                    <a:pt x="6606" y="1536"/>
                  </a:cubicBezTo>
                  <a:cubicBezTo>
                    <a:pt x="6606" y="640"/>
                    <a:pt x="6499" y="102"/>
                    <a:pt x="6178" y="13"/>
                  </a:cubicBezTo>
                  <a:cubicBezTo>
                    <a:pt x="5857" y="-77"/>
                    <a:pt x="5322" y="282"/>
                    <a:pt x="4734" y="1626"/>
                  </a:cubicBezTo>
                  <a:cubicBezTo>
                    <a:pt x="4146" y="2970"/>
                    <a:pt x="3505" y="5301"/>
                    <a:pt x="3184" y="8034"/>
                  </a:cubicBezTo>
                  <a:cubicBezTo>
                    <a:pt x="2863" y="10768"/>
                    <a:pt x="2863" y="13905"/>
                    <a:pt x="2917" y="16011"/>
                  </a:cubicBezTo>
                  <a:cubicBezTo>
                    <a:pt x="2970" y="18117"/>
                    <a:pt x="3077" y="19193"/>
                    <a:pt x="3184" y="19999"/>
                  </a:cubicBezTo>
                  <a:cubicBezTo>
                    <a:pt x="3291" y="20806"/>
                    <a:pt x="3398" y="21344"/>
                    <a:pt x="3291" y="21433"/>
                  </a:cubicBezTo>
                  <a:cubicBezTo>
                    <a:pt x="3184" y="21523"/>
                    <a:pt x="2863" y="21164"/>
                    <a:pt x="2328" y="20179"/>
                  </a:cubicBezTo>
                  <a:cubicBezTo>
                    <a:pt x="1794" y="19193"/>
                    <a:pt x="1045" y="17579"/>
                    <a:pt x="564" y="16549"/>
                  </a:cubicBezTo>
                  <a:cubicBezTo>
                    <a:pt x="83" y="15518"/>
                    <a:pt x="-131" y="15070"/>
                    <a:pt x="83" y="14711"/>
                  </a:cubicBezTo>
                  <a:cubicBezTo>
                    <a:pt x="297" y="14353"/>
                    <a:pt x="938" y="14084"/>
                    <a:pt x="2649" y="13860"/>
                  </a:cubicBezTo>
                  <a:cubicBezTo>
                    <a:pt x="4360" y="13636"/>
                    <a:pt x="7140" y="13457"/>
                    <a:pt x="8798" y="13277"/>
                  </a:cubicBezTo>
                  <a:cubicBezTo>
                    <a:pt x="10455" y="13098"/>
                    <a:pt x="10990" y="12919"/>
                    <a:pt x="10990" y="12829"/>
                  </a:cubicBezTo>
                  <a:cubicBezTo>
                    <a:pt x="10990" y="12740"/>
                    <a:pt x="10455" y="12740"/>
                    <a:pt x="9760" y="13098"/>
                  </a:cubicBezTo>
                  <a:cubicBezTo>
                    <a:pt x="9065" y="13457"/>
                    <a:pt x="8210" y="14174"/>
                    <a:pt x="7675" y="14756"/>
                  </a:cubicBezTo>
                  <a:cubicBezTo>
                    <a:pt x="7140" y="15339"/>
                    <a:pt x="6926" y="15787"/>
                    <a:pt x="6819" y="16280"/>
                  </a:cubicBezTo>
                  <a:cubicBezTo>
                    <a:pt x="6713" y="16773"/>
                    <a:pt x="6713" y="17311"/>
                    <a:pt x="6980" y="17759"/>
                  </a:cubicBezTo>
                  <a:cubicBezTo>
                    <a:pt x="7247" y="18207"/>
                    <a:pt x="7782" y="18565"/>
                    <a:pt x="8317" y="18745"/>
                  </a:cubicBezTo>
                  <a:cubicBezTo>
                    <a:pt x="8851" y="18924"/>
                    <a:pt x="9386" y="18924"/>
                    <a:pt x="9920" y="18745"/>
                  </a:cubicBezTo>
                  <a:cubicBezTo>
                    <a:pt x="10455" y="18565"/>
                    <a:pt x="10990" y="18207"/>
                    <a:pt x="11418" y="17266"/>
                  </a:cubicBezTo>
                  <a:cubicBezTo>
                    <a:pt x="11845" y="16325"/>
                    <a:pt x="12166" y="14801"/>
                    <a:pt x="12326" y="13725"/>
                  </a:cubicBezTo>
                  <a:cubicBezTo>
                    <a:pt x="12487" y="12650"/>
                    <a:pt x="12487" y="12023"/>
                    <a:pt x="12861" y="11888"/>
                  </a:cubicBezTo>
                  <a:cubicBezTo>
                    <a:pt x="13235" y="11754"/>
                    <a:pt x="13984" y="12112"/>
                    <a:pt x="14839" y="12740"/>
                  </a:cubicBezTo>
                  <a:cubicBezTo>
                    <a:pt x="15695" y="13367"/>
                    <a:pt x="16657" y="14263"/>
                    <a:pt x="17192" y="15070"/>
                  </a:cubicBezTo>
                  <a:cubicBezTo>
                    <a:pt x="17726" y="15877"/>
                    <a:pt x="17833" y="16594"/>
                    <a:pt x="17780" y="17176"/>
                  </a:cubicBezTo>
                  <a:cubicBezTo>
                    <a:pt x="17726" y="17759"/>
                    <a:pt x="17513" y="18207"/>
                    <a:pt x="17138" y="18476"/>
                  </a:cubicBezTo>
                  <a:cubicBezTo>
                    <a:pt x="16764" y="18745"/>
                    <a:pt x="16229" y="18834"/>
                    <a:pt x="15855" y="18565"/>
                  </a:cubicBezTo>
                  <a:cubicBezTo>
                    <a:pt x="15481" y="18296"/>
                    <a:pt x="15267" y="17669"/>
                    <a:pt x="15695" y="16549"/>
                  </a:cubicBezTo>
                  <a:cubicBezTo>
                    <a:pt x="16122" y="15428"/>
                    <a:pt x="17192" y="13815"/>
                    <a:pt x="18261" y="12784"/>
                  </a:cubicBezTo>
                  <a:cubicBezTo>
                    <a:pt x="19330" y="11754"/>
                    <a:pt x="20400" y="11306"/>
                    <a:pt x="21469" y="1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559299" y="212920"/>
              <a:ext cx="260351" cy="34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5795" y="3434"/>
                  </a:moveTo>
                  <a:cubicBezTo>
                    <a:pt x="4917" y="3305"/>
                    <a:pt x="4039" y="3176"/>
                    <a:pt x="3688" y="2788"/>
                  </a:cubicBezTo>
                  <a:cubicBezTo>
                    <a:pt x="3337" y="2399"/>
                    <a:pt x="3512" y="1753"/>
                    <a:pt x="5093" y="1171"/>
                  </a:cubicBezTo>
                  <a:cubicBezTo>
                    <a:pt x="6673" y="589"/>
                    <a:pt x="9659" y="71"/>
                    <a:pt x="12117" y="7"/>
                  </a:cubicBezTo>
                  <a:cubicBezTo>
                    <a:pt x="14576" y="-58"/>
                    <a:pt x="16507" y="330"/>
                    <a:pt x="17298" y="1688"/>
                  </a:cubicBezTo>
                  <a:cubicBezTo>
                    <a:pt x="18088" y="3046"/>
                    <a:pt x="17737" y="5374"/>
                    <a:pt x="15541" y="8155"/>
                  </a:cubicBezTo>
                  <a:cubicBezTo>
                    <a:pt x="13346" y="10936"/>
                    <a:pt x="9307" y="14170"/>
                    <a:pt x="6937" y="16045"/>
                  </a:cubicBezTo>
                  <a:cubicBezTo>
                    <a:pt x="4566" y="17920"/>
                    <a:pt x="3863" y="18438"/>
                    <a:pt x="2722" y="19149"/>
                  </a:cubicBezTo>
                  <a:cubicBezTo>
                    <a:pt x="1580" y="19861"/>
                    <a:pt x="0" y="20766"/>
                    <a:pt x="0" y="21154"/>
                  </a:cubicBezTo>
                  <a:cubicBezTo>
                    <a:pt x="0" y="21542"/>
                    <a:pt x="1580" y="21413"/>
                    <a:pt x="5444" y="20960"/>
                  </a:cubicBezTo>
                  <a:cubicBezTo>
                    <a:pt x="9307" y="20507"/>
                    <a:pt x="15454" y="19731"/>
                    <a:pt x="2160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568949" y="173872"/>
              <a:ext cx="3297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2150" y="0"/>
                  </a:moveTo>
                  <a:cubicBezTo>
                    <a:pt x="16200" y="2314"/>
                    <a:pt x="20250" y="4629"/>
                    <a:pt x="20925" y="7457"/>
                  </a:cubicBezTo>
                  <a:cubicBezTo>
                    <a:pt x="21600" y="10286"/>
                    <a:pt x="18900" y="13629"/>
                    <a:pt x="14850" y="16071"/>
                  </a:cubicBezTo>
                  <a:cubicBezTo>
                    <a:pt x="10800" y="18514"/>
                    <a:pt x="54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430246" y="516772"/>
              <a:ext cx="322854" cy="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874" fill="norm" stroke="1" extrusionOk="0">
                  <a:moveTo>
                    <a:pt x="1628" y="11782"/>
                  </a:moveTo>
                  <a:cubicBezTo>
                    <a:pt x="781" y="15709"/>
                    <a:pt x="-66" y="19636"/>
                    <a:pt x="5" y="20618"/>
                  </a:cubicBezTo>
                  <a:cubicBezTo>
                    <a:pt x="75" y="21600"/>
                    <a:pt x="1063" y="19636"/>
                    <a:pt x="4169" y="16691"/>
                  </a:cubicBezTo>
                  <a:cubicBezTo>
                    <a:pt x="7275" y="13745"/>
                    <a:pt x="12499" y="9818"/>
                    <a:pt x="15746" y="6873"/>
                  </a:cubicBezTo>
                  <a:cubicBezTo>
                    <a:pt x="18993" y="3927"/>
                    <a:pt x="20263" y="1964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211093" y="317079"/>
              <a:ext cx="161034" cy="49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55" fill="norm" stroke="1" extrusionOk="0">
                  <a:moveTo>
                    <a:pt x="3998" y="7324"/>
                  </a:moveTo>
                  <a:cubicBezTo>
                    <a:pt x="4272" y="10093"/>
                    <a:pt x="4545" y="12862"/>
                    <a:pt x="4272" y="14985"/>
                  </a:cubicBezTo>
                  <a:cubicBezTo>
                    <a:pt x="3998" y="17108"/>
                    <a:pt x="3178" y="18585"/>
                    <a:pt x="2358" y="19693"/>
                  </a:cubicBezTo>
                  <a:cubicBezTo>
                    <a:pt x="1538" y="20801"/>
                    <a:pt x="717" y="21539"/>
                    <a:pt x="307" y="21447"/>
                  </a:cubicBezTo>
                  <a:cubicBezTo>
                    <a:pt x="-103" y="21354"/>
                    <a:pt x="-103" y="20431"/>
                    <a:pt x="307" y="18124"/>
                  </a:cubicBezTo>
                  <a:cubicBezTo>
                    <a:pt x="717" y="15816"/>
                    <a:pt x="1538" y="12124"/>
                    <a:pt x="2358" y="9216"/>
                  </a:cubicBezTo>
                  <a:cubicBezTo>
                    <a:pt x="3178" y="6308"/>
                    <a:pt x="3998" y="4185"/>
                    <a:pt x="4682" y="2893"/>
                  </a:cubicBezTo>
                  <a:cubicBezTo>
                    <a:pt x="5365" y="1601"/>
                    <a:pt x="5912" y="1139"/>
                    <a:pt x="7553" y="770"/>
                  </a:cubicBezTo>
                  <a:cubicBezTo>
                    <a:pt x="9193" y="401"/>
                    <a:pt x="11927" y="124"/>
                    <a:pt x="13978" y="31"/>
                  </a:cubicBezTo>
                  <a:cubicBezTo>
                    <a:pt x="16029" y="-61"/>
                    <a:pt x="17396" y="31"/>
                    <a:pt x="18763" y="539"/>
                  </a:cubicBezTo>
                  <a:cubicBezTo>
                    <a:pt x="20130" y="1047"/>
                    <a:pt x="21497" y="1970"/>
                    <a:pt x="20403" y="3124"/>
                  </a:cubicBezTo>
                  <a:cubicBezTo>
                    <a:pt x="19310" y="4277"/>
                    <a:pt x="15755" y="5662"/>
                    <a:pt x="12748" y="6354"/>
                  </a:cubicBezTo>
                  <a:cubicBezTo>
                    <a:pt x="9740" y="7047"/>
                    <a:pt x="7279" y="7047"/>
                    <a:pt x="5912" y="6724"/>
                  </a:cubicBezTo>
                  <a:cubicBezTo>
                    <a:pt x="4545" y="6401"/>
                    <a:pt x="4272" y="5754"/>
                    <a:pt x="3998" y="5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6421665" y="355820"/>
              <a:ext cx="115002" cy="14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961" fill="norm" stroke="1" extrusionOk="0">
                  <a:moveTo>
                    <a:pt x="17026" y="2173"/>
                  </a:moveTo>
                  <a:cubicBezTo>
                    <a:pt x="15098" y="2173"/>
                    <a:pt x="13169" y="2173"/>
                    <a:pt x="10276" y="4333"/>
                  </a:cubicBezTo>
                  <a:cubicBezTo>
                    <a:pt x="7383" y="6493"/>
                    <a:pt x="3526" y="10813"/>
                    <a:pt x="1598" y="13898"/>
                  </a:cubicBezTo>
                  <a:cubicBezTo>
                    <a:pt x="-331" y="16984"/>
                    <a:pt x="-331" y="18835"/>
                    <a:pt x="633" y="19915"/>
                  </a:cubicBezTo>
                  <a:cubicBezTo>
                    <a:pt x="1598" y="20995"/>
                    <a:pt x="3526" y="21304"/>
                    <a:pt x="6419" y="20533"/>
                  </a:cubicBezTo>
                  <a:cubicBezTo>
                    <a:pt x="9312" y="19761"/>
                    <a:pt x="13169" y="17910"/>
                    <a:pt x="15869" y="14978"/>
                  </a:cubicBezTo>
                  <a:cubicBezTo>
                    <a:pt x="18569" y="12047"/>
                    <a:pt x="20112" y="8035"/>
                    <a:pt x="20690" y="5258"/>
                  </a:cubicBezTo>
                  <a:cubicBezTo>
                    <a:pt x="21269" y="2481"/>
                    <a:pt x="20883" y="938"/>
                    <a:pt x="19726" y="321"/>
                  </a:cubicBezTo>
                  <a:cubicBezTo>
                    <a:pt x="18569" y="-296"/>
                    <a:pt x="16640" y="13"/>
                    <a:pt x="15290" y="938"/>
                  </a:cubicBezTo>
                  <a:cubicBezTo>
                    <a:pt x="13940" y="1864"/>
                    <a:pt x="13169" y="3407"/>
                    <a:pt x="12398" y="4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601737" y="288172"/>
              <a:ext cx="108388" cy="46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513" fill="norm" stroke="1" extrusionOk="0">
                  <a:moveTo>
                    <a:pt x="5228" y="5546"/>
                  </a:moveTo>
                  <a:cubicBezTo>
                    <a:pt x="5228" y="9146"/>
                    <a:pt x="5228" y="12746"/>
                    <a:pt x="5028" y="15130"/>
                  </a:cubicBezTo>
                  <a:cubicBezTo>
                    <a:pt x="4828" y="17514"/>
                    <a:pt x="4428" y="18681"/>
                    <a:pt x="3828" y="19654"/>
                  </a:cubicBezTo>
                  <a:cubicBezTo>
                    <a:pt x="3228" y="20627"/>
                    <a:pt x="2428" y="21405"/>
                    <a:pt x="1828" y="21503"/>
                  </a:cubicBezTo>
                  <a:cubicBezTo>
                    <a:pt x="1228" y="21600"/>
                    <a:pt x="828" y="21016"/>
                    <a:pt x="428" y="18876"/>
                  </a:cubicBezTo>
                  <a:cubicBezTo>
                    <a:pt x="28" y="16735"/>
                    <a:pt x="-372" y="13038"/>
                    <a:pt x="628" y="9924"/>
                  </a:cubicBezTo>
                  <a:cubicBezTo>
                    <a:pt x="1628" y="6811"/>
                    <a:pt x="4028" y="4281"/>
                    <a:pt x="5828" y="2822"/>
                  </a:cubicBezTo>
                  <a:cubicBezTo>
                    <a:pt x="7628" y="1362"/>
                    <a:pt x="8828" y="973"/>
                    <a:pt x="10228" y="632"/>
                  </a:cubicBezTo>
                  <a:cubicBezTo>
                    <a:pt x="11628" y="292"/>
                    <a:pt x="13228" y="0"/>
                    <a:pt x="14828" y="0"/>
                  </a:cubicBezTo>
                  <a:cubicBezTo>
                    <a:pt x="16428" y="0"/>
                    <a:pt x="18028" y="292"/>
                    <a:pt x="19228" y="1216"/>
                  </a:cubicBezTo>
                  <a:cubicBezTo>
                    <a:pt x="20428" y="2141"/>
                    <a:pt x="21228" y="3697"/>
                    <a:pt x="19428" y="5059"/>
                  </a:cubicBezTo>
                  <a:cubicBezTo>
                    <a:pt x="17628" y="6422"/>
                    <a:pt x="13228" y="7589"/>
                    <a:pt x="9628" y="8270"/>
                  </a:cubicBezTo>
                  <a:cubicBezTo>
                    <a:pt x="6028" y="8951"/>
                    <a:pt x="3228" y="9146"/>
                    <a:pt x="1828" y="9000"/>
                  </a:cubicBezTo>
                  <a:cubicBezTo>
                    <a:pt x="428" y="8854"/>
                    <a:pt x="428" y="8368"/>
                    <a:pt x="428" y="7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781799" y="154564"/>
              <a:ext cx="256118" cy="32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536" y="10958"/>
                  </a:moveTo>
                  <a:cubicBezTo>
                    <a:pt x="357" y="12921"/>
                    <a:pt x="179" y="14885"/>
                    <a:pt x="89" y="16358"/>
                  </a:cubicBezTo>
                  <a:cubicBezTo>
                    <a:pt x="0" y="17830"/>
                    <a:pt x="0" y="18812"/>
                    <a:pt x="0" y="19654"/>
                  </a:cubicBezTo>
                  <a:cubicBezTo>
                    <a:pt x="0" y="20495"/>
                    <a:pt x="0" y="21196"/>
                    <a:pt x="357" y="21337"/>
                  </a:cubicBezTo>
                  <a:cubicBezTo>
                    <a:pt x="714" y="21477"/>
                    <a:pt x="1428" y="21056"/>
                    <a:pt x="2321" y="20074"/>
                  </a:cubicBezTo>
                  <a:cubicBezTo>
                    <a:pt x="3213" y="19093"/>
                    <a:pt x="4284" y="17550"/>
                    <a:pt x="5088" y="16428"/>
                  </a:cubicBezTo>
                  <a:cubicBezTo>
                    <a:pt x="5891" y="15306"/>
                    <a:pt x="6426" y="14604"/>
                    <a:pt x="6694" y="14674"/>
                  </a:cubicBezTo>
                  <a:cubicBezTo>
                    <a:pt x="6962" y="14745"/>
                    <a:pt x="6962" y="15586"/>
                    <a:pt x="7051" y="16428"/>
                  </a:cubicBezTo>
                  <a:cubicBezTo>
                    <a:pt x="7140" y="17269"/>
                    <a:pt x="7319" y="18111"/>
                    <a:pt x="7676" y="18882"/>
                  </a:cubicBezTo>
                  <a:cubicBezTo>
                    <a:pt x="8033" y="19654"/>
                    <a:pt x="8569" y="20355"/>
                    <a:pt x="9283" y="20776"/>
                  </a:cubicBezTo>
                  <a:cubicBezTo>
                    <a:pt x="9997" y="21196"/>
                    <a:pt x="10889" y="21337"/>
                    <a:pt x="12050" y="20776"/>
                  </a:cubicBezTo>
                  <a:cubicBezTo>
                    <a:pt x="13210" y="20215"/>
                    <a:pt x="14638" y="18952"/>
                    <a:pt x="16155" y="15726"/>
                  </a:cubicBezTo>
                  <a:cubicBezTo>
                    <a:pt x="17673" y="12500"/>
                    <a:pt x="19279" y="7311"/>
                    <a:pt x="20261" y="4225"/>
                  </a:cubicBezTo>
                  <a:cubicBezTo>
                    <a:pt x="21243" y="1139"/>
                    <a:pt x="21600" y="158"/>
                    <a:pt x="21600" y="17"/>
                  </a:cubicBezTo>
                  <a:cubicBezTo>
                    <a:pt x="21600" y="-123"/>
                    <a:pt x="21243" y="578"/>
                    <a:pt x="20618" y="2963"/>
                  </a:cubicBezTo>
                  <a:cubicBezTo>
                    <a:pt x="19993" y="5347"/>
                    <a:pt x="19101" y="9415"/>
                    <a:pt x="18476" y="12080"/>
                  </a:cubicBezTo>
                  <a:cubicBezTo>
                    <a:pt x="17851" y="14745"/>
                    <a:pt x="17494" y="16007"/>
                    <a:pt x="17316" y="17269"/>
                  </a:cubicBezTo>
                  <a:cubicBezTo>
                    <a:pt x="17137" y="18532"/>
                    <a:pt x="17137" y="19794"/>
                    <a:pt x="17762" y="20355"/>
                  </a:cubicBezTo>
                  <a:cubicBezTo>
                    <a:pt x="18387" y="20916"/>
                    <a:pt x="19636" y="20776"/>
                    <a:pt x="20886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027292" y="111369"/>
              <a:ext cx="269392" cy="35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56" fill="norm" stroke="1" extrusionOk="0">
                  <a:moveTo>
                    <a:pt x="7706" y="15848"/>
                  </a:moveTo>
                  <a:cubicBezTo>
                    <a:pt x="7036" y="15460"/>
                    <a:pt x="6366" y="15072"/>
                    <a:pt x="5613" y="15007"/>
                  </a:cubicBezTo>
                  <a:cubicBezTo>
                    <a:pt x="4859" y="14943"/>
                    <a:pt x="4022" y="15201"/>
                    <a:pt x="3101" y="15783"/>
                  </a:cubicBezTo>
                  <a:cubicBezTo>
                    <a:pt x="2180" y="16365"/>
                    <a:pt x="1176" y="17271"/>
                    <a:pt x="589" y="18241"/>
                  </a:cubicBezTo>
                  <a:cubicBezTo>
                    <a:pt x="3" y="19211"/>
                    <a:pt x="-164" y="20246"/>
                    <a:pt x="171" y="20828"/>
                  </a:cubicBezTo>
                  <a:cubicBezTo>
                    <a:pt x="506" y="21410"/>
                    <a:pt x="1343" y="21539"/>
                    <a:pt x="2180" y="21410"/>
                  </a:cubicBezTo>
                  <a:cubicBezTo>
                    <a:pt x="3017" y="21280"/>
                    <a:pt x="3855" y="20892"/>
                    <a:pt x="4608" y="20440"/>
                  </a:cubicBezTo>
                  <a:cubicBezTo>
                    <a:pt x="5362" y="19987"/>
                    <a:pt x="6031" y="19470"/>
                    <a:pt x="6785" y="19728"/>
                  </a:cubicBezTo>
                  <a:cubicBezTo>
                    <a:pt x="7538" y="19987"/>
                    <a:pt x="8376" y="21022"/>
                    <a:pt x="9129" y="21280"/>
                  </a:cubicBezTo>
                  <a:cubicBezTo>
                    <a:pt x="9883" y="21539"/>
                    <a:pt x="10552" y="21022"/>
                    <a:pt x="11892" y="18823"/>
                  </a:cubicBezTo>
                  <a:cubicBezTo>
                    <a:pt x="13231" y="16624"/>
                    <a:pt x="15241" y="12744"/>
                    <a:pt x="16831" y="9575"/>
                  </a:cubicBezTo>
                  <a:cubicBezTo>
                    <a:pt x="18422" y="6406"/>
                    <a:pt x="19594" y="3949"/>
                    <a:pt x="20348" y="2332"/>
                  </a:cubicBezTo>
                  <a:cubicBezTo>
                    <a:pt x="21101" y="715"/>
                    <a:pt x="21436" y="-61"/>
                    <a:pt x="21269" y="4"/>
                  </a:cubicBezTo>
                  <a:cubicBezTo>
                    <a:pt x="21101" y="68"/>
                    <a:pt x="20431" y="974"/>
                    <a:pt x="19427" y="3625"/>
                  </a:cubicBezTo>
                  <a:cubicBezTo>
                    <a:pt x="18422" y="6277"/>
                    <a:pt x="17083" y="10674"/>
                    <a:pt x="16413" y="13520"/>
                  </a:cubicBezTo>
                  <a:cubicBezTo>
                    <a:pt x="15743" y="16365"/>
                    <a:pt x="15743" y="17659"/>
                    <a:pt x="15827" y="18629"/>
                  </a:cubicBezTo>
                  <a:cubicBezTo>
                    <a:pt x="15910" y="19599"/>
                    <a:pt x="16078" y="20246"/>
                    <a:pt x="16580" y="20634"/>
                  </a:cubicBezTo>
                  <a:cubicBezTo>
                    <a:pt x="17083" y="21022"/>
                    <a:pt x="17920" y="21151"/>
                    <a:pt x="18673" y="20763"/>
                  </a:cubicBezTo>
                  <a:cubicBezTo>
                    <a:pt x="19427" y="20375"/>
                    <a:pt x="20096" y="19470"/>
                    <a:pt x="20766" y="18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196317" y="236240"/>
              <a:ext cx="195084" cy="20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12" fill="norm" stroke="1" extrusionOk="0">
                  <a:moveTo>
                    <a:pt x="5323" y="9471"/>
                  </a:moveTo>
                  <a:cubicBezTo>
                    <a:pt x="4174" y="9026"/>
                    <a:pt x="3025" y="8581"/>
                    <a:pt x="1876" y="8358"/>
                  </a:cubicBezTo>
                  <a:cubicBezTo>
                    <a:pt x="727" y="8135"/>
                    <a:pt x="-422" y="8135"/>
                    <a:pt x="152" y="8024"/>
                  </a:cubicBezTo>
                  <a:cubicBezTo>
                    <a:pt x="727" y="7912"/>
                    <a:pt x="3025" y="7690"/>
                    <a:pt x="5552" y="7578"/>
                  </a:cubicBezTo>
                  <a:cubicBezTo>
                    <a:pt x="8080" y="7467"/>
                    <a:pt x="10838" y="7467"/>
                    <a:pt x="12676" y="8469"/>
                  </a:cubicBezTo>
                  <a:cubicBezTo>
                    <a:pt x="14514" y="9471"/>
                    <a:pt x="15433" y="11475"/>
                    <a:pt x="15893" y="13034"/>
                  </a:cubicBezTo>
                  <a:cubicBezTo>
                    <a:pt x="16352" y="14593"/>
                    <a:pt x="16352" y="15706"/>
                    <a:pt x="16008" y="17265"/>
                  </a:cubicBezTo>
                  <a:cubicBezTo>
                    <a:pt x="15663" y="18824"/>
                    <a:pt x="14974" y="20828"/>
                    <a:pt x="14629" y="21162"/>
                  </a:cubicBezTo>
                  <a:cubicBezTo>
                    <a:pt x="14284" y="21496"/>
                    <a:pt x="14284" y="20160"/>
                    <a:pt x="14859" y="16820"/>
                  </a:cubicBezTo>
                  <a:cubicBezTo>
                    <a:pt x="15433" y="13480"/>
                    <a:pt x="16582" y="8135"/>
                    <a:pt x="17387" y="4795"/>
                  </a:cubicBezTo>
                  <a:cubicBezTo>
                    <a:pt x="18191" y="1455"/>
                    <a:pt x="18650" y="119"/>
                    <a:pt x="19225" y="7"/>
                  </a:cubicBezTo>
                  <a:cubicBezTo>
                    <a:pt x="19799" y="-104"/>
                    <a:pt x="20489" y="1009"/>
                    <a:pt x="21178" y="2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7395315" y="282770"/>
              <a:ext cx="227363" cy="14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12" fill="norm" stroke="1" extrusionOk="0">
                  <a:moveTo>
                    <a:pt x="6768" y="4623"/>
                  </a:moveTo>
                  <a:cubicBezTo>
                    <a:pt x="6173" y="3352"/>
                    <a:pt x="5579" y="2082"/>
                    <a:pt x="4786" y="2082"/>
                  </a:cubicBezTo>
                  <a:cubicBezTo>
                    <a:pt x="3993" y="2082"/>
                    <a:pt x="3003" y="3352"/>
                    <a:pt x="2111" y="5734"/>
                  </a:cubicBezTo>
                  <a:cubicBezTo>
                    <a:pt x="1219" y="8117"/>
                    <a:pt x="426" y="11611"/>
                    <a:pt x="129" y="14311"/>
                  </a:cubicBezTo>
                  <a:cubicBezTo>
                    <a:pt x="-168" y="17011"/>
                    <a:pt x="30" y="18917"/>
                    <a:pt x="922" y="19711"/>
                  </a:cubicBezTo>
                  <a:cubicBezTo>
                    <a:pt x="1814" y="20505"/>
                    <a:pt x="3399" y="20187"/>
                    <a:pt x="4687" y="18599"/>
                  </a:cubicBezTo>
                  <a:cubicBezTo>
                    <a:pt x="5975" y="17011"/>
                    <a:pt x="6966" y="14152"/>
                    <a:pt x="7560" y="11929"/>
                  </a:cubicBezTo>
                  <a:cubicBezTo>
                    <a:pt x="8155" y="9705"/>
                    <a:pt x="8353" y="8117"/>
                    <a:pt x="8749" y="6687"/>
                  </a:cubicBezTo>
                  <a:cubicBezTo>
                    <a:pt x="9146" y="5258"/>
                    <a:pt x="9740" y="3987"/>
                    <a:pt x="10335" y="3987"/>
                  </a:cubicBezTo>
                  <a:cubicBezTo>
                    <a:pt x="10929" y="3987"/>
                    <a:pt x="11524" y="5258"/>
                    <a:pt x="12019" y="7958"/>
                  </a:cubicBezTo>
                  <a:cubicBezTo>
                    <a:pt x="12515" y="10658"/>
                    <a:pt x="12911" y="14787"/>
                    <a:pt x="12812" y="17487"/>
                  </a:cubicBezTo>
                  <a:cubicBezTo>
                    <a:pt x="12713" y="20187"/>
                    <a:pt x="12118" y="21458"/>
                    <a:pt x="11722" y="21299"/>
                  </a:cubicBezTo>
                  <a:cubicBezTo>
                    <a:pt x="11326" y="21140"/>
                    <a:pt x="11127" y="19552"/>
                    <a:pt x="11425" y="16217"/>
                  </a:cubicBezTo>
                  <a:cubicBezTo>
                    <a:pt x="11722" y="12882"/>
                    <a:pt x="12515" y="7799"/>
                    <a:pt x="13902" y="4623"/>
                  </a:cubicBezTo>
                  <a:cubicBezTo>
                    <a:pt x="15289" y="1446"/>
                    <a:pt x="17271" y="176"/>
                    <a:pt x="18658" y="17"/>
                  </a:cubicBezTo>
                  <a:cubicBezTo>
                    <a:pt x="20045" y="-142"/>
                    <a:pt x="20838" y="811"/>
                    <a:pt x="21135" y="4305"/>
                  </a:cubicBezTo>
                  <a:cubicBezTo>
                    <a:pt x="21432" y="7799"/>
                    <a:pt x="21234" y="13834"/>
                    <a:pt x="21036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7626349" y="281277"/>
              <a:ext cx="114567" cy="23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57" fill="norm" stroke="1" extrusionOk="0">
                  <a:moveTo>
                    <a:pt x="21207" y="3521"/>
                  </a:moveTo>
                  <a:cubicBezTo>
                    <a:pt x="21207" y="2557"/>
                    <a:pt x="21207" y="1593"/>
                    <a:pt x="20225" y="918"/>
                  </a:cubicBezTo>
                  <a:cubicBezTo>
                    <a:pt x="19244" y="243"/>
                    <a:pt x="17280" y="-143"/>
                    <a:pt x="15316" y="50"/>
                  </a:cubicBezTo>
                  <a:cubicBezTo>
                    <a:pt x="13353" y="243"/>
                    <a:pt x="11389" y="1014"/>
                    <a:pt x="11389" y="2653"/>
                  </a:cubicBezTo>
                  <a:cubicBezTo>
                    <a:pt x="11389" y="4293"/>
                    <a:pt x="13353" y="6800"/>
                    <a:pt x="15709" y="8825"/>
                  </a:cubicBezTo>
                  <a:cubicBezTo>
                    <a:pt x="18065" y="10850"/>
                    <a:pt x="20815" y="12393"/>
                    <a:pt x="21207" y="14321"/>
                  </a:cubicBezTo>
                  <a:cubicBezTo>
                    <a:pt x="21600" y="16250"/>
                    <a:pt x="19636" y="18564"/>
                    <a:pt x="15709" y="19818"/>
                  </a:cubicBezTo>
                  <a:cubicBezTo>
                    <a:pt x="11782" y="21071"/>
                    <a:pt x="5891" y="21264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749299" y="643772"/>
              <a:ext cx="66929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" y="20855"/>
                    <a:pt x="396" y="20110"/>
                    <a:pt x="622" y="19303"/>
                  </a:cubicBezTo>
                  <a:cubicBezTo>
                    <a:pt x="847" y="18497"/>
                    <a:pt x="1100" y="17628"/>
                    <a:pt x="1363" y="16883"/>
                  </a:cubicBezTo>
                  <a:cubicBezTo>
                    <a:pt x="1626" y="16138"/>
                    <a:pt x="1899" y="15517"/>
                    <a:pt x="2162" y="14959"/>
                  </a:cubicBezTo>
                  <a:cubicBezTo>
                    <a:pt x="2425" y="14400"/>
                    <a:pt x="2678" y="13903"/>
                    <a:pt x="2948" y="13407"/>
                  </a:cubicBezTo>
                  <a:cubicBezTo>
                    <a:pt x="3217" y="12910"/>
                    <a:pt x="3504" y="12414"/>
                    <a:pt x="3781" y="11917"/>
                  </a:cubicBezTo>
                  <a:cubicBezTo>
                    <a:pt x="4058" y="11421"/>
                    <a:pt x="4324" y="10924"/>
                    <a:pt x="4560" y="10490"/>
                  </a:cubicBezTo>
                  <a:cubicBezTo>
                    <a:pt x="4795" y="10055"/>
                    <a:pt x="5000" y="9683"/>
                    <a:pt x="5209" y="9310"/>
                  </a:cubicBezTo>
                  <a:cubicBezTo>
                    <a:pt x="5417" y="8938"/>
                    <a:pt x="5629" y="8566"/>
                    <a:pt x="5861" y="8193"/>
                  </a:cubicBezTo>
                  <a:cubicBezTo>
                    <a:pt x="6093" y="7821"/>
                    <a:pt x="6346" y="7448"/>
                    <a:pt x="6585" y="7076"/>
                  </a:cubicBezTo>
                  <a:cubicBezTo>
                    <a:pt x="6824" y="6703"/>
                    <a:pt x="7050" y="6331"/>
                    <a:pt x="7296" y="5959"/>
                  </a:cubicBezTo>
                  <a:cubicBezTo>
                    <a:pt x="7542" y="5586"/>
                    <a:pt x="7808" y="5214"/>
                    <a:pt x="8068" y="4841"/>
                  </a:cubicBezTo>
                  <a:cubicBezTo>
                    <a:pt x="8327" y="4469"/>
                    <a:pt x="8580" y="4097"/>
                    <a:pt x="8836" y="3786"/>
                  </a:cubicBezTo>
                  <a:cubicBezTo>
                    <a:pt x="9092" y="3476"/>
                    <a:pt x="9352" y="3228"/>
                    <a:pt x="9625" y="2979"/>
                  </a:cubicBezTo>
                  <a:cubicBezTo>
                    <a:pt x="9898" y="2731"/>
                    <a:pt x="10185" y="2483"/>
                    <a:pt x="10469" y="2234"/>
                  </a:cubicBezTo>
                  <a:cubicBezTo>
                    <a:pt x="10752" y="1986"/>
                    <a:pt x="11032" y="1738"/>
                    <a:pt x="11312" y="1490"/>
                  </a:cubicBezTo>
                  <a:cubicBezTo>
                    <a:pt x="11592" y="1241"/>
                    <a:pt x="11872" y="993"/>
                    <a:pt x="12159" y="807"/>
                  </a:cubicBezTo>
                  <a:cubicBezTo>
                    <a:pt x="12446" y="621"/>
                    <a:pt x="12740" y="497"/>
                    <a:pt x="13027" y="372"/>
                  </a:cubicBezTo>
                  <a:cubicBezTo>
                    <a:pt x="13314" y="248"/>
                    <a:pt x="13594" y="124"/>
                    <a:pt x="13874" y="62"/>
                  </a:cubicBezTo>
                  <a:cubicBezTo>
                    <a:pt x="14154" y="0"/>
                    <a:pt x="14434" y="0"/>
                    <a:pt x="14707" y="0"/>
                  </a:cubicBezTo>
                  <a:cubicBezTo>
                    <a:pt x="14981" y="0"/>
                    <a:pt x="15247" y="0"/>
                    <a:pt x="15513" y="62"/>
                  </a:cubicBezTo>
                  <a:cubicBezTo>
                    <a:pt x="15780" y="124"/>
                    <a:pt x="16046" y="248"/>
                    <a:pt x="16296" y="372"/>
                  </a:cubicBezTo>
                  <a:cubicBezTo>
                    <a:pt x="16545" y="497"/>
                    <a:pt x="16777" y="621"/>
                    <a:pt x="17074" y="807"/>
                  </a:cubicBezTo>
                  <a:cubicBezTo>
                    <a:pt x="17372" y="993"/>
                    <a:pt x="17734" y="1241"/>
                    <a:pt x="18034" y="1490"/>
                  </a:cubicBezTo>
                  <a:cubicBezTo>
                    <a:pt x="18335" y="1738"/>
                    <a:pt x="18574" y="1986"/>
                    <a:pt x="18854" y="2172"/>
                  </a:cubicBezTo>
                  <a:cubicBezTo>
                    <a:pt x="19134" y="2359"/>
                    <a:pt x="19455" y="2483"/>
                    <a:pt x="19793" y="2669"/>
                  </a:cubicBezTo>
                  <a:cubicBezTo>
                    <a:pt x="20131" y="2855"/>
                    <a:pt x="20487" y="3103"/>
                    <a:pt x="20791" y="3290"/>
                  </a:cubicBezTo>
                  <a:cubicBezTo>
                    <a:pt x="21094" y="3476"/>
                    <a:pt x="21347" y="3600"/>
                    <a:pt x="21600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806449" y="1399422"/>
              <a:ext cx="2172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0" y="3200"/>
                    <a:pt x="0" y="6400"/>
                    <a:pt x="3927" y="9667"/>
                  </a:cubicBezTo>
                  <a:cubicBezTo>
                    <a:pt x="7855" y="12933"/>
                    <a:pt x="15709" y="16267"/>
                    <a:pt x="18655" y="18267"/>
                  </a:cubicBezTo>
                  <a:cubicBezTo>
                    <a:pt x="21600" y="20267"/>
                    <a:pt x="19636" y="20933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95727" y="1342006"/>
              <a:ext cx="210130" cy="42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37" fill="norm" stroke="1" extrusionOk="0">
                  <a:moveTo>
                    <a:pt x="433" y="5494"/>
                  </a:moveTo>
                  <a:cubicBezTo>
                    <a:pt x="13" y="3990"/>
                    <a:pt x="-406" y="2485"/>
                    <a:pt x="747" y="1464"/>
                  </a:cubicBezTo>
                  <a:cubicBezTo>
                    <a:pt x="1901" y="443"/>
                    <a:pt x="4627" y="-94"/>
                    <a:pt x="7458" y="13"/>
                  </a:cubicBezTo>
                  <a:cubicBezTo>
                    <a:pt x="10289" y="121"/>
                    <a:pt x="13225" y="873"/>
                    <a:pt x="15637" y="2431"/>
                  </a:cubicBezTo>
                  <a:cubicBezTo>
                    <a:pt x="18048" y="3990"/>
                    <a:pt x="19936" y="6354"/>
                    <a:pt x="20565" y="9202"/>
                  </a:cubicBezTo>
                  <a:cubicBezTo>
                    <a:pt x="21194" y="12049"/>
                    <a:pt x="20565" y="15381"/>
                    <a:pt x="19621" y="17476"/>
                  </a:cubicBezTo>
                  <a:cubicBezTo>
                    <a:pt x="18677" y="19572"/>
                    <a:pt x="17419" y="20431"/>
                    <a:pt x="15742" y="20915"/>
                  </a:cubicBezTo>
                  <a:cubicBezTo>
                    <a:pt x="14064" y="21399"/>
                    <a:pt x="11967" y="21506"/>
                    <a:pt x="10289" y="21399"/>
                  </a:cubicBezTo>
                  <a:cubicBezTo>
                    <a:pt x="8611" y="21291"/>
                    <a:pt x="7353" y="20969"/>
                    <a:pt x="6305" y="20593"/>
                  </a:cubicBezTo>
                  <a:cubicBezTo>
                    <a:pt x="5256" y="20216"/>
                    <a:pt x="4417" y="19787"/>
                    <a:pt x="4417" y="19303"/>
                  </a:cubicBezTo>
                  <a:cubicBezTo>
                    <a:pt x="4417" y="18819"/>
                    <a:pt x="5256" y="18282"/>
                    <a:pt x="6095" y="1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12192" y="1640722"/>
              <a:ext cx="181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831"/>
                    <a:pt x="1332" y="1662"/>
                    <a:pt x="132" y="5262"/>
                  </a:cubicBezTo>
                  <a:cubicBezTo>
                    <a:pt x="-1068" y="8862"/>
                    <a:pt x="6132" y="15231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206499" y="1520072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229454" y="1640722"/>
              <a:ext cx="161196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407" fill="norm" stroke="1" extrusionOk="0">
                  <a:moveTo>
                    <a:pt x="2007" y="5891"/>
                  </a:moveTo>
                  <a:cubicBezTo>
                    <a:pt x="885" y="11782"/>
                    <a:pt x="-237" y="17673"/>
                    <a:pt x="44" y="19636"/>
                  </a:cubicBezTo>
                  <a:cubicBezTo>
                    <a:pt x="324" y="21600"/>
                    <a:pt x="2007" y="19636"/>
                    <a:pt x="5794" y="15709"/>
                  </a:cubicBezTo>
                  <a:cubicBezTo>
                    <a:pt x="9581" y="11782"/>
                    <a:pt x="15472" y="5891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619317" y="1307529"/>
              <a:ext cx="177733" cy="41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93" fill="norm" stroke="1" extrusionOk="0">
                  <a:moveTo>
                    <a:pt x="21338" y="2097"/>
                  </a:moveTo>
                  <a:cubicBezTo>
                    <a:pt x="20830" y="1557"/>
                    <a:pt x="20322" y="1017"/>
                    <a:pt x="18670" y="585"/>
                  </a:cubicBezTo>
                  <a:cubicBezTo>
                    <a:pt x="17018" y="153"/>
                    <a:pt x="14223" y="-171"/>
                    <a:pt x="11936" y="99"/>
                  </a:cubicBezTo>
                  <a:cubicBezTo>
                    <a:pt x="9649" y="369"/>
                    <a:pt x="7870" y="1233"/>
                    <a:pt x="7997" y="2475"/>
                  </a:cubicBezTo>
                  <a:cubicBezTo>
                    <a:pt x="8124" y="3717"/>
                    <a:pt x="10157" y="5337"/>
                    <a:pt x="11554" y="6363"/>
                  </a:cubicBezTo>
                  <a:cubicBezTo>
                    <a:pt x="12952" y="7389"/>
                    <a:pt x="13714" y="7821"/>
                    <a:pt x="14096" y="8307"/>
                  </a:cubicBezTo>
                  <a:cubicBezTo>
                    <a:pt x="14477" y="8793"/>
                    <a:pt x="14477" y="9333"/>
                    <a:pt x="13842" y="9657"/>
                  </a:cubicBezTo>
                  <a:cubicBezTo>
                    <a:pt x="13206" y="9981"/>
                    <a:pt x="11936" y="10089"/>
                    <a:pt x="10538" y="10143"/>
                  </a:cubicBezTo>
                  <a:cubicBezTo>
                    <a:pt x="9140" y="10197"/>
                    <a:pt x="7616" y="10197"/>
                    <a:pt x="7362" y="10035"/>
                  </a:cubicBezTo>
                  <a:cubicBezTo>
                    <a:pt x="7107" y="9873"/>
                    <a:pt x="8124" y="9549"/>
                    <a:pt x="9267" y="9441"/>
                  </a:cubicBezTo>
                  <a:cubicBezTo>
                    <a:pt x="10411" y="9333"/>
                    <a:pt x="11682" y="9441"/>
                    <a:pt x="12571" y="9765"/>
                  </a:cubicBezTo>
                  <a:cubicBezTo>
                    <a:pt x="13460" y="10089"/>
                    <a:pt x="13969" y="10629"/>
                    <a:pt x="13460" y="11385"/>
                  </a:cubicBezTo>
                  <a:cubicBezTo>
                    <a:pt x="12952" y="12141"/>
                    <a:pt x="11427" y="13113"/>
                    <a:pt x="9140" y="14409"/>
                  </a:cubicBezTo>
                  <a:cubicBezTo>
                    <a:pt x="6853" y="15705"/>
                    <a:pt x="3804" y="17325"/>
                    <a:pt x="2025" y="18513"/>
                  </a:cubicBezTo>
                  <a:cubicBezTo>
                    <a:pt x="246" y="19701"/>
                    <a:pt x="-262" y="20457"/>
                    <a:pt x="119" y="20889"/>
                  </a:cubicBezTo>
                  <a:cubicBezTo>
                    <a:pt x="500" y="21321"/>
                    <a:pt x="1771" y="21429"/>
                    <a:pt x="5074" y="21105"/>
                  </a:cubicBezTo>
                  <a:cubicBezTo>
                    <a:pt x="8378" y="20781"/>
                    <a:pt x="13714" y="20025"/>
                    <a:pt x="19051" y="1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917699" y="1412122"/>
              <a:ext cx="1143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344"/>
                    <a:pt x="5600" y="4688"/>
                    <a:pt x="9200" y="8288"/>
                  </a:cubicBezTo>
                  <a:cubicBezTo>
                    <a:pt x="12800" y="11888"/>
                    <a:pt x="17200" y="167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928435" y="1374022"/>
              <a:ext cx="16071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0"/>
                  </a:moveTo>
                  <a:cubicBezTo>
                    <a:pt x="19641" y="0"/>
                    <a:pt x="18257" y="0"/>
                    <a:pt x="16041" y="1059"/>
                  </a:cubicBezTo>
                  <a:cubicBezTo>
                    <a:pt x="13826" y="2118"/>
                    <a:pt x="10780" y="4235"/>
                    <a:pt x="7734" y="7200"/>
                  </a:cubicBezTo>
                  <a:cubicBezTo>
                    <a:pt x="4688" y="10165"/>
                    <a:pt x="1641" y="13976"/>
                    <a:pt x="534" y="16518"/>
                  </a:cubicBezTo>
                  <a:cubicBezTo>
                    <a:pt x="-574" y="19059"/>
                    <a:pt x="257" y="20329"/>
                    <a:pt x="1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070100" y="1570872"/>
              <a:ext cx="38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216150" y="1640722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590800" y="1615322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889250" y="1329572"/>
              <a:ext cx="165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2914"/>
                    <a:pt x="4431" y="5829"/>
                    <a:pt x="7615" y="9086"/>
                  </a:cubicBezTo>
                  <a:cubicBezTo>
                    <a:pt x="10800" y="12343"/>
                    <a:pt x="14954" y="15943"/>
                    <a:pt x="17446" y="18086"/>
                  </a:cubicBezTo>
                  <a:cubicBezTo>
                    <a:pt x="19938" y="20229"/>
                    <a:pt x="20769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901950" y="1304172"/>
              <a:ext cx="158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0"/>
                    <a:pt x="18144" y="0"/>
                    <a:pt x="16416" y="579"/>
                  </a:cubicBezTo>
                  <a:cubicBezTo>
                    <a:pt x="14688" y="1157"/>
                    <a:pt x="12960" y="2314"/>
                    <a:pt x="10512" y="4757"/>
                  </a:cubicBezTo>
                  <a:cubicBezTo>
                    <a:pt x="8064" y="7200"/>
                    <a:pt x="4896" y="10929"/>
                    <a:pt x="3024" y="13950"/>
                  </a:cubicBezTo>
                  <a:cubicBezTo>
                    <a:pt x="1152" y="16971"/>
                    <a:pt x="576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136900" y="1535545"/>
              <a:ext cx="104278" cy="13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71" fill="norm" stroke="1" extrusionOk="0">
                  <a:moveTo>
                    <a:pt x="0" y="1535"/>
                  </a:moveTo>
                  <a:cubicBezTo>
                    <a:pt x="432" y="4153"/>
                    <a:pt x="864" y="6771"/>
                    <a:pt x="2376" y="6444"/>
                  </a:cubicBezTo>
                  <a:cubicBezTo>
                    <a:pt x="3888" y="6116"/>
                    <a:pt x="6480" y="2844"/>
                    <a:pt x="9072" y="1207"/>
                  </a:cubicBezTo>
                  <a:cubicBezTo>
                    <a:pt x="11664" y="-429"/>
                    <a:pt x="14256" y="-429"/>
                    <a:pt x="16416" y="1371"/>
                  </a:cubicBezTo>
                  <a:cubicBezTo>
                    <a:pt x="18576" y="3171"/>
                    <a:pt x="20304" y="6771"/>
                    <a:pt x="20952" y="10371"/>
                  </a:cubicBezTo>
                  <a:cubicBezTo>
                    <a:pt x="21600" y="13971"/>
                    <a:pt x="21168" y="17571"/>
                    <a:pt x="20736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352800" y="1278772"/>
              <a:ext cx="8540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0" y="0"/>
                  </a:moveTo>
                  <a:cubicBezTo>
                    <a:pt x="3688" y="982"/>
                    <a:pt x="7376" y="1964"/>
                    <a:pt x="9220" y="3382"/>
                  </a:cubicBezTo>
                  <a:cubicBezTo>
                    <a:pt x="11063" y="4800"/>
                    <a:pt x="11063" y="6655"/>
                    <a:pt x="10273" y="7800"/>
                  </a:cubicBezTo>
                  <a:cubicBezTo>
                    <a:pt x="9483" y="8945"/>
                    <a:pt x="7902" y="9382"/>
                    <a:pt x="7112" y="10145"/>
                  </a:cubicBezTo>
                  <a:cubicBezTo>
                    <a:pt x="6322" y="10909"/>
                    <a:pt x="6322" y="12000"/>
                    <a:pt x="8693" y="13091"/>
                  </a:cubicBezTo>
                  <a:cubicBezTo>
                    <a:pt x="11063" y="14182"/>
                    <a:pt x="15805" y="15273"/>
                    <a:pt x="18439" y="16364"/>
                  </a:cubicBezTo>
                  <a:cubicBezTo>
                    <a:pt x="21073" y="17455"/>
                    <a:pt x="21600" y="18545"/>
                    <a:pt x="21073" y="19309"/>
                  </a:cubicBezTo>
                  <a:cubicBezTo>
                    <a:pt x="20546" y="20073"/>
                    <a:pt x="18966" y="20509"/>
                    <a:pt x="16332" y="20836"/>
                  </a:cubicBezTo>
                  <a:cubicBezTo>
                    <a:pt x="13698" y="21164"/>
                    <a:pt x="10010" y="21382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668288" y="1475622"/>
              <a:ext cx="287763" cy="10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89" fill="norm" stroke="1" extrusionOk="0">
                  <a:moveTo>
                    <a:pt x="3934" y="14954"/>
                  </a:moveTo>
                  <a:cubicBezTo>
                    <a:pt x="3304" y="16615"/>
                    <a:pt x="2673" y="18277"/>
                    <a:pt x="1963" y="19523"/>
                  </a:cubicBezTo>
                  <a:cubicBezTo>
                    <a:pt x="1254" y="20769"/>
                    <a:pt x="466" y="21600"/>
                    <a:pt x="150" y="20977"/>
                  </a:cubicBezTo>
                  <a:cubicBezTo>
                    <a:pt x="-165" y="20354"/>
                    <a:pt x="-7" y="18277"/>
                    <a:pt x="860" y="14954"/>
                  </a:cubicBezTo>
                  <a:cubicBezTo>
                    <a:pt x="1727" y="11631"/>
                    <a:pt x="3304" y="7062"/>
                    <a:pt x="4880" y="4777"/>
                  </a:cubicBezTo>
                  <a:cubicBezTo>
                    <a:pt x="6457" y="2492"/>
                    <a:pt x="8034" y="2492"/>
                    <a:pt x="9374" y="4362"/>
                  </a:cubicBezTo>
                  <a:cubicBezTo>
                    <a:pt x="10714" y="6231"/>
                    <a:pt x="11817" y="9969"/>
                    <a:pt x="13079" y="12254"/>
                  </a:cubicBezTo>
                  <a:cubicBezTo>
                    <a:pt x="14340" y="14538"/>
                    <a:pt x="15759" y="15369"/>
                    <a:pt x="17020" y="13292"/>
                  </a:cubicBezTo>
                  <a:cubicBezTo>
                    <a:pt x="18282" y="11215"/>
                    <a:pt x="19385" y="6231"/>
                    <a:pt x="20095" y="3531"/>
                  </a:cubicBezTo>
                  <a:cubicBezTo>
                    <a:pt x="20804" y="831"/>
                    <a:pt x="21120" y="415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152900" y="1342272"/>
              <a:ext cx="1841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5673"/>
                    <a:pt x="9931" y="11345"/>
                    <a:pt x="13531" y="14945"/>
                  </a:cubicBezTo>
                  <a:cubicBezTo>
                    <a:pt x="17131" y="18545"/>
                    <a:pt x="19366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171950" y="1347399"/>
              <a:ext cx="196850" cy="31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512"/>
                  </a:moveTo>
                  <a:cubicBezTo>
                    <a:pt x="20439" y="226"/>
                    <a:pt x="19277" y="-60"/>
                    <a:pt x="18116" y="12"/>
                  </a:cubicBezTo>
                  <a:cubicBezTo>
                    <a:pt x="16955" y="83"/>
                    <a:pt x="15794" y="512"/>
                    <a:pt x="13239" y="2872"/>
                  </a:cubicBezTo>
                  <a:cubicBezTo>
                    <a:pt x="10684" y="5233"/>
                    <a:pt x="6735" y="9524"/>
                    <a:pt x="4297" y="12957"/>
                  </a:cubicBezTo>
                  <a:cubicBezTo>
                    <a:pt x="1858" y="16390"/>
                    <a:pt x="929" y="18965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870720" y="1268199"/>
              <a:ext cx="186321" cy="41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47" fill="norm" stroke="1" extrusionOk="0">
                  <a:moveTo>
                    <a:pt x="4562" y="6469"/>
                  </a:moveTo>
                  <a:cubicBezTo>
                    <a:pt x="4328" y="10745"/>
                    <a:pt x="4093" y="15021"/>
                    <a:pt x="3975" y="17488"/>
                  </a:cubicBezTo>
                  <a:cubicBezTo>
                    <a:pt x="3858" y="19955"/>
                    <a:pt x="3858" y="20613"/>
                    <a:pt x="3741" y="20668"/>
                  </a:cubicBezTo>
                  <a:cubicBezTo>
                    <a:pt x="3623" y="20722"/>
                    <a:pt x="3389" y="20174"/>
                    <a:pt x="3154" y="17927"/>
                  </a:cubicBezTo>
                  <a:cubicBezTo>
                    <a:pt x="2919" y="15679"/>
                    <a:pt x="2684" y="11732"/>
                    <a:pt x="3036" y="8716"/>
                  </a:cubicBezTo>
                  <a:cubicBezTo>
                    <a:pt x="3389" y="5701"/>
                    <a:pt x="4328" y="3618"/>
                    <a:pt x="5149" y="2302"/>
                  </a:cubicBezTo>
                  <a:cubicBezTo>
                    <a:pt x="5971" y="986"/>
                    <a:pt x="6675" y="438"/>
                    <a:pt x="7615" y="164"/>
                  </a:cubicBezTo>
                  <a:cubicBezTo>
                    <a:pt x="8554" y="-110"/>
                    <a:pt x="9728" y="-110"/>
                    <a:pt x="12075" y="712"/>
                  </a:cubicBezTo>
                  <a:cubicBezTo>
                    <a:pt x="14423" y="1535"/>
                    <a:pt x="17945" y="3179"/>
                    <a:pt x="19589" y="5756"/>
                  </a:cubicBezTo>
                  <a:cubicBezTo>
                    <a:pt x="21232" y="8333"/>
                    <a:pt x="20997" y="11841"/>
                    <a:pt x="18884" y="14528"/>
                  </a:cubicBezTo>
                  <a:cubicBezTo>
                    <a:pt x="16771" y="17214"/>
                    <a:pt x="12780" y="19078"/>
                    <a:pt x="10080" y="20119"/>
                  </a:cubicBezTo>
                  <a:cubicBezTo>
                    <a:pt x="7380" y="21161"/>
                    <a:pt x="5971" y="21380"/>
                    <a:pt x="4328" y="21435"/>
                  </a:cubicBezTo>
                  <a:cubicBezTo>
                    <a:pt x="2684" y="21490"/>
                    <a:pt x="806" y="21380"/>
                    <a:pt x="219" y="20777"/>
                  </a:cubicBezTo>
                  <a:cubicBezTo>
                    <a:pt x="-368" y="20174"/>
                    <a:pt x="336" y="19078"/>
                    <a:pt x="1041" y="17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124486" y="1587532"/>
              <a:ext cx="130264" cy="17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28" fill="norm" stroke="1" extrusionOk="0">
                  <a:moveTo>
                    <a:pt x="537" y="2636"/>
                  </a:moveTo>
                  <a:cubicBezTo>
                    <a:pt x="1582" y="1595"/>
                    <a:pt x="2627" y="554"/>
                    <a:pt x="4195" y="163"/>
                  </a:cubicBezTo>
                  <a:cubicBezTo>
                    <a:pt x="5763" y="-227"/>
                    <a:pt x="7853" y="33"/>
                    <a:pt x="9421" y="1465"/>
                  </a:cubicBezTo>
                  <a:cubicBezTo>
                    <a:pt x="10988" y="2896"/>
                    <a:pt x="12034" y="5498"/>
                    <a:pt x="10814" y="8491"/>
                  </a:cubicBezTo>
                  <a:cubicBezTo>
                    <a:pt x="9595" y="11484"/>
                    <a:pt x="6111" y="14867"/>
                    <a:pt x="3672" y="17079"/>
                  </a:cubicBezTo>
                  <a:cubicBezTo>
                    <a:pt x="1234" y="19291"/>
                    <a:pt x="-160" y="20332"/>
                    <a:pt x="14" y="20853"/>
                  </a:cubicBezTo>
                  <a:cubicBezTo>
                    <a:pt x="188" y="21373"/>
                    <a:pt x="1930" y="21373"/>
                    <a:pt x="5763" y="20722"/>
                  </a:cubicBezTo>
                  <a:cubicBezTo>
                    <a:pt x="9595" y="20072"/>
                    <a:pt x="15517" y="18771"/>
                    <a:pt x="21440" y="1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375399" y="1475622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381749" y="1608972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709642" y="1274346"/>
              <a:ext cx="129309" cy="44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87" fill="norm" stroke="1" extrusionOk="0">
                  <a:moveTo>
                    <a:pt x="21283" y="1750"/>
                  </a:moveTo>
                  <a:cubicBezTo>
                    <a:pt x="18148" y="1135"/>
                    <a:pt x="15012" y="521"/>
                    <a:pt x="12225" y="214"/>
                  </a:cubicBezTo>
                  <a:cubicBezTo>
                    <a:pt x="9438" y="-93"/>
                    <a:pt x="6999" y="-93"/>
                    <a:pt x="4909" y="368"/>
                  </a:cubicBezTo>
                  <a:cubicBezTo>
                    <a:pt x="2818" y="828"/>
                    <a:pt x="1077" y="1750"/>
                    <a:pt x="1599" y="2825"/>
                  </a:cubicBezTo>
                  <a:cubicBezTo>
                    <a:pt x="2122" y="3899"/>
                    <a:pt x="4909" y="5128"/>
                    <a:pt x="7522" y="6203"/>
                  </a:cubicBezTo>
                  <a:cubicBezTo>
                    <a:pt x="10135" y="7278"/>
                    <a:pt x="12573" y="8199"/>
                    <a:pt x="12922" y="9223"/>
                  </a:cubicBezTo>
                  <a:cubicBezTo>
                    <a:pt x="13270" y="10246"/>
                    <a:pt x="11528" y="11372"/>
                    <a:pt x="9786" y="12089"/>
                  </a:cubicBezTo>
                  <a:cubicBezTo>
                    <a:pt x="8044" y="12806"/>
                    <a:pt x="6302" y="13113"/>
                    <a:pt x="4560" y="13317"/>
                  </a:cubicBezTo>
                  <a:cubicBezTo>
                    <a:pt x="2818" y="13522"/>
                    <a:pt x="1077" y="13625"/>
                    <a:pt x="380" y="13932"/>
                  </a:cubicBezTo>
                  <a:cubicBezTo>
                    <a:pt x="-317" y="14239"/>
                    <a:pt x="31" y="14751"/>
                    <a:pt x="728" y="15467"/>
                  </a:cubicBezTo>
                  <a:cubicBezTo>
                    <a:pt x="1425" y="16184"/>
                    <a:pt x="2470" y="17105"/>
                    <a:pt x="2993" y="17873"/>
                  </a:cubicBezTo>
                  <a:cubicBezTo>
                    <a:pt x="3515" y="18641"/>
                    <a:pt x="3515" y="19255"/>
                    <a:pt x="3515" y="19869"/>
                  </a:cubicBezTo>
                  <a:cubicBezTo>
                    <a:pt x="3515" y="20483"/>
                    <a:pt x="3515" y="21098"/>
                    <a:pt x="5083" y="21302"/>
                  </a:cubicBezTo>
                  <a:cubicBezTo>
                    <a:pt x="6651" y="21507"/>
                    <a:pt x="9786" y="21302"/>
                    <a:pt x="12922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940549" y="1354972"/>
              <a:ext cx="158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6063"/>
                    <a:pt x="12096" y="12126"/>
                    <a:pt x="15696" y="15726"/>
                  </a:cubicBezTo>
                  <a:cubicBezTo>
                    <a:pt x="19296" y="19326"/>
                    <a:pt x="20448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051362" y="1348622"/>
              <a:ext cx="12413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9313" y="138"/>
                    <a:pt x="17513" y="277"/>
                    <a:pt x="14993" y="1454"/>
                  </a:cubicBezTo>
                  <a:cubicBezTo>
                    <a:pt x="12473" y="2631"/>
                    <a:pt x="9233" y="4846"/>
                    <a:pt x="6353" y="7754"/>
                  </a:cubicBezTo>
                  <a:cubicBezTo>
                    <a:pt x="3473" y="10662"/>
                    <a:pt x="953" y="14262"/>
                    <a:pt x="233" y="16685"/>
                  </a:cubicBezTo>
                  <a:cubicBezTo>
                    <a:pt x="-487" y="19108"/>
                    <a:pt x="593" y="20354"/>
                    <a:pt x="1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181849" y="160897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327899" y="1672472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562849" y="1666122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829549" y="165342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127999" y="1443872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800"/>
                    <a:pt x="9095" y="9600"/>
                    <a:pt x="12695" y="13200"/>
                  </a:cubicBezTo>
                  <a:cubicBezTo>
                    <a:pt x="16295" y="16800"/>
                    <a:pt x="1894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210549" y="1412122"/>
              <a:ext cx="152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00"/>
                    <a:pt x="16200" y="3200"/>
                    <a:pt x="13050" y="6114"/>
                  </a:cubicBezTo>
                  <a:cubicBezTo>
                    <a:pt x="9900" y="9029"/>
                    <a:pt x="6300" y="13257"/>
                    <a:pt x="4050" y="16057"/>
                  </a:cubicBezTo>
                  <a:cubicBezTo>
                    <a:pt x="1800" y="18857"/>
                    <a:pt x="90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388349" y="1710673"/>
              <a:ext cx="234951" cy="1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6466"/>
                  </a:moveTo>
                  <a:cubicBezTo>
                    <a:pt x="389" y="9551"/>
                    <a:pt x="778" y="12637"/>
                    <a:pt x="876" y="14951"/>
                  </a:cubicBezTo>
                  <a:cubicBezTo>
                    <a:pt x="973" y="17266"/>
                    <a:pt x="778" y="18808"/>
                    <a:pt x="778" y="18808"/>
                  </a:cubicBezTo>
                  <a:cubicBezTo>
                    <a:pt x="778" y="18808"/>
                    <a:pt x="973" y="17266"/>
                    <a:pt x="2141" y="14026"/>
                  </a:cubicBezTo>
                  <a:cubicBezTo>
                    <a:pt x="3308" y="10786"/>
                    <a:pt x="5449" y="5848"/>
                    <a:pt x="7005" y="3071"/>
                  </a:cubicBezTo>
                  <a:cubicBezTo>
                    <a:pt x="8562" y="294"/>
                    <a:pt x="9535" y="-323"/>
                    <a:pt x="10119" y="140"/>
                  </a:cubicBezTo>
                  <a:cubicBezTo>
                    <a:pt x="10703" y="603"/>
                    <a:pt x="10897" y="2146"/>
                    <a:pt x="10995" y="4306"/>
                  </a:cubicBezTo>
                  <a:cubicBezTo>
                    <a:pt x="11092" y="6466"/>
                    <a:pt x="11092" y="9243"/>
                    <a:pt x="11189" y="9860"/>
                  </a:cubicBezTo>
                  <a:cubicBezTo>
                    <a:pt x="11286" y="10477"/>
                    <a:pt x="11481" y="8934"/>
                    <a:pt x="11870" y="7391"/>
                  </a:cubicBezTo>
                  <a:cubicBezTo>
                    <a:pt x="12259" y="5848"/>
                    <a:pt x="12843" y="4306"/>
                    <a:pt x="13622" y="3071"/>
                  </a:cubicBezTo>
                  <a:cubicBezTo>
                    <a:pt x="14400" y="1837"/>
                    <a:pt x="15373" y="911"/>
                    <a:pt x="16346" y="603"/>
                  </a:cubicBezTo>
                  <a:cubicBezTo>
                    <a:pt x="17319" y="294"/>
                    <a:pt x="18292" y="603"/>
                    <a:pt x="19168" y="4151"/>
                  </a:cubicBezTo>
                  <a:cubicBezTo>
                    <a:pt x="20043" y="7700"/>
                    <a:pt x="20822" y="14488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712199" y="1316056"/>
              <a:ext cx="144132" cy="52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61" fill="norm" stroke="1" extrusionOk="0">
                  <a:moveTo>
                    <a:pt x="0" y="1324"/>
                  </a:moveTo>
                  <a:cubicBezTo>
                    <a:pt x="313" y="894"/>
                    <a:pt x="626" y="463"/>
                    <a:pt x="1878" y="205"/>
                  </a:cubicBezTo>
                  <a:cubicBezTo>
                    <a:pt x="3130" y="-53"/>
                    <a:pt x="5322" y="-139"/>
                    <a:pt x="8139" y="377"/>
                  </a:cubicBezTo>
                  <a:cubicBezTo>
                    <a:pt x="10957" y="894"/>
                    <a:pt x="14400" y="2012"/>
                    <a:pt x="15183" y="3303"/>
                  </a:cubicBezTo>
                  <a:cubicBezTo>
                    <a:pt x="15965" y="4594"/>
                    <a:pt x="14087" y="6057"/>
                    <a:pt x="12522" y="7090"/>
                  </a:cubicBezTo>
                  <a:cubicBezTo>
                    <a:pt x="10957" y="8122"/>
                    <a:pt x="9704" y="8725"/>
                    <a:pt x="9078" y="9284"/>
                  </a:cubicBezTo>
                  <a:cubicBezTo>
                    <a:pt x="8452" y="9843"/>
                    <a:pt x="8452" y="10360"/>
                    <a:pt x="10017" y="11005"/>
                  </a:cubicBezTo>
                  <a:cubicBezTo>
                    <a:pt x="11583" y="11651"/>
                    <a:pt x="14713" y="12425"/>
                    <a:pt x="16904" y="13630"/>
                  </a:cubicBezTo>
                  <a:cubicBezTo>
                    <a:pt x="19096" y="14835"/>
                    <a:pt x="20348" y="16470"/>
                    <a:pt x="20974" y="17502"/>
                  </a:cubicBezTo>
                  <a:cubicBezTo>
                    <a:pt x="21600" y="18535"/>
                    <a:pt x="21600" y="18965"/>
                    <a:pt x="18939" y="19525"/>
                  </a:cubicBezTo>
                  <a:cubicBezTo>
                    <a:pt x="16278" y="20084"/>
                    <a:pt x="10957" y="20773"/>
                    <a:pt x="563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394699" y="2027509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16" y="11375"/>
                    <a:pt x="10232" y="2735"/>
                    <a:pt x="13832" y="575"/>
                  </a:cubicBezTo>
                  <a:cubicBezTo>
                    <a:pt x="17432" y="-1585"/>
                    <a:pt x="1951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489949" y="2078872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111500" y="183122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181350" y="1901072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124200" y="1570872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158022" y="1615322"/>
              <a:ext cx="246329" cy="1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9" fill="norm" stroke="1" extrusionOk="0">
                  <a:moveTo>
                    <a:pt x="4870" y="13500"/>
                  </a:moveTo>
                  <a:cubicBezTo>
                    <a:pt x="4131" y="15300"/>
                    <a:pt x="3393" y="17100"/>
                    <a:pt x="2562" y="18675"/>
                  </a:cubicBezTo>
                  <a:cubicBezTo>
                    <a:pt x="1731" y="20250"/>
                    <a:pt x="808" y="21600"/>
                    <a:pt x="347" y="20700"/>
                  </a:cubicBezTo>
                  <a:cubicBezTo>
                    <a:pt x="-115" y="19800"/>
                    <a:pt x="-115" y="16650"/>
                    <a:pt x="347" y="13950"/>
                  </a:cubicBezTo>
                  <a:cubicBezTo>
                    <a:pt x="808" y="11250"/>
                    <a:pt x="1731" y="9000"/>
                    <a:pt x="2562" y="7200"/>
                  </a:cubicBezTo>
                  <a:cubicBezTo>
                    <a:pt x="3393" y="5400"/>
                    <a:pt x="4131" y="4050"/>
                    <a:pt x="5423" y="5850"/>
                  </a:cubicBezTo>
                  <a:cubicBezTo>
                    <a:pt x="6716" y="7650"/>
                    <a:pt x="8562" y="12600"/>
                    <a:pt x="9854" y="15975"/>
                  </a:cubicBezTo>
                  <a:cubicBezTo>
                    <a:pt x="11147" y="19350"/>
                    <a:pt x="11885" y="21150"/>
                    <a:pt x="13177" y="21375"/>
                  </a:cubicBezTo>
                  <a:cubicBezTo>
                    <a:pt x="14470" y="21600"/>
                    <a:pt x="16316" y="20250"/>
                    <a:pt x="17793" y="16425"/>
                  </a:cubicBezTo>
                  <a:cubicBezTo>
                    <a:pt x="19270" y="12600"/>
                    <a:pt x="20377" y="63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626599" y="1418472"/>
              <a:ext cx="158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6120"/>
                    <a:pt x="10944" y="12240"/>
                    <a:pt x="14544" y="15840"/>
                  </a:cubicBezTo>
                  <a:cubicBezTo>
                    <a:pt x="18144" y="19440"/>
                    <a:pt x="19872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682539" y="1431172"/>
              <a:ext cx="17901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7933" y="2715"/>
                    <a:pt x="14376" y="5430"/>
                    <a:pt x="10945" y="8498"/>
                  </a:cubicBezTo>
                  <a:cubicBezTo>
                    <a:pt x="7515" y="11567"/>
                    <a:pt x="4211" y="14990"/>
                    <a:pt x="2305" y="16997"/>
                  </a:cubicBezTo>
                  <a:cubicBezTo>
                    <a:pt x="399" y="19003"/>
                    <a:pt x="-109" y="19593"/>
                    <a:pt x="18" y="20125"/>
                  </a:cubicBezTo>
                  <a:cubicBezTo>
                    <a:pt x="145" y="20656"/>
                    <a:pt x="907" y="21128"/>
                    <a:pt x="16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72843" y="2279177"/>
              <a:ext cx="155857" cy="46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7" fill="norm" stroke="1" extrusionOk="0">
                  <a:moveTo>
                    <a:pt x="21493" y="2196"/>
                  </a:moveTo>
                  <a:cubicBezTo>
                    <a:pt x="20909" y="1705"/>
                    <a:pt x="20325" y="1214"/>
                    <a:pt x="17990" y="822"/>
                  </a:cubicBezTo>
                  <a:cubicBezTo>
                    <a:pt x="15655" y="429"/>
                    <a:pt x="11569" y="134"/>
                    <a:pt x="8796" y="36"/>
                  </a:cubicBezTo>
                  <a:cubicBezTo>
                    <a:pt x="6023" y="-62"/>
                    <a:pt x="4563" y="36"/>
                    <a:pt x="3542" y="380"/>
                  </a:cubicBezTo>
                  <a:cubicBezTo>
                    <a:pt x="2520" y="723"/>
                    <a:pt x="1936" y="1313"/>
                    <a:pt x="1352" y="3276"/>
                  </a:cubicBezTo>
                  <a:cubicBezTo>
                    <a:pt x="769" y="5240"/>
                    <a:pt x="185" y="8578"/>
                    <a:pt x="39" y="11573"/>
                  </a:cubicBezTo>
                  <a:cubicBezTo>
                    <a:pt x="-107" y="14567"/>
                    <a:pt x="185" y="17218"/>
                    <a:pt x="477" y="18789"/>
                  </a:cubicBezTo>
                  <a:cubicBezTo>
                    <a:pt x="769" y="20360"/>
                    <a:pt x="1061" y="20851"/>
                    <a:pt x="2082" y="21145"/>
                  </a:cubicBezTo>
                  <a:cubicBezTo>
                    <a:pt x="3104" y="21440"/>
                    <a:pt x="4855" y="21538"/>
                    <a:pt x="8066" y="21096"/>
                  </a:cubicBezTo>
                  <a:cubicBezTo>
                    <a:pt x="11277" y="20654"/>
                    <a:pt x="15947" y="19673"/>
                    <a:pt x="20617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31849" y="2529722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56337" y="2264820"/>
              <a:ext cx="215263" cy="49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2" fill="norm" stroke="1" extrusionOk="0">
                  <a:moveTo>
                    <a:pt x="21536" y="1030"/>
                  </a:moveTo>
                  <a:cubicBezTo>
                    <a:pt x="20901" y="660"/>
                    <a:pt x="20265" y="291"/>
                    <a:pt x="18889" y="107"/>
                  </a:cubicBezTo>
                  <a:cubicBezTo>
                    <a:pt x="17512" y="-78"/>
                    <a:pt x="15395" y="-78"/>
                    <a:pt x="12430" y="568"/>
                  </a:cubicBezTo>
                  <a:cubicBezTo>
                    <a:pt x="9465" y="1214"/>
                    <a:pt x="5654" y="2507"/>
                    <a:pt x="3430" y="4030"/>
                  </a:cubicBezTo>
                  <a:cubicBezTo>
                    <a:pt x="1207" y="5553"/>
                    <a:pt x="571" y="7307"/>
                    <a:pt x="360" y="9337"/>
                  </a:cubicBezTo>
                  <a:cubicBezTo>
                    <a:pt x="148" y="11368"/>
                    <a:pt x="360" y="13676"/>
                    <a:pt x="360" y="15384"/>
                  </a:cubicBezTo>
                  <a:cubicBezTo>
                    <a:pt x="360" y="17091"/>
                    <a:pt x="148" y="18199"/>
                    <a:pt x="42" y="19030"/>
                  </a:cubicBezTo>
                  <a:cubicBezTo>
                    <a:pt x="-64" y="19860"/>
                    <a:pt x="-64" y="20414"/>
                    <a:pt x="1207" y="20830"/>
                  </a:cubicBezTo>
                  <a:cubicBezTo>
                    <a:pt x="2477" y="21245"/>
                    <a:pt x="5018" y="21522"/>
                    <a:pt x="7665" y="21522"/>
                  </a:cubicBezTo>
                  <a:cubicBezTo>
                    <a:pt x="10312" y="21522"/>
                    <a:pt x="13065" y="21245"/>
                    <a:pt x="15818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451704" y="2383400"/>
              <a:ext cx="186596" cy="2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7" fill="norm" stroke="1" extrusionOk="0">
                  <a:moveTo>
                    <a:pt x="1737" y="1388"/>
                  </a:moveTo>
                  <a:cubicBezTo>
                    <a:pt x="766" y="628"/>
                    <a:pt x="-205" y="-133"/>
                    <a:pt x="38" y="19"/>
                  </a:cubicBezTo>
                  <a:cubicBezTo>
                    <a:pt x="280" y="171"/>
                    <a:pt x="1737" y="1236"/>
                    <a:pt x="4770" y="4126"/>
                  </a:cubicBezTo>
                  <a:cubicBezTo>
                    <a:pt x="7804" y="7016"/>
                    <a:pt x="12415" y="11732"/>
                    <a:pt x="15449" y="14926"/>
                  </a:cubicBezTo>
                  <a:cubicBezTo>
                    <a:pt x="18483" y="18121"/>
                    <a:pt x="19939" y="19794"/>
                    <a:pt x="21395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493258" y="2377322"/>
              <a:ext cx="176792" cy="3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26" fill="norm" stroke="1" extrusionOk="0">
                  <a:moveTo>
                    <a:pt x="21478" y="0"/>
                  </a:moveTo>
                  <a:cubicBezTo>
                    <a:pt x="18135" y="1671"/>
                    <a:pt x="14792" y="3343"/>
                    <a:pt x="11578" y="5914"/>
                  </a:cubicBezTo>
                  <a:cubicBezTo>
                    <a:pt x="8364" y="8486"/>
                    <a:pt x="5278" y="11957"/>
                    <a:pt x="3349" y="14336"/>
                  </a:cubicBezTo>
                  <a:cubicBezTo>
                    <a:pt x="1421" y="16714"/>
                    <a:pt x="649" y="18000"/>
                    <a:pt x="264" y="19093"/>
                  </a:cubicBezTo>
                  <a:cubicBezTo>
                    <a:pt x="-122" y="20186"/>
                    <a:pt x="-122" y="21086"/>
                    <a:pt x="521" y="21343"/>
                  </a:cubicBezTo>
                  <a:cubicBezTo>
                    <a:pt x="1164" y="21600"/>
                    <a:pt x="2449" y="21214"/>
                    <a:pt x="3735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657299" y="2273605"/>
              <a:ext cx="218322" cy="44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33" fill="norm" stroke="1" extrusionOk="0">
                  <a:moveTo>
                    <a:pt x="622" y="2535"/>
                  </a:moveTo>
                  <a:cubicBezTo>
                    <a:pt x="210" y="1825"/>
                    <a:pt x="-201" y="1115"/>
                    <a:pt x="108" y="761"/>
                  </a:cubicBezTo>
                  <a:cubicBezTo>
                    <a:pt x="416" y="406"/>
                    <a:pt x="1445" y="406"/>
                    <a:pt x="4119" y="304"/>
                  </a:cubicBezTo>
                  <a:cubicBezTo>
                    <a:pt x="6793" y="203"/>
                    <a:pt x="11113" y="0"/>
                    <a:pt x="13788" y="0"/>
                  </a:cubicBezTo>
                  <a:cubicBezTo>
                    <a:pt x="16462" y="0"/>
                    <a:pt x="17490" y="203"/>
                    <a:pt x="18210" y="1014"/>
                  </a:cubicBezTo>
                  <a:cubicBezTo>
                    <a:pt x="18930" y="1825"/>
                    <a:pt x="19342" y="3245"/>
                    <a:pt x="19753" y="5476"/>
                  </a:cubicBezTo>
                  <a:cubicBezTo>
                    <a:pt x="20165" y="7707"/>
                    <a:pt x="20576" y="10749"/>
                    <a:pt x="20885" y="13031"/>
                  </a:cubicBezTo>
                  <a:cubicBezTo>
                    <a:pt x="21193" y="15313"/>
                    <a:pt x="21399" y="16834"/>
                    <a:pt x="20988" y="18101"/>
                  </a:cubicBezTo>
                  <a:cubicBezTo>
                    <a:pt x="20576" y="19369"/>
                    <a:pt x="19548" y="20383"/>
                    <a:pt x="18519" y="20941"/>
                  </a:cubicBezTo>
                  <a:cubicBezTo>
                    <a:pt x="17490" y="21499"/>
                    <a:pt x="16462" y="21600"/>
                    <a:pt x="15536" y="21499"/>
                  </a:cubicBezTo>
                  <a:cubicBezTo>
                    <a:pt x="14610" y="21397"/>
                    <a:pt x="13788" y="21093"/>
                    <a:pt x="13788" y="20687"/>
                  </a:cubicBezTo>
                  <a:cubicBezTo>
                    <a:pt x="13788" y="20282"/>
                    <a:pt x="14610" y="19775"/>
                    <a:pt x="15433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987550" y="2479716"/>
              <a:ext cx="114300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1600" y="3060"/>
                  </a:cubicBezTo>
                  <a:cubicBezTo>
                    <a:pt x="3200" y="-540"/>
                    <a:pt x="6400" y="-540"/>
                    <a:pt x="10000" y="900"/>
                  </a:cubicBezTo>
                  <a:cubicBezTo>
                    <a:pt x="13600" y="2340"/>
                    <a:pt x="1760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019300" y="2618622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139950" y="2379215"/>
              <a:ext cx="304800" cy="30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1650" y="18316"/>
                    <a:pt x="3300" y="15166"/>
                    <a:pt x="4800" y="12016"/>
                  </a:cubicBezTo>
                  <a:cubicBezTo>
                    <a:pt x="6300" y="8866"/>
                    <a:pt x="7650" y="5716"/>
                    <a:pt x="8475" y="3541"/>
                  </a:cubicBezTo>
                  <a:cubicBezTo>
                    <a:pt x="9300" y="1366"/>
                    <a:pt x="9600" y="166"/>
                    <a:pt x="9600" y="16"/>
                  </a:cubicBezTo>
                  <a:cubicBezTo>
                    <a:pt x="9600" y="-134"/>
                    <a:pt x="9300" y="766"/>
                    <a:pt x="8625" y="3316"/>
                  </a:cubicBezTo>
                  <a:cubicBezTo>
                    <a:pt x="7950" y="5866"/>
                    <a:pt x="6900" y="10066"/>
                    <a:pt x="6375" y="12841"/>
                  </a:cubicBezTo>
                  <a:cubicBezTo>
                    <a:pt x="5850" y="15616"/>
                    <a:pt x="5850" y="16966"/>
                    <a:pt x="6150" y="17866"/>
                  </a:cubicBezTo>
                  <a:cubicBezTo>
                    <a:pt x="6450" y="18766"/>
                    <a:pt x="7050" y="19216"/>
                    <a:pt x="7725" y="19291"/>
                  </a:cubicBezTo>
                  <a:cubicBezTo>
                    <a:pt x="8400" y="19366"/>
                    <a:pt x="9150" y="19066"/>
                    <a:pt x="10575" y="17341"/>
                  </a:cubicBezTo>
                  <a:cubicBezTo>
                    <a:pt x="12000" y="15616"/>
                    <a:pt x="14100" y="12466"/>
                    <a:pt x="15450" y="10066"/>
                  </a:cubicBezTo>
                  <a:cubicBezTo>
                    <a:pt x="16800" y="7666"/>
                    <a:pt x="17400" y="6016"/>
                    <a:pt x="17700" y="4816"/>
                  </a:cubicBezTo>
                  <a:cubicBezTo>
                    <a:pt x="18000" y="3616"/>
                    <a:pt x="18000" y="2866"/>
                    <a:pt x="17850" y="2941"/>
                  </a:cubicBezTo>
                  <a:cubicBezTo>
                    <a:pt x="17700" y="3016"/>
                    <a:pt x="17400" y="3916"/>
                    <a:pt x="17250" y="6091"/>
                  </a:cubicBezTo>
                  <a:cubicBezTo>
                    <a:pt x="17100" y="8266"/>
                    <a:pt x="17100" y="11716"/>
                    <a:pt x="17850" y="14116"/>
                  </a:cubicBezTo>
                  <a:cubicBezTo>
                    <a:pt x="18600" y="16516"/>
                    <a:pt x="20100" y="17866"/>
                    <a:pt x="21600" y="1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095806" y="2285345"/>
              <a:ext cx="187144" cy="34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35" fill="norm" stroke="1" extrusionOk="0">
                  <a:moveTo>
                    <a:pt x="343" y="4483"/>
                  </a:moveTo>
                  <a:cubicBezTo>
                    <a:pt x="101" y="3442"/>
                    <a:pt x="-142" y="2402"/>
                    <a:pt x="101" y="2662"/>
                  </a:cubicBezTo>
                  <a:cubicBezTo>
                    <a:pt x="343" y="2922"/>
                    <a:pt x="1071" y="4483"/>
                    <a:pt x="2406" y="7281"/>
                  </a:cubicBezTo>
                  <a:cubicBezTo>
                    <a:pt x="3741" y="10079"/>
                    <a:pt x="5683" y="14112"/>
                    <a:pt x="6896" y="16520"/>
                  </a:cubicBezTo>
                  <a:cubicBezTo>
                    <a:pt x="8110" y="18927"/>
                    <a:pt x="8595" y="19708"/>
                    <a:pt x="9323" y="20293"/>
                  </a:cubicBezTo>
                  <a:cubicBezTo>
                    <a:pt x="10051" y="20879"/>
                    <a:pt x="11022" y="21269"/>
                    <a:pt x="11993" y="20879"/>
                  </a:cubicBezTo>
                  <a:cubicBezTo>
                    <a:pt x="12964" y="20488"/>
                    <a:pt x="13934" y="19317"/>
                    <a:pt x="15269" y="16389"/>
                  </a:cubicBezTo>
                  <a:cubicBezTo>
                    <a:pt x="16604" y="13462"/>
                    <a:pt x="18303" y="8777"/>
                    <a:pt x="19274" y="5589"/>
                  </a:cubicBezTo>
                  <a:cubicBezTo>
                    <a:pt x="20245" y="2402"/>
                    <a:pt x="20487" y="710"/>
                    <a:pt x="20730" y="189"/>
                  </a:cubicBezTo>
                  <a:cubicBezTo>
                    <a:pt x="20973" y="-331"/>
                    <a:pt x="21215" y="320"/>
                    <a:pt x="21458" y="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292702" y="2448495"/>
              <a:ext cx="136298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5" fill="norm" stroke="1" extrusionOk="0">
                  <a:moveTo>
                    <a:pt x="9435" y="5175"/>
                  </a:moveTo>
                  <a:cubicBezTo>
                    <a:pt x="9103" y="3375"/>
                    <a:pt x="8770" y="1575"/>
                    <a:pt x="7773" y="675"/>
                  </a:cubicBezTo>
                  <a:cubicBezTo>
                    <a:pt x="6776" y="-225"/>
                    <a:pt x="5115" y="-225"/>
                    <a:pt x="3786" y="675"/>
                  </a:cubicBezTo>
                  <a:cubicBezTo>
                    <a:pt x="2456" y="1575"/>
                    <a:pt x="1460" y="3375"/>
                    <a:pt x="795" y="5895"/>
                  </a:cubicBezTo>
                  <a:cubicBezTo>
                    <a:pt x="130" y="8415"/>
                    <a:pt x="-202" y="11655"/>
                    <a:pt x="130" y="14175"/>
                  </a:cubicBezTo>
                  <a:cubicBezTo>
                    <a:pt x="463" y="16695"/>
                    <a:pt x="1460" y="18495"/>
                    <a:pt x="2623" y="18855"/>
                  </a:cubicBezTo>
                  <a:cubicBezTo>
                    <a:pt x="3786" y="19215"/>
                    <a:pt x="5115" y="18135"/>
                    <a:pt x="6444" y="16515"/>
                  </a:cubicBezTo>
                  <a:cubicBezTo>
                    <a:pt x="7773" y="14895"/>
                    <a:pt x="9103" y="12735"/>
                    <a:pt x="10432" y="12195"/>
                  </a:cubicBezTo>
                  <a:cubicBezTo>
                    <a:pt x="11761" y="11655"/>
                    <a:pt x="13090" y="12735"/>
                    <a:pt x="14918" y="14535"/>
                  </a:cubicBezTo>
                  <a:cubicBezTo>
                    <a:pt x="16746" y="16335"/>
                    <a:pt x="19072" y="18855"/>
                    <a:pt x="21398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435350" y="2409072"/>
              <a:ext cx="152400" cy="17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3161"/>
                  </a:moveTo>
                  <a:cubicBezTo>
                    <a:pt x="1500" y="3161"/>
                    <a:pt x="3000" y="3161"/>
                    <a:pt x="5400" y="5005"/>
                  </a:cubicBezTo>
                  <a:cubicBezTo>
                    <a:pt x="7800" y="6849"/>
                    <a:pt x="11100" y="10537"/>
                    <a:pt x="12750" y="13039"/>
                  </a:cubicBezTo>
                  <a:cubicBezTo>
                    <a:pt x="14400" y="15541"/>
                    <a:pt x="14400" y="16859"/>
                    <a:pt x="14250" y="18176"/>
                  </a:cubicBezTo>
                  <a:cubicBezTo>
                    <a:pt x="14100" y="19493"/>
                    <a:pt x="13800" y="20810"/>
                    <a:pt x="12900" y="21205"/>
                  </a:cubicBezTo>
                  <a:cubicBezTo>
                    <a:pt x="12000" y="21600"/>
                    <a:pt x="10500" y="21073"/>
                    <a:pt x="9750" y="19229"/>
                  </a:cubicBezTo>
                  <a:cubicBezTo>
                    <a:pt x="9000" y="17385"/>
                    <a:pt x="9000" y="14224"/>
                    <a:pt x="11100" y="10800"/>
                  </a:cubicBezTo>
                  <a:cubicBezTo>
                    <a:pt x="13200" y="7376"/>
                    <a:pt x="17400" y="36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468927" y="2624972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15"/>
                    <a:pt x="1783" y="11631"/>
                    <a:pt x="240" y="15231"/>
                  </a:cubicBezTo>
                  <a:cubicBezTo>
                    <a:pt x="-1303" y="18831"/>
                    <a:pt x="4868" y="202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735252" y="2277839"/>
              <a:ext cx="119198" cy="33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40" fill="norm" stroke="1" extrusionOk="0">
                  <a:moveTo>
                    <a:pt x="16793" y="1073"/>
                  </a:moveTo>
                  <a:cubicBezTo>
                    <a:pt x="15656" y="537"/>
                    <a:pt x="14519" y="0"/>
                    <a:pt x="13193" y="0"/>
                  </a:cubicBezTo>
                  <a:cubicBezTo>
                    <a:pt x="11866" y="0"/>
                    <a:pt x="10351" y="537"/>
                    <a:pt x="8077" y="2549"/>
                  </a:cubicBezTo>
                  <a:cubicBezTo>
                    <a:pt x="5803" y="4561"/>
                    <a:pt x="2772" y="8050"/>
                    <a:pt x="1256" y="11337"/>
                  </a:cubicBezTo>
                  <a:cubicBezTo>
                    <a:pt x="-260" y="14624"/>
                    <a:pt x="-260" y="17709"/>
                    <a:pt x="498" y="19453"/>
                  </a:cubicBezTo>
                  <a:cubicBezTo>
                    <a:pt x="1256" y="21198"/>
                    <a:pt x="2772" y="21600"/>
                    <a:pt x="6372" y="21533"/>
                  </a:cubicBezTo>
                  <a:cubicBezTo>
                    <a:pt x="9972" y="21466"/>
                    <a:pt x="15656" y="20929"/>
                    <a:pt x="21340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867150" y="2345572"/>
              <a:ext cx="146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2753"/>
                    <a:pt x="5635" y="5506"/>
                    <a:pt x="9235" y="9106"/>
                  </a:cubicBezTo>
                  <a:cubicBezTo>
                    <a:pt x="12835" y="12706"/>
                    <a:pt x="17217" y="171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911600" y="2339222"/>
              <a:ext cx="11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200" y="1170"/>
                  </a:cubicBezTo>
                  <a:cubicBezTo>
                    <a:pt x="12800" y="2340"/>
                    <a:pt x="10000" y="4680"/>
                    <a:pt x="7400" y="8280"/>
                  </a:cubicBezTo>
                  <a:cubicBezTo>
                    <a:pt x="4800" y="11880"/>
                    <a:pt x="2400" y="16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013200" y="2282072"/>
              <a:ext cx="113548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89" fill="norm" stroke="1" extrusionOk="0">
                  <a:moveTo>
                    <a:pt x="0" y="0"/>
                  </a:moveTo>
                  <a:cubicBezTo>
                    <a:pt x="3086" y="659"/>
                    <a:pt x="6171" y="1317"/>
                    <a:pt x="10029" y="3293"/>
                  </a:cubicBezTo>
                  <a:cubicBezTo>
                    <a:pt x="13886" y="5268"/>
                    <a:pt x="18514" y="8561"/>
                    <a:pt x="20057" y="11524"/>
                  </a:cubicBezTo>
                  <a:cubicBezTo>
                    <a:pt x="21600" y="14488"/>
                    <a:pt x="20057" y="17122"/>
                    <a:pt x="18321" y="18768"/>
                  </a:cubicBezTo>
                  <a:cubicBezTo>
                    <a:pt x="16586" y="20415"/>
                    <a:pt x="14657" y="21073"/>
                    <a:pt x="12729" y="21337"/>
                  </a:cubicBezTo>
                  <a:cubicBezTo>
                    <a:pt x="10800" y="21600"/>
                    <a:pt x="8871" y="21468"/>
                    <a:pt x="6943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210050" y="2428122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222750" y="2510672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415715" y="2364622"/>
              <a:ext cx="283285" cy="17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60" fill="norm" stroke="1" extrusionOk="0">
                  <a:moveTo>
                    <a:pt x="6534" y="1580"/>
                  </a:moveTo>
                  <a:cubicBezTo>
                    <a:pt x="6374" y="6585"/>
                    <a:pt x="6214" y="11590"/>
                    <a:pt x="5894" y="14751"/>
                  </a:cubicBezTo>
                  <a:cubicBezTo>
                    <a:pt x="5574" y="17912"/>
                    <a:pt x="5094" y="19229"/>
                    <a:pt x="4454" y="20151"/>
                  </a:cubicBezTo>
                  <a:cubicBezTo>
                    <a:pt x="3814" y="21073"/>
                    <a:pt x="3014" y="21600"/>
                    <a:pt x="2134" y="20678"/>
                  </a:cubicBezTo>
                  <a:cubicBezTo>
                    <a:pt x="1254" y="19756"/>
                    <a:pt x="294" y="17385"/>
                    <a:pt x="54" y="14883"/>
                  </a:cubicBezTo>
                  <a:cubicBezTo>
                    <a:pt x="-186" y="12380"/>
                    <a:pt x="294" y="9746"/>
                    <a:pt x="3254" y="7244"/>
                  </a:cubicBezTo>
                  <a:cubicBezTo>
                    <a:pt x="6214" y="4741"/>
                    <a:pt x="11654" y="2371"/>
                    <a:pt x="15094" y="1185"/>
                  </a:cubicBezTo>
                  <a:cubicBezTo>
                    <a:pt x="18534" y="0"/>
                    <a:pt x="19974" y="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635499" y="2478922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692649" y="2206784"/>
              <a:ext cx="146051" cy="11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4628"/>
                  </a:moveTo>
                  <a:cubicBezTo>
                    <a:pt x="1252" y="3028"/>
                    <a:pt x="2504" y="1428"/>
                    <a:pt x="3913" y="628"/>
                  </a:cubicBezTo>
                  <a:cubicBezTo>
                    <a:pt x="5322" y="-172"/>
                    <a:pt x="6887" y="-172"/>
                    <a:pt x="8296" y="428"/>
                  </a:cubicBezTo>
                  <a:cubicBezTo>
                    <a:pt x="9704" y="1028"/>
                    <a:pt x="10957" y="2228"/>
                    <a:pt x="10800" y="4828"/>
                  </a:cubicBezTo>
                  <a:cubicBezTo>
                    <a:pt x="10643" y="7428"/>
                    <a:pt x="9078" y="11428"/>
                    <a:pt x="7826" y="14428"/>
                  </a:cubicBezTo>
                  <a:cubicBezTo>
                    <a:pt x="6574" y="17428"/>
                    <a:pt x="5635" y="19428"/>
                    <a:pt x="6261" y="20428"/>
                  </a:cubicBezTo>
                  <a:cubicBezTo>
                    <a:pt x="6887" y="21428"/>
                    <a:pt x="9078" y="21428"/>
                    <a:pt x="11896" y="21228"/>
                  </a:cubicBezTo>
                  <a:cubicBezTo>
                    <a:pt x="14713" y="21028"/>
                    <a:pt x="18157" y="20628"/>
                    <a:pt x="21600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458591" y="2321996"/>
              <a:ext cx="183510" cy="32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5" fill="norm" stroke="1" extrusionOk="0">
                  <a:moveTo>
                    <a:pt x="20035" y="2419"/>
                  </a:moveTo>
                  <a:cubicBezTo>
                    <a:pt x="19042" y="1572"/>
                    <a:pt x="18049" y="725"/>
                    <a:pt x="16063" y="302"/>
                  </a:cubicBezTo>
                  <a:cubicBezTo>
                    <a:pt x="14077" y="-122"/>
                    <a:pt x="11097" y="-122"/>
                    <a:pt x="8615" y="443"/>
                  </a:cubicBezTo>
                  <a:cubicBezTo>
                    <a:pt x="6132" y="1007"/>
                    <a:pt x="4146" y="2137"/>
                    <a:pt x="2780" y="4466"/>
                  </a:cubicBezTo>
                  <a:cubicBezTo>
                    <a:pt x="1415" y="6796"/>
                    <a:pt x="670" y="10325"/>
                    <a:pt x="297" y="12866"/>
                  </a:cubicBezTo>
                  <a:cubicBezTo>
                    <a:pt x="-75" y="15407"/>
                    <a:pt x="-75" y="16960"/>
                    <a:pt x="173" y="18090"/>
                  </a:cubicBezTo>
                  <a:cubicBezTo>
                    <a:pt x="422" y="19219"/>
                    <a:pt x="918" y="19925"/>
                    <a:pt x="3153" y="20490"/>
                  </a:cubicBezTo>
                  <a:cubicBezTo>
                    <a:pt x="5387" y="21054"/>
                    <a:pt x="9359" y="21478"/>
                    <a:pt x="12711" y="21337"/>
                  </a:cubicBezTo>
                  <a:cubicBezTo>
                    <a:pt x="16063" y="21196"/>
                    <a:pt x="18794" y="20490"/>
                    <a:pt x="21525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469523" y="2485272"/>
              <a:ext cx="15987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832" y="21600"/>
                  </a:moveTo>
                  <a:cubicBezTo>
                    <a:pt x="710" y="18514"/>
                    <a:pt x="-412" y="15429"/>
                    <a:pt x="149" y="12857"/>
                  </a:cubicBezTo>
                  <a:cubicBezTo>
                    <a:pt x="710" y="10286"/>
                    <a:pt x="2954" y="8229"/>
                    <a:pt x="6741" y="6171"/>
                  </a:cubicBezTo>
                  <a:cubicBezTo>
                    <a:pt x="10528" y="4114"/>
                    <a:pt x="15858" y="2057"/>
                    <a:pt x="21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746619" y="2241077"/>
              <a:ext cx="232031" cy="39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7" fill="norm" stroke="1" extrusionOk="0">
                  <a:moveTo>
                    <a:pt x="21526" y="842"/>
                  </a:moveTo>
                  <a:cubicBezTo>
                    <a:pt x="18384" y="499"/>
                    <a:pt x="15242" y="157"/>
                    <a:pt x="12886" y="42"/>
                  </a:cubicBezTo>
                  <a:cubicBezTo>
                    <a:pt x="10530" y="-72"/>
                    <a:pt x="8959" y="42"/>
                    <a:pt x="7977" y="442"/>
                  </a:cubicBezTo>
                  <a:cubicBezTo>
                    <a:pt x="6995" y="842"/>
                    <a:pt x="6602" y="1528"/>
                    <a:pt x="6013" y="3128"/>
                  </a:cubicBezTo>
                  <a:cubicBezTo>
                    <a:pt x="5424" y="4728"/>
                    <a:pt x="4639" y="7242"/>
                    <a:pt x="3657" y="9985"/>
                  </a:cubicBezTo>
                  <a:cubicBezTo>
                    <a:pt x="2675" y="12728"/>
                    <a:pt x="1497" y="15699"/>
                    <a:pt x="810" y="17471"/>
                  </a:cubicBezTo>
                  <a:cubicBezTo>
                    <a:pt x="122" y="19242"/>
                    <a:pt x="-74" y="19814"/>
                    <a:pt x="24" y="20385"/>
                  </a:cubicBezTo>
                  <a:cubicBezTo>
                    <a:pt x="122" y="20957"/>
                    <a:pt x="515" y="21528"/>
                    <a:pt x="3166" y="21357"/>
                  </a:cubicBezTo>
                  <a:cubicBezTo>
                    <a:pt x="5817" y="21185"/>
                    <a:pt x="10726" y="20271"/>
                    <a:pt x="15635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965949" y="2332872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047970" y="2339222"/>
              <a:ext cx="127530" cy="28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84" fill="norm" stroke="1" extrusionOk="0">
                  <a:moveTo>
                    <a:pt x="21334" y="0"/>
                  </a:moveTo>
                  <a:cubicBezTo>
                    <a:pt x="19564" y="320"/>
                    <a:pt x="17793" y="640"/>
                    <a:pt x="15845" y="1920"/>
                  </a:cubicBezTo>
                  <a:cubicBezTo>
                    <a:pt x="13898" y="3200"/>
                    <a:pt x="11773" y="5440"/>
                    <a:pt x="9295" y="8400"/>
                  </a:cubicBezTo>
                  <a:cubicBezTo>
                    <a:pt x="6816" y="11360"/>
                    <a:pt x="3983" y="15040"/>
                    <a:pt x="2213" y="17440"/>
                  </a:cubicBezTo>
                  <a:cubicBezTo>
                    <a:pt x="442" y="19840"/>
                    <a:pt x="-266" y="20960"/>
                    <a:pt x="88" y="21280"/>
                  </a:cubicBezTo>
                  <a:cubicBezTo>
                    <a:pt x="442" y="21600"/>
                    <a:pt x="1859" y="21120"/>
                    <a:pt x="3275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211155" y="2263022"/>
              <a:ext cx="150612" cy="37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22" fill="norm" stroke="1" extrusionOk="0">
                  <a:moveTo>
                    <a:pt x="346" y="2160"/>
                  </a:moveTo>
                  <a:cubicBezTo>
                    <a:pt x="46" y="1560"/>
                    <a:pt x="-254" y="960"/>
                    <a:pt x="346" y="600"/>
                  </a:cubicBezTo>
                  <a:cubicBezTo>
                    <a:pt x="946" y="240"/>
                    <a:pt x="2446" y="120"/>
                    <a:pt x="5146" y="60"/>
                  </a:cubicBezTo>
                  <a:cubicBezTo>
                    <a:pt x="7846" y="0"/>
                    <a:pt x="11746" y="0"/>
                    <a:pt x="14446" y="0"/>
                  </a:cubicBezTo>
                  <a:cubicBezTo>
                    <a:pt x="17146" y="0"/>
                    <a:pt x="18646" y="0"/>
                    <a:pt x="19696" y="300"/>
                  </a:cubicBezTo>
                  <a:cubicBezTo>
                    <a:pt x="20746" y="600"/>
                    <a:pt x="21346" y="1200"/>
                    <a:pt x="21346" y="3480"/>
                  </a:cubicBezTo>
                  <a:cubicBezTo>
                    <a:pt x="21346" y="5760"/>
                    <a:pt x="20746" y="9720"/>
                    <a:pt x="20446" y="12600"/>
                  </a:cubicBezTo>
                  <a:cubicBezTo>
                    <a:pt x="20146" y="15480"/>
                    <a:pt x="20146" y="17280"/>
                    <a:pt x="20146" y="18600"/>
                  </a:cubicBezTo>
                  <a:cubicBezTo>
                    <a:pt x="20146" y="19920"/>
                    <a:pt x="20146" y="20760"/>
                    <a:pt x="19396" y="21180"/>
                  </a:cubicBezTo>
                  <a:cubicBezTo>
                    <a:pt x="18646" y="21600"/>
                    <a:pt x="17146" y="21600"/>
                    <a:pt x="14446" y="21360"/>
                  </a:cubicBezTo>
                  <a:cubicBezTo>
                    <a:pt x="11746" y="21120"/>
                    <a:pt x="7846" y="20640"/>
                    <a:pt x="5746" y="20100"/>
                  </a:cubicBezTo>
                  <a:cubicBezTo>
                    <a:pt x="3646" y="19560"/>
                    <a:pt x="3346" y="18960"/>
                    <a:pt x="3046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467599" y="2440822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1000" y="7200"/>
                  </a:cubicBezTo>
                  <a:cubicBezTo>
                    <a:pt x="2000" y="3600"/>
                    <a:pt x="4000" y="1800"/>
                    <a:pt x="7600" y="900"/>
                  </a:cubicBezTo>
                  <a:cubicBezTo>
                    <a:pt x="11200" y="0"/>
                    <a:pt x="16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492999" y="2548772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664449" y="2303554"/>
              <a:ext cx="223471" cy="27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2" fill="norm" stroke="1" extrusionOk="0">
                  <a:moveTo>
                    <a:pt x="0" y="21412"/>
                  </a:moveTo>
                  <a:cubicBezTo>
                    <a:pt x="611" y="19285"/>
                    <a:pt x="1223" y="17157"/>
                    <a:pt x="3057" y="13967"/>
                  </a:cubicBezTo>
                  <a:cubicBezTo>
                    <a:pt x="4891" y="10776"/>
                    <a:pt x="7947" y="6521"/>
                    <a:pt x="9679" y="3903"/>
                  </a:cubicBezTo>
                  <a:cubicBezTo>
                    <a:pt x="11411" y="1285"/>
                    <a:pt x="11819" y="303"/>
                    <a:pt x="11513" y="57"/>
                  </a:cubicBezTo>
                  <a:cubicBezTo>
                    <a:pt x="11208" y="-188"/>
                    <a:pt x="10189" y="303"/>
                    <a:pt x="8864" y="2512"/>
                  </a:cubicBezTo>
                  <a:cubicBezTo>
                    <a:pt x="7540" y="4721"/>
                    <a:pt x="5909" y="8648"/>
                    <a:pt x="4992" y="11430"/>
                  </a:cubicBezTo>
                  <a:cubicBezTo>
                    <a:pt x="4075" y="14212"/>
                    <a:pt x="3872" y="15848"/>
                    <a:pt x="3872" y="17076"/>
                  </a:cubicBezTo>
                  <a:cubicBezTo>
                    <a:pt x="3872" y="18303"/>
                    <a:pt x="4075" y="19121"/>
                    <a:pt x="4891" y="19612"/>
                  </a:cubicBezTo>
                  <a:cubicBezTo>
                    <a:pt x="5706" y="20103"/>
                    <a:pt x="7132" y="20267"/>
                    <a:pt x="9374" y="18957"/>
                  </a:cubicBezTo>
                  <a:cubicBezTo>
                    <a:pt x="11615" y="17648"/>
                    <a:pt x="14672" y="14867"/>
                    <a:pt x="16709" y="12657"/>
                  </a:cubicBezTo>
                  <a:cubicBezTo>
                    <a:pt x="18747" y="10448"/>
                    <a:pt x="19766" y="8812"/>
                    <a:pt x="20479" y="7585"/>
                  </a:cubicBezTo>
                  <a:cubicBezTo>
                    <a:pt x="21192" y="6357"/>
                    <a:pt x="21600" y="5539"/>
                    <a:pt x="21498" y="5621"/>
                  </a:cubicBezTo>
                  <a:cubicBezTo>
                    <a:pt x="21396" y="5703"/>
                    <a:pt x="20785" y="6685"/>
                    <a:pt x="20377" y="8648"/>
                  </a:cubicBezTo>
                  <a:cubicBezTo>
                    <a:pt x="19970" y="10612"/>
                    <a:pt x="19766" y="13557"/>
                    <a:pt x="19970" y="15603"/>
                  </a:cubicBezTo>
                  <a:cubicBezTo>
                    <a:pt x="20174" y="17648"/>
                    <a:pt x="20785" y="18794"/>
                    <a:pt x="21396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931149" y="2511617"/>
              <a:ext cx="184151" cy="11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0063"/>
                  </a:moveTo>
                  <a:cubicBezTo>
                    <a:pt x="0" y="7789"/>
                    <a:pt x="0" y="5515"/>
                    <a:pt x="372" y="3620"/>
                  </a:cubicBezTo>
                  <a:cubicBezTo>
                    <a:pt x="745" y="1726"/>
                    <a:pt x="1490" y="210"/>
                    <a:pt x="2979" y="20"/>
                  </a:cubicBezTo>
                  <a:cubicBezTo>
                    <a:pt x="4469" y="-169"/>
                    <a:pt x="6703" y="968"/>
                    <a:pt x="7821" y="3431"/>
                  </a:cubicBezTo>
                  <a:cubicBezTo>
                    <a:pt x="8938" y="5894"/>
                    <a:pt x="8938" y="9684"/>
                    <a:pt x="8193" y="12905"/>
                  </a:cubicBezTo>
                  <a:cubicBezTo>
                    <a:pt x="7448" y="16126"/>
                    <a:pt x="5959" y="18778"/>
                    <a:pt x="5959" y="20105"/>
                  </a:cubicBezTo>
                  <a:cubicBezTo>
                    <a:pt x="5959" y="21431"/>
                    <a:pt x="7448" y="21431"/>
                    <a:pt x="10303" y="21242"/>
                  </a:cubicBezTo>
                  <a:cubicBezTo>
                    <a:pt x="13159" y="21052"/>
                    <a:pt x="17379" y="20673"/>
                    <a:pt x="21600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559799" y="2351922"/>
              <a:ext cx="215901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3995"/>
                  </a:moveTo>
                  <a:cubicBezTo>
                    <a:pt x="424" y="3255"/>
                    <a:pt x="847" y="2515"/>
                    <a:pt x="1376" y="2663"/>
                  </a:cubicBezTo>
                  <a:cubicBezTo>
                    <a:pt x="1906" y="2811"/>
                    <a:pt x="2541" y="3847"/>
                    <a:pt x="3494" y="6510"/>
                  </a:cubicBezTo>
                  <a:cubicBezTo>
                    <a:pt x="4447" y="9173"/>
                    <a:pt x="5718" y="13463"/>
                    <a:pt x="6459" y="15978"/>
                  </a:cubicBezTo>
                  <a:cubicBezTo>
                    <a:pt x="7200" y="18493"/>
                    <a:pt x="7412" y="19233"/>
                    <a:pt x="8047" y="19973"/>
                  </a:cubicBezTo>
                  <a:cubicBezTo>
                    <a:pt x="8682" y="20712"/>
                    <a:pt x="9741" y="21452"/>
                    <a:pt x="10588" y="21526"/>
                  </a:cubicBezTo>
                  <a:cubicBezTo>
                    <a:pt x="11435" y="21600"/>
                    <a:pt x="12071" y="21008"/>
                    <a:pt x="13447" y="18789"/>
                  </a:cubicBezTo>
                  <a:cubicBezTo>
                    <a:pt x="14824" y="16570"/>
                    <a:pt x="16941" y="12723"/>
                    <a:pt x="18424" y="9321"/>
                  </a:cubicBezTo>
                  <a:cubicBezTo>
                    <a:pt x="19906" y="5918"/>
                    <a:pt x="20753" y="2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767468" y="2493749"/>
              <a:ext cx="122532" cy="11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36" fill="norm" stroke="1" extrusionOk="0">
                  <a:moveTo>
                    <a:pt x="11308" y="5398"/>
                  </a:moveTo>
                  <a:cubicBezTo>
                    <a:pt x="11308" y="3469"/>
                    <a:pt x="11308" y="1541"/>
                    <a:pt x="10393" y="576"/>
                  </a:cubicBezTo>
                  <a:cubicBezTo>
                    <a:pt x="9478" y="-388"/>
                    <a:pt x="7647" y="-388"/>
                    <a:pt x="5634" y="2505"/>
                  </a:cubicBezTo>
                  <a:cubicBezTo>
                    <a:pt x="3620" y="5398"/>
                    <a:pt x="1424" y="11183"/>
                    <a:pt x="508" y="15041"/>
                  </a:cubicBezTo>
                  <a:cubicBezTo>
                    <a:pt x="-407" y="18898"/>
                    <a:pt x="-41" y="20826"/>
                    <a:pt x="1240" y="21019"/>
                  </a:cubicBezTo>
                  <a:cubicBezTo>
                    <a:pt x="2522" y="21212"/>
                    <a:pt x="4718" y="19669"/>
                    <a:pt x="6366" y="18126"/>
                  </a:cubicBezTo>
                  <a:cubicBezTo>
                    <a:pt x="8013" y="16583"/>
                    <a:pt x="9112" y="15041"/>
                    <a:pt x="10576" y="12533"/>
                  </a:cubicBezTo>
                  <a:cubicBezTo>
                    <a:pt x="12040" y="10026"/>
                    <a:pt x="13871" y="6555"/>
                    <a:pt x="14969" y="6362"/>
                  </a:cubicBezTo>
                  <a:cubicBezTo>
                    <a:pt x="16068" y="6169"/>
                    <a:pt x="16434" y="9255"/>
                    <a:pt x="17349" y="11376"/>
                  </a:cubicBezTo>
                  <a:cubicBezTo>
                    <a:pt x="18264" y="13498"/>
                    <a:pt x="19729" y="14655"/>
                    <a:pt x="21193" y="15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8953499" y="2485272"/>
              <a:ext cx="107951" cy="1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696"/>
                  </a:moveTo>
                  <a:cubicBezTo>
                    <a:pt x="2118" y="5322"/>
                    <a:pt x="4235" y="5948"/>
                    <a:pt x="5718" y="7200"/>
                  </a:cubicBezTo>
                  <a:cubicBezTo>
                    <a:pt x="7200" y="8452"/>
                    <a:pt x="8047" y="10330"/>
                    <a:pt x="8682" y="12522"/>
                  </a:cubicBezTo>
                  <a:cubicBezTo>
                    <a:pt x="9318" y="14713"/>
                    <a:pt x="9741" y="17217"/>
                    <a:pt x="9106" y="18939"/>
                  </a:cubicBezTo>
                  <a:cubicBezTo>
                    <a:pt x="8471" y="20661"/>
                    <a:pt x="6776" y="21600"/>
                    <a:pt x="5718" y="21287"/>
                  </a:cubicBezTo>
                  <a:cubicBezTo>
                    <a:pt x="4659" y="20974"/>
                    <a:pt x="4235" y="19409"/>
                    <a:pt x="5294" y="16435"/>
                  </a:cubicBezTo>
                  <a:cubicBezTo>
                    <a:pt x="6353" y="13461"/>
                    <a:pt x="8894" y="9078"/>
                    <a:pt x="11859" y="6104"/>
                  </a:cubicBezTo>
                  <a:cubicBezTo>
                    <a:pt x="14824" y="3130"/>
                    <a:pt x="18212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204598" y="2318853"/>
              <a:ext cx="129902" cy="31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61" fill="norm" stroke="1" extrusionOk="0">
                  <a:moveTo>
                    <a:pt x="21041" y="2250"/>
                  </a:moveTo>
                  <a:cubicBezTo>
                    <a:pt x="20355" y="1386"/>
                    <a:pt x="19670" y="522"/>
                    <a:pt x="18298" y="162"/>
                  </a:cubicBezTo>
                  <a:cubicBezTo>
                    <a:pt x="16927" y="-198"/>
                    <a:pt x="14870" y="-54"/>
                    <a:pt x="11955" y="1602"/>
                  </a:cubicBezTo>
                  <a:cubicBezTo>
                    <a:pt x="9041" y="3258"/>
                    <a:pt x="5270" y="6426"/>
                    <a:pt x="2870" y="9666"/>
                  </a:cubicBezTo>
                  <a:cubicBezTo>
                    <a:pt x="470" y="12906"/>
                    <a:pt x="-559" y="16218"/>
                    <a:pt x="298" y="18234"/>
                  </a:cubicBezTo>
                  <a:cubicBezTo>
                    <a:pt x="1155" y="20250"/>
                    <a:pt x="3898" y="20970"/>
                    <a:pt x="6984" y="21186"/>
                  </a:cubicBezTo>
                  <a:cubicBezTo>
                    <a:pt x="10070" y="21402"/>
                    <a:pt x="13498" y="21114"/>
                    <a:pt x="16927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397999" y="2370972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89"/>
                    <a:pt x="8229" y="8579"/>
                    <a:pt x="11829" y="12179"/>
                  </a:cubicBezTo>
                  <a:cubicBezTo>
                    <a:pt x="15429" y="15779"/>
                    <a:pt x="18514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511091" y="2399075"/>
              <a:ext cx="198623" cy="44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9" fill="norm" stroke="1" extrusionOk="0">
                  <a:moveTo>
                    <a:pt x="20593" y="2029"/>
                  </a:moveTo>
                  <a:cubicBezTo>
                    <a:pt x="21047" y="1103"/>
                    <a:pt x="21502" y="178"/>
                    <a:pt x="21275" y="23"/>
                  </a:cubicBezTo>
                  <a:cubicBezTo>
                    <a:pt x="21047" y="-131"/>
                    <a:pt x="20138" y="486"/>
                    <a:pt x="18433" y="2080"/>
                  </a:cubicBezTo>
                  <a:cubicBezTo>
                    <a:pt x="16727" y="3675"/>
                    <a:pt x="14226" y="6246"/>
                    <a:pt x="11157" y="9023"/>
                  </a:cubicBezTo>
                  <a:cubicBezTo>
                    <a:pt x="8087" y="11800"/>
                    <a:pt x="4449" y="14783"/>
                    <a:pt x="2403" y="16635"/>
                  </a:cubicBezTo>
                  <a:cubicBezTo>
                    <a:pt x="357" y="18486"/>
                    <a:pt x="-98" y="19206"/>
                    <a:pt x="16" y="19772"/>
                  </a:cubicBezTo>
                  <a:cubicBezTo>
                    <a:pt x="129" y="20338"/>
                    <a:pt x="811" y="20749"/>
                    <a:pt x="1721" y="21006"/>
                  </a:cubicBezTo>
                  <a:cubicBezTo>
                    <a:pt x="2630" y="21263"/>
                    <a:pt x="3767" y="21366"/>
                    <a:pt x="490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728199" y="2390022"/>
              <a:ext cx="105570" cy="44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58" fill="norm" stroke="1" extrusionOk="0">
                  <a:moveTo>
                    <a:pt x="12706" y="0"/>
                  </a:moveTo>
                  <a:cubicBezTo>
                    <a:pt x="15671" y="2445"/>
                    <a:pt x="18635" y="4891"/>
                    <a:pt x="20118" y="7438"/>
                  </a:cubicBezTo>
                  <a:cubicBezTo>
                    <a:pt x="21600" y="9985"/>
                    <a:pt x="21600" y="12634"/>
                    <a:pt x="19059" y="15028"/>
                  </a:cubicBezTo>
                  <a:cubicBezTo>
                    <a:pt x="16518" y="17423"/>
                    <a:pt x="11435" y="19562"/>
                    <a:pt x="7835" y="20581"/>
                  </a:cubicBezTo>
                  <a:cubicBezTo>
                    <a:pt x="4235" y="21600"/>
                    <a:pt x="2118" y="2149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102849" y="2532637"/>
              <a:ext cx="1460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13" y="14768"/>
                    <a:pt x="626" y="8415"/>
                    <a:pt x="1722" y="4603"/>
                  </a:cubicBezTo>
                  <a:cubicBezTo>
                    <a:pt x="2817" y="792"/>
                    <a:pt x="4696" y="-479"/>
                    <a:pt x="8139" y="156"/>
                  </a:cubicBezTo>
                  <a:cubicBezTo>
                    <a:pt x="11583" y="792"/>
                    <a:pt x="16591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147299" y="264402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423828" y="2472572"/>
              <a:ext cx="402922" cy="21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4" fill="norm" stroke="1" extrusionOk="0">
                  <a:moveTo>
                    <a:pt x="7240" y="4320"/>
                  </a:moveTo>
                  <a:cubicBezTo>
                    <a:pt x="6565" y="8846"/>
                    <a:pt x="5890" y="13371"/>
                    <a:pt x="5159" y="16354"/>
                  </a:cubicBezTo>
                  <a:cubicBezTo>
                    <a:pt x="4428" y="19337"/>
                    <a:pt x="3640" y="20777"/>
                    <a:pt x="2740" y="21189"/>
                  </a:cubicBezTo>
                  <a:cubicBezTo>
                    <a:pt x="1840" y="21600"/>
                    <a:pt x="828" y="20983"/>
                    <a:pt x="321" y="19543"/>
                  </a:cubicBezTo>
                  <a:cubicBezTo>
                    <a:pt x="-185" y="18103"/>
                    <a:pt x="-185" y="15840"/>
                    <a:pt x="996" y="12857"/>
                  </a:cubicBezTo>
                  <a:cubicBezTo>
                    <a:pt x="2178" y="9874"/>
                    <a:pt x="4540" y="6171"/>
                    <a:pt x="7465" y="4011"/>
                  </a:cubicBezTo>
                  <a:cubicBezTo>
                    <a:pt x="10390" y="1851"/>
                    <a:pt x="13878" y="1234"/>
                    <a:pt x="16296" y="823"/>
                  </a:cubicBezTo>
                  <a:cubicBezTo>
                    <a:pt x="18715" y="411"/>
                    <a:pt x="20065" y="206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667999" y="2674553"/>
              <a:ext cx="133351" cy="7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3946"/>
                  </a:moveTo>
                  <a:cubicBezTo>
                    <a:pt x="1371" y="2146"/>
                    <a:pt x="2743" y="346"/>
                    <a:pt x="4286" y="46"/>
                  </a:cubicBezTo>
                  <a:cubicBezTo>
                    <a:pt x="5829" y="-254"/>
                    <a:pt x="7543" y="946"/>
                    <a:pt x="8229" y="3046"/>
                  </a:cubicBezTo>
                  <a:cubicBezTo>
                    <a:pt x="8914" y="5146"/>
                    <a:pt x="8571" y="8146"/>
                    <a:pt x="7371" y="11146"/>
                  </a:cubicBezTo>
                  <a:cubicBezTo>
                    <a:pt x="6171" y="14146"/>
                    <a:pt x="4114" y="17146"/>
                    <a:pt x="3943" y="18946"/>
                  </a:cubicBezTo>
                  <a:cubicBezTo>
                    <a:pt x="3771" y="20746"/>
                    <a:pt x="5486" y="21346"/>
                    <a:pt x="8743" y="21346"/>
                  </a:cubicBezTo>
                  <a:cubicBezTo>
                    <a:pt x="12000" y="21346"/>
                    <a:pt x="16800" y="20746"/>
                    <a:pt x="21600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928349" y="2294209"/>
              <a:ext cx="146051" cy="11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238"/>
                  </a:moveTo>
                  <a:cubicBezTo>
                    <a:pt x="1565" y="480"/>
                    <a:pt x="3130" y="-278"/>
                    <a:pt x="4383" y="101"/>
                  </a:cubicBezTo>
                  <a:cubicBezTo>
                    <a:pt x="5635" y="480"/>
                    <a:pt x="6574" y="1996"/>
                    <a:pt x="6887" y="3701"/>
                  </a:cubicBezTo>
                  <a:cubicBezTo>
                    <a:pt x="7200" y="5406"/>
                    <a:pt x="6887" y="7301"/>
                    <a:pt x="6104" y="9196"/>
                  </a:cubicBezTo>
                  <a:cubicBezTo>
                    <a:pt x="5322" y="11090"/>
                    <a:pt x="4070" y="12985"/>
                    <a:pt x="2974" y="14880"/>
                  </a:cubicBezTo>
                  <a:cubicBezTo>
                    <a:pt x="1878" y="16775"/>
                    <a:pt x="939" y="18669"/>
                    <a:pt x="1409" y="19806"/>
                  </a:cubicBezTo>
                  <a:cubicBezTo>
                    <a:pt x="1878" y="20943"/>
                    <a:pt x="3757" y="21322"/>
                    <a:pt x="7357" y="21133"/>
                  </a:cubicBezTo>
                  <a:cubicBezTo>
                    <a:pt x="10957" y="20943"/>
                    <a:pt x="16278" y="20185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146300" y="3379490"/>
              <a:ext cx="247650" cy="3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096"/>
                  </a:moveTo>
                  <a:cubicBezTo>
                    <a:pt x="185" y="521"/>
                    <a:pt x="369" y="-53"/>
                    <a:pt x="738" y="4"/>
                  </a:cubicBezTo>
                  <a:cubicBezTo>
                    <a:pt x="1108" y="62"/>
                    <a:pt x="1662" y="751"/>
                    <a:pt x="2308" y="2992"/>
                  </a:cubicBezTo>
                  <a:cubicBezTo>
                    <a:pt x="2954" y="5232"/>
                    <a:pt x="3692" y="9024"/>
                    <a:pt x="3969" y="12126"/>
                  </a:cubicBezTo>
                  <a:cubicBezTo>
                    <a:pt x="4246" y="15228"/>
                    <a:pt x="4062" y="17641"/>
                    <a:pt x="3785" y="19192"/>
                  </a:cubicBezTo>
                  <a:cubicBezTo>
                    <a:pt x="3508" y="20743"/>
                    <a:pt x="3138" y="21432"/>
                    <a:pt x="2862" y="21490"/>
                  </a:cubicBezTo>
                  <a:cubicBezTo>
                    <a:pt x="2585" y="21547"/>
                    <a:pt x="2400" y="20973"/>
                    <a:pt x="2123" y="19824"/>
                  </a:cubicBezTo>
                  <a:cubicBezTo>
                    <a:pt x="1846" y="18675"/>
                    <a:pt x="1477" y="16951"/>
                    <a:pt x="1477" y="15745"/>
                  </a:cubicBezTo>
                  <a:cubicBezTo>
                    <a:pt x="1477" y="14538"/>
                    <a:pt x="1846" y="13849"/>
                    <a:pt x="3138" y="13217"/>
                  </a:cubicBezTo>
                  <a:cubicBezTo>
                    <a:pt x="4431" y="12585"/>
                    <a:pt x="6646" y="12011"/>
                    <a:pt x="8954" y="10747"/>
                  </a:cubicBezTo>
                  <a:cubicBezTo>
                    <a:pt x="11262" y="9483"/>
                    <a:pt x="13662" y="7530"/>
                    <a:pt x="15323" y="6036"/>
                  </a:cubicBezTo>
                  <a:cubicBezTo>
                    <a:pt x="16985" y="4543"/>
                    <a:pt x="17908" y="3509"/>
                    <a:pt x="18646" y="2704"/>
                  </a:cubicBezTo>
                  <a:cubicBezTo>
                    <a:pt x="19385" y="1900"/>
                    <a:pt x="19938" y="1326"/>
                    <a:pt x="20215" y="1383"/>
                  </a:cubicBezTo>
                  <a:cubicBezTo>
                    <a:pt x="20492" y="1441"/>
                    <a:pt x="20492" y="2130"/>
                    <a:pt x="20215" y="4083"/>
                  </a:cubicBezTo>
                  <a:cubicBezTo>
                    <a:pt x="19938" y="6036"/>
                    <a:pt x="19385" y="9253"/>
                    <a:pt x="19108" y="11321"/>
                  </a:cubicBezTo>
                  <a:cubicBezTo>
                    <a:pt x="18831" y="13390"/>
                    <a:pt x="18831" y="14309"/>
                    <a:pt x="18831" y="15056"/>
                  </a:cubicBezTo>
                  <a:cubicBezTo>
                    <a:pt x="18831" y="15802"/>
                    <a:pt x="18831" y="16377"/>
                    <a:pt x="19292" y="16664"/>
                  </a:cubicBezTo>
                  <a:cubicBezTo>
                    <a:pt x="19754" y="16951"/>
                    <a:pt x="20677" y="16951"/>
                    <a:pt x="21600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448582" y="3596522"/>
              <a:ext cx="10165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600" fill="norm" stroke="1" extrusionOk="0">
                  <a:moveTo>
                    <a:pt x="9398" y="10580"/>
                  </a:moveTo>
                  <a:cubicBezTo>
                    <a:pt x="7704" y="9257"/>
                    <a:pt x="6010" y="7935"/>
                    <a:pt x="4316" y="8376"/>
                  </a:cubicBezTo>
                  <a:cubicBezTo>
                    <a:pt x="2622" y="8816"/>
                    <a:pt x="928" y="11020"/>
                    <a:pt x="292" y="13224"/>
                  </a:cubicBezTo>
                  <a:cubicBezTo>
                    <a:pt x="-343" y="15429"/>
                    <a:pt x="81" y="17633"/>
                    <a:pt x="1351" y="19176"/>
                  </a:cubicBezTo>
                  <a:cubicBezTo>
                    <a:pt x="2622" y="20718"/>
                    <a:pt x="4739" y="21600"/>
                    <a:pt x="7916" y="21600"/>
                  </a:cubicBezTo>
                  <a:cubicBezTo>
                    <a:pt x="11092" y="21600"/>
                    <a:pt x="15328" y="20718"/>
                    <a:pt x="17869" y="18514"/>
                  </a:cubicBezTo>
                  <a:cubicBezTo>
                    <a:pt x="20410" y="16310"/>
                    <a:pt x="21257" y="12784"/>
                    <a:pt x="19139" y="9478"/>
                  </a:cubicBezTo>
                  <a:cubicBezTo>
                    <a:pt x="17022" y="6171"/>
                    <a:pt x="11939" y="3086"/>
                    <a:pt x="68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667000" y="3431422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667000" y="361557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933700" y="3437513"/>
              <a:ext cx="292100" cy="34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2348" y="18569"/>
                    <a:pt x="4696" y="15653"/>
                    <a:pt x="6339" y="12738"/>
                  </a:cubicBezTo>
                  <a:cubicBezTo>
                    <a:pt x="7983" y="9823"/>
                    <a:pt x="8922" y="6907"/>
                    <a:pt x="9391" y="5052"/>
                  </a:cubicBezTo>
                  <a:cubicBezTo>
                    <a:pt x="9861" y="3197"/>
                    <a:pt x="9861" y="2402"/>
                    <a:pt x="9861" y="1673"/>
                  </a:cubicBezTo>
                  <a:cubicBezTo>
                    <a:pt x="9861" y="944"/>
                    <a:pt x="9861" y="282"/>
                    <a:pt x="9548" y="282"/>
                  </a:cubicBezTo>
                  <a:cubicBezTo>
                    <a:pt x="9235" y="282"/>
                    <a:pt x="8609" y="944"/>
                    <a:pt x="8139" y="2998"/>
                  </a:cubicBezTo>
                  <a:cubicBezTo>
                    <a:pt x="7670" y="5052"/>
                    <a:pt x="7357" y="8497"/>
                    <a:pt x="7513" y="11082"/>
                  </a:cubicBezTo>
                  <a:cubicBezTo>
                    <a:pt x="7670" y="13666"/>
                    <a:pt x="8296" y="15388"/>
                    <a:pt x="9000" y="16316"/>
                  </a:cubicBezTo>
                  <a:cubicBezTo>
                    <a:pt x="9704" y="17244"/>
                    <a:pt x="10487" y="17376"/>
                    <a:pt x="11817" y="16515"/>
                  </a:cubicBezTo>
                  <a:cubicBezTo>
                    <a:pt x="13148" y="15653"/>
                    <a:pt x="15026" y="13798"/>
                    <a:pt x="16670" y="11082"/>
                  </a:cubicBezTo>
                  <a:cubicBezTo>
                    <a:pt x="18313" y="8365"/>
                    <a:pt x="19722" y="4787"/>
                    <a:pt x="20504" y="2667"/>
                  </a:cubicBezTo>
                  <a:cubicBezTo>
                    <a:pt x="21287" y="547"/>
                    <a:pt x="21443" y="-116"/>
                    <a:pt x="21522" y="17"/>
                  </a:cubicBezTo>
                  <a:cubicBezTo>
                    <a:pt x="21600" y="149"/>
                    <a:pt x="21600" y="1077"/>
                    <a:pt x="21443" y="3263"/>
                  </a:cubicBezTo>
                  <a:cubicBezTo>
                    <a:pt x="21287" y="5450"/>
                    <a:pt x="20974" y="8895"/>
                    <a:pt x="20974" y="10949"/>
                  </a:cubicBezTo>
                  <a:cubicBezTo>
                    <a:pt x="20974" y="13003"/>
                    <a:pt x="21287" y="13666"/>
                    <a:pt x="21600" y="14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378200" y="3621922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505200" y="3503389"/>
              <a:ext cx="1206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5247"/>
                    <a:pt x="758" y="8894"/>
                    <a:pt x="2084" y="5082"/>
                  </a:cubicBezTo>
                  <a:cubicBezTo>
                    <a:pt x="3411" y="1271"/>
                    <a:pt x="5684" y="0"/>
                    <a:pt x="9095" y="0"/>
                  </a:cubicBezTo>
                  <a:cubicBezTo>
                    <a:pt x="12505" y="0"/>
                    <a:pt x="17053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543300" y="3602872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790950" y="3421811"/>
              <a:ext cx="244248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17" fill="norm" stroke="1" extrusionOk="0">
                  <a:moveTo>
                    <a:pt x="0" y="21517"/>
                  </a:moveTo>
                  <a:cubicBezTo>
                    <a:pt x="559" y="19883"/>
                    <a:pt x="1117" y="18250"/>
                    <a:pt x="2421" y="15527"/>
                  </a:cubicBezTo>
                  <a:cubicBezTo>
                    <a:pt x="3724" y="12804"/>
                    <a:pt x="5772" y="8993"/>
                    <a:pt x="6983" y="6542"/>
                  </a:cubicBezTo>
                  <a:cubicBezTo>
                    <a:pt x="8193" y="4092"/>
                    <a:pt x="8566" y="3003"/>
                    <a:pt x="8752" y="2004"/>
                  </a:cubicBezTo>
                  <a:cubicBezTo>
                    <a:pt x="8938" y="1006"/>
                    <a:pt x="8938" y="99"/>
                    <a:pt x="8659" y="8"/>
                  </a:cubicBezTo>
                  <a:cubicBezTo>
                    <a:pt x="8379" y="-83"/>
                    <a:pt x="7821" y="643"/>
                    <a:pt x="6983" y="3275"/>
                  </a:cubicBezTo>
                  <a:cubicBezTo>
                    <a:pt x="6145" y="5907"/>
                    <a:pt x="5028" y="10445"/>
                    <a:pt x="4562" y="13167"/>
                  </a:cubicBezTo>
                  <a:cubicBezTo>
                    <a:pt x="4097" y="15890"/>
                    <a:pt x="4283" y="16798"/>
                    <a:pt x="4841" y="17524"/>
                  </a:cubicBezTo>
                  <a:cubicBezTo>
                    <a:pt x="5400" y="18250"/>
                    <a:pt x="6331" y="18794"/>
                    <a:pt x="7728" y="18704"/>
                  </a:cubicBezTo>
                  <a:cubicBezTo>
                    <a:pt x="9124" y="18613"/>
                    <a:pt x="10986" y="17887"/>
                    <a:pt x="13034" y="15618"/>
                  </a:cubicBezTo>
                  <a:cubicBezTo>
                    <a:pt x="15083" y="13349"/>
                    <a:pt x="17317" y="9537"/>
                    <a:pt x="18714" y="7087"/>
                  </a:cubicBezTo>
                  <a:cubicBezTo>
                    <a:pt x="20110" y="4636"/>
                    <a:pt x="20669" y="3547"/>
                    <a:pt x="21041" y="2549"/>
                  </a:cubicBezTo>
                  <a:cubicBezTo>
                    <a:pt x="21414" y="1551"/>
                    <a:pt x="21600" y="643"/>
                    <a:pt x="21414" y="915"/>
                  </a:cubicBezTo>
                  <a:cubicBezTo>
                    <a:pt x="21228" y="1188"/>
                    <a:pt x="20669" y="2640"/>
                    <a:pt x="20297" y="5362"/>
                  </a:cubicBezTo>
                  <a:cubicBezTo>
                    <a:pt x="19924" y="8085"/>
                    <a:pt x="19738" y="12078"/>
                    <a:pt x="19924" y="14438"/>
                  </a:cubicBezTo>
                  <a:cubicBezTo>
                    <a:pt x="20110" y="16798"/>
                    <a:pt x="20669" y="17524"/>
                    <a:pt x="21228" y="18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119927" y="3536785"/>
              <a:ext cx="179024" cy="14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39" fill="norm" stroke="1" extrusionOk="0">
                  <a:moveTo>
                    <a:pt x="909" y="7567"/>
                  </a:moveTo>
                  <a:cubicBezTo>
                    <a:pt x="401" y="6067"/>
                    <a:pt x="-107" y="4567"/>
                    <a:pt x="20" y="3217"/>
                  </a:cubicBezTo>
                  <a:cubicBezTo>
                    <a:pt x="147" y="1867"/>
                    <a:pt x="909" y="667"/>
                    <a:pt x="1926" y="217"/>
                  </a:cubicBezTo>
                  <a:cubicBezTo>
                    <a:pt x="2942" y="-233"/>
                    <a:pt x="4213" y="67"/>
                    <a:pt x="5357" y="667"/>
                  </a:cubicBezTo>
                  <a:cubicBezTo>
                    <a:pt x="6500" y="1267"/>
                    <a:pt x="7517" y="2167"/>
                    <a:pt x="7517" y="4717"/>
                  </a:cubicBezTo>
                  <a:cubicBezTo>
                    <a:pt x="7517" y="7267"/>
                    <a:pt x="6500" y="11467"/>
                    <a:pt x="5357" y="14317"/>
                  </a:cubicBezTo>
                  <a:cubicBezTo>
                    <a:pt x="4213" y="17167"/>
                    <a:pt x="2942" y="18667"/>
                    <a:pt x="3069" y="19717"/>
                  </a:cubicBezTo>
                  <a:cubicBezTo>
                    <a:pt x="3197" y="20767"/>
                    <a:pt x="4721" y="21367"/>
                    <a:pt x="8025" y="21217"/>
                  </a:cubicBezTo>
                  <a:cubicBezTo>
                    <a:pt x="11328" y="21067"/>
                    <a:pt x="16411" y="20167"/>
                    <a:pt x="21493" y="1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664199" y="3374272"/>
              <a:ext cx="12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80"/>
                    <a:pt x="7200" y="9360"/>
                    <a:pt x="10800" y="12960"/>
                  </a:cubicBezTo>
                  <a:cubicBezTo>
                    <a:pt x="14400" y="16560"/>
                    <a:pt x="180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650937" y="3398543"/>
              <a:ext cx="213526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32" fill="norm" stroke="1" extrusionOk="0">
                  <a:moveTo>
                    <a:pt x="692" y="20218"/>
                  </a:moveTo>
                  <a:cubicBezTo>
                    <a:pt x="269" y="18613"/>
                    <a:pt x="-155" y="17008"/>
                    <a:pt x="57" y="15913"/>
                  </a:cubicBezTo>
                  <a:cubicBezTo>
                    <a:pt x="269" y="14818"/>
                    <a:pt x="1116" y="14235"/>
                    <a:pt x="3551" y="12921"/>
                  </a:cubicBezTo>
                  <a:cubicBezTo>
                    <a:pt x="5986" y="11608"/>
                    <a:pt x="10010" y="9564"/>
                    <a:pt x="13186" y="7594"/>
                  </a:cubicBezTo>
                  <a:cubicBezTo>
                    <a:pt x="16363" y="5624"/>
                    <a:pt x="18692" y="3727"/>
                    <a:pt x="19963" y="2340"/>
                  </a:cubicBezTo>
                  <a:cubicBezTo>
                    <a:pt x="21233" y="954"/>
                    <a:pt x="21445" y="78"/>
                    <a:pt x="21339" y="5"/>
                  </a:cubicBezTo>
                  <a:cubicBezTo>
                    <a:pt x="21233" y="-68"/>
                    <a:pt x="20810" y="662"/>
                    <a:pt x="20174" y="3362"/>
                  </a:cubicBezTo>
                  <a:cubicBezTo>
                    <a:pt x="19539" y="6062"/>
                    <a:pt x="18692" y="10732"/>
                    <a:pt x="18163" y="14089"/>
                  </a:cubicBezTo>
                  <a:cubicBezTo>
                    <a:pt x="17633" y="17446"/>
                    <a:pt x="17421" y="19489"/>
                    <a:pt x="1721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918199" y="366637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156199" y="3545722"/>
              <a:ext cx="133351" cy="15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3429" y="6624"/>
                    <a:pt x="6857" y="13248"/>
                    <a:pt x="9429" y="16992"/>
                  </a:cubicBezTo>
                  <a:cubicBezTo>
                    <a:pt x="12000" y="20736"/>
                    <a:pt x="13714" y="21600"/>
                    <a:pt x="14743" y="21312"/>
                  </a:cubicBezTo>
                  <a:cubicBezTo>
                    <a:pt x="15771" y="21024"/>
                    <a:pt x="16114" y="19584"/>
                    <a:pt x="17143" y="15840"/>
                  </a:cubicBezTo>
                  <a:cubicBezTo>
                    <a:pt x="18171" y="12096"/>
                    <a:pt x="19886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288389" y="3508801"/>
              <a:ext cx="94295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71" fill="norm" stroke="1" extrusionOk="0">
                  <a:moveTo>
                    <a:pt x="14344" y="3355"/>
                  </a:moveTo>
                  <a:cubicBezTo>
                    <a:pt x="14344" y="2194"/>
                    <a:pt x="14344" y="1032"/>
                    <a:pt x="12701" y="452"/>
                  </a:cubicBezTo>
                  <a:cubicBezTo>
                    <a:pt x="11057" y="-129"/>
                    <a:pt x="7770" y="-129"/>
                    <a:pt x="5422" y="336"/>
                  </a:cubicBezTo>
                  <a:cubicBezTo>
                    <a:pt x="3075" y="800"/>
                    <a:pt x="1666" y="1729"/>
                    <a:pt x="727" y="2890"/>
                  </a:cubicBezTo>
                  <a:cubicBezTo>
                    <a:pt x="-212" y="4052"/>
                    <a:pt x="-682" y="5445"/>
                    <a:pt x="2135" y="6839"/>
                  </a:cubicBezTo>
                  <a:cubicBezTo>
                    <a:pt x="4953" y="8232"/>
                    <a:pt x="11057" y="9626"/>
                    <a:pt x="15048" y="10787"/>
                  </a:cubicBezTo>
                  <a:cubicBezTo>
                    <a:pt x="19040" y="11948"/>
                    <a:pt x="20918" y="12877"/>
                    <a:pt x="20918" y="14271"/>
                  </a:cubicBezTo>
                  <a:cubicBezTo>
                    <a:pt x="20918" y="15665"/>
                    <a:pt x="19040" y="17523"/>
                    <a:pt x="16457" y="18800"/>
                  </a:cubicBezTo>
                  <a:cubicBezTo>
                    <a:pt x="13875" y="20077"/>
                    <a:pt x="10588" y="20774"/>
                    <a:pt x="730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480049" y="361557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095999" y="350762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159499" y="367907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400799" y="3426068"/>
              <a:ext cx="266701" cy="3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200" y="19458"/>
                    <a:pt x="2400" y="17381"/>
                    <a:pt x="3943" y="14404"/>
                  </a:cubicBezTo>
                  <a:cubicBezTo>
                    <a:pt x="5486" y="11427"/>
                    <a:pt x="7371" y="7550"/>
                    <a:pt x="8486" y="5266"/>
                  </a:cubicBezTo>
                  <a:cubicBezTo>
                    <a:pt x="9600" y="2981"/>
                    <a:pt x="9943" y="2289"/>
                    <a:pt x="10114" y="1527"/>
                  </a:cubicBezTo>
                  <a:cubicBezTo>
                    <a:pt x="10286" y="766"/>
                    <a:pt x="10286" y="-65"/>
                    <a:pt x="9857" y="4"/>
                  </a:cubicBezTo>
                  <a:cubicBezTo>
                    <a:pt x="9429" y="73"/>
                    <a:pt x="8571" y="1043"/>
                    <a:pt x="7714" y="3397"/>
                  </a:cubicBezTo>
                  <a:cubicBezTo>
                    <a:pt x="6857" y="5750"/>
                    <a:pt x="6000" y="9489"/>
                    <a:pt x="5571" y="12327"/>
                  </a:cubicBezTo>
                  <a:cubicBezTo>
                    <a:pt x="5143" y="15166"/>
                    <a:pt x="5143" y="17104"/>
                    <a:pt x="5229" y="18420"/>
                  </a:cubicBezTo>
                  <a:cubicBezTo>
                    <a:pt x="5314" y="19735"/>
                    <a:pt x="5486" y="20427"/>
                    <a:pt x="6086" y="20843"/>
                  </a:cubicBezTo>
                  <a:cubicBezTo>
                    <a:pt x="6686" y="21258"/>
                    <a:pt x="7714" y="21397"/>
                    <a:pt x="9000" y="20773"/>
                  </a:cubicBezTo>
                  <a:cubicBezTo>
                    <a:pt x="10286" y="20150"/>
                    <a:pt x="11829" y="18766"/>
                    <a:pt x="13800" y="15858"/>
                  </a:cubicBezTo>
                  <a:cubicBezTo>
                    <a:pt x="15771" y="12950"/>
                    <a:pt x="18171" y="8520"/>
                    <a:pt x="19457" y="5958"/>
                  </a:cubicBezTo>
                  <a:cubicBezTo>
                    <a:pt x="20743" y="3397"/>
                    <a:pt x="20914" y="2704"/>
                    <a:pt x="20914" y="2912"/>
                  </a:cubicBezTo>
                  <a:cubicBezTo>
                    <a:pt x="20914" y="3120"/>
                    <a:pt x="20743" y="4227"/>
                    <a:pt x="20571" y="6789"/>
                  </a:cubicBezTo>
                  <a:cubicBezTo>
                    <a:pt x="20400" y="9350"/>
                    <a:pt x="20229" y="13366"/>
                    <a:pt x="20400" y="15858"/>
                  </a:cubicBezTo>
                  <a:cubicBezTo>
                    <a:pt x="20571" y="18350"/>
                    <a:pt x="21086" y="19320"/>
                    <a:pt x="21600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794499" y="368542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144235" y="3615572"/>
              <a:ext cx="29161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363" y="21600"/>
                  </a:moveTo>
                  <a:cubicBezTo>
                    <a:pt x="586" y="21600"/>
                    <a:pt x="-191" y="21600"/>
                    <a:pt x="42" y="18000"/>
                  </a:cubicBezTo>
                  <a:cubicBezTo>
                    <a:pt x="275" y="14400"/>
                    <a:pt x="1518" y="7200"/>
                    <a:pt x="5248" y="3600"/>
                  </a:cubicBezTo>
                  <a:cubicBezTo>
                    <a:pt x="8977" y="0"/>
                    <a:pt x="15193" y="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163331" y="3685422"/>
              <a:ext cx="228070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36" fill="norm" stroke="1" extrusionOk="0">
                  <a:moveTo>
                    <a:pt x="3517" y="12343"/>
                  </a:moveTo>
                  <a:cubicBezTo>
                    <a:pt x="1932" y="15429"/>
                    <a:pt x="346" y="18514"/>
                    <a:pt x="49" y="20057"/>
                  </a:cubicBezTo>
                  <a:cubicBezTo>
                    <a:pt x="-248" y="21600"/>
                    <a:pt x="743" y="21600"/>
                    <a:pt x="4508" y="18000"/>
                  </a:cubicBezTo>
                  <a:cubicBezTo>
                    <a:pt x="8273" y="14400"/>
                    <a:pt x="14813" y="72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246345" y="3475872"/>
              <a:ext cx="14505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8369" y="745"/>
                    <a:pt x="15592" y="1490"/>
                    <a:pt x="13123" y="3352"/>
                  </a:cubicBezTo>
                  <a:cubicBezTo>
                    <a:pt x="10655" y="5214"/>
                    <a:pt x="8495" y="8193"/>
                    <a:pt x="6180" y="11110"/>
                  </a:cubicBezTo>
                  <a:cubicBezTo>
                    <a:pt x="3866" y="14028"/>
                    <a:pt x="1397" y="16883"/>
                    <a:pt x="472" y="18621"/>
                  </a:cubicBezTo>
                  <a:cubicBezTo>
                    <a:pt x="-454" y="20359"/>
                    <a:pt x="163" y="20979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581899" y="3387129"/>
              <a:ext cx="311151" cy="32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0607"/>
                  </a:moveTo>
                  <a:cubicBezTo>
                    <a:pt x="2351" y="17522"/>
                    <a:pt x="4702" y="14436"/>
                    <a:pt x="6392" y="11701"/>
                  </a:cubicBezTo>
                  <a:cubicBezTo>
                    <a:pt x="8082" y="8966"/>
                    <a:pt x="9110" y="6581"/>
                    <a:pt x="9698" y="4968"/>
                  </a:cubicBezTo>
                  <a:cubicBezTo>
                    <a:pt x="10286" y="3355"/>
                    <a:pt x="10433" y="2514"/>
                    <a:pt x="10580" y="1743"/>
                  </a:cubicBezTo>
                  <a:cubicBezTo>
                    <a:pt x="10727" y="971"/>
                    <a:pt x="10873" y="270"/>
                    <a:pt x="10580" y="59"/>
                  </a:cubicBezTo>
                  <a:cubicBezTo>
                    <a:pt x="10286" y="-151"/>
                    <a:pt x="9551" y="130"/>
                    <a:pt x="8522" y="1953"/>
                  </a:cubicBezTo>
                  <a:cubicBezTo>
                    <a:pt x="7494" y="3776"/>
                    <a:pt x="6171" y="7143"/>
                    <a:pt x="5437" y="10088"/>
                  </a:cubicBezTo>
                  <a:cubicBezTo>
                    <a:pt x="4702" y="13033"/>
                    <a:pt x="4555" y="15558"/>
                    <a:pt x="4555" y="17241"/>
                  </a:cubicBezTo>
                  <a:cubicBezTo>
                    <a:pt x="4555" y="18924"/>
                    <a:pt x="4702" y="19766"/>
                    <a:pt x="5143" y="20257"/>
                  </a:cubicBezTo>
                  <a:cubicBezTo>
                    <a:pt x="5584" y="20748"/>
                    <a:pt x="6318" y="20888"/>
                    <a:pt x="7641" y="20467"/>
                  </a:cubicBezTo>
                  <a:cubicBezTo>
                    <a:pt x="8963" y="20046"/>
                    <a:pt x="10873" y="19065"/>
                    <a:pt x="12931" y="17171"/>
                  </a:cubicBezTo>
                  <a:cubicBezTo>
                    <a:pt x="14988" y="15278"/>
                    <a:pt x="17192" y="12472"/>
                    <a:pt x="18588" y="10368"/>
                  </a:cubicBezTo>
                  <a:cubicBezTo>
                    <a:pt x="19984" y="8265"/>
                    <a:pt x="20571" y="6862"/>
                    <a:pt x="20939" y="5600"/>
                  </a:cubicBezTo>
                  <a:cubicBezTo>
                    <a:pt x="21306" y="4337"/>
                    <a:pt x="21453" y="3215"/>
                    <a:pt x="21306" y="3005"/>
                  </a:cubicBezTo>
                  <a:cubicBezTo>
                    <a:pt x="21159" y="2794"/>
                    <a:pt x="20718" y="3496"/>
                    <a:pt x="20204" y="5670"/>
                  </a:cubicBezTo>
                  <a:cubicBezTo>
                    <a:pt x="19690" y="7844"/>
                    <a:pt x="19102" y="11491"/>
                    <a:pt x="19322" y="14366"/>
                  </a:cubicBezTo>
                  <a:cubicBezTo>
                    <a:pt x="19543" y="17241"/>
                    <a:pt x="20571" y="19345"/>
                    <a:pt x="216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8000999" y="3603598"/>
              <a:ext cx="177801" cy="15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497"/>
                  </a:moveTo>
                  <a:cubicBezTo>
                    <a:pt x="771" y="2297"/>
                    <a:pt x="1543" y="1097"/>
                    <a:pt x="2700" y="497"/>
                  </a:cubicBezTo>
                  <a:cubicBezTo>
                    <a:pt x="3857" y="-103"/>
                    <a:pt x="5400" y="-103"/>
                    <a:pt x="6814" y="197"/>
                  </a:cubicBezTo>
                  <a:cubicBezTo>
                    <a:pt x="8229" y="497"/>
                    <a:pt x="9514" y="1097"/>
                    <a:pt x="10029" y="2297"/>
                  </a:cubicBezTo>
                  <a:cubicBezTo>
                    <a:pt x="10543" y="3497"/>
                    <a:pt x="10286" y="5297"/>
                    <a:pt x="9257" y="7697"/>
                  </a:cubicBezTo>
                  <a:cubicBezTo>
                    <a:pt x="8229" y="10097"/>
                    <a:pt x="6429" y="13097"/>
                    <a:pt x="5143" y="15497"/>
                  </a:cubicBezTo>
                  <a:cubicBezTo>
                    <a:pt x="3857" y="17897"/>
                    <a:pt x="3086" y="19697"/>
                    <a:pt x="3471" y="20597"/>
                  </a:cubicBezTo>
                  <a:cubicBezTo>
                    <a:pt x="3857" y="21497"/>
                    <a:pt x="5400" y="21497"/>
                    <a:pt x="8614" y="20897"/>
                  </a:cubicBezTo>
                  <a:cubicBezTo>
                    <a:pt x="11829" y="20297"/>
                    <a:pt x="16714" y="19097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009649" y="4308085"/>
              <a:ext cx="4876801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4972"/>
                  </a:moveTo>
                  <a:cubicBezTo>
                    <a:pt x="319" y="14659"/>
                    <a:pt x="637" y="14346"/>
                    <a:pt x="952" y="14033"/>
                  </a:cubicBezTo>
                  <a:cubicBezTo>
                    <a:pt x="1266" y="13720"/>
                    <a:pt x="1575" y="13407"/>
                    <a:pt x="1922" y="12624"/>
                  </a:cubicBezTo>
                  <a:cubicBezTo>
                    <a:pt x="2269" y="11842"/>
                    <a:pt x="2653" y="10589"/>
                    <a:pt x="3042" y="9494"/>
                  </a:cubicBezTo>
                  <a:cubicBezTo>
                    <a:pt x="3431" y="8398"/>
                    <a:pt x="3825" y="7459"/>
                    <a:pt x="4167" y="6520"/>
                  </a:cubicBezTo>
                  <a:cubicBezTo>
                    <a:pt x="4509" y="5581"/>
                    <a:pt x="4800" y="4642"/>
                    <a:pt x="5119" y="3859"/>
                  </a:cubicBezTo>
                  <a:cubicBezTo>
                    <a:pt x="5437" y="3076"/>
                    <a:pt x="5784" y="2450"/>
                    <a:pt x="6127" y="1981"/>
                  </a:cubicBezTo>
                  <a:cubicBezTo>
                    <a:pt x="6469" y="1511"/>
                    <a:pt x="6806" y="1198"/>
                    <a:pt x="7148" y="885"/>
                  </a:cubicBezTo>
                  <a:cubicBezTo>
                    <a:pt x="7491" y="572"/>
                    <a:pt x="7837" y="259"/>
                    <a:pt x="8203" y="103"/>
                  </a:cubicBezTo>
                  <a:cubicBezTo>
                    <a:pt x="8569" y="-54"/>
                    <a:pt x="8953" y="-54"/>
                    <a:pt x="9338" y="259"/>
                  </a:cubicBezTo>
                  <a:cubicBezTo>
                    <a:pt x="9722" y="572"/>
                    <a:pt x="10106" y="1198"/>
                    <a:pt x="10495" y="1824"/>
                  </a:cubicBezTo>
                  <a:cubicBezTo>
                    <a:pt x="10884" y="2450"/>
                    <a:pt x="11278" y="3076"/>
                    <a:pt x="11677" y="3859"/>
                  </a:cubicBezTo>
                  <a:cubicBezTo>
                    <a:pt x="12075" y="4642"/>
                    <a:pt x="12478" y="5581"/>
                    <a:pt x="12872" y="6520"/>
                  </a:cubicBezTo>
                  <a:cubicBezTo>
                    <a:pt x="13266" y="7459"/>
                    <a:pt x="13650" y="8398"/>
                    <a:pt x="14034" y="9337"/>
                  </a:cubicBezTo>
                  <a:cubicBezTo>
                    <a:pt x="14419" y="10276"/>
                    <a:pt x="14803" y="11216"/>
                    <a:pt x="15178" y="12155"/>
                  </a:cubicBezTo>
                  <a:cubicBezTo>
                    <a:pt x="15553" y="13094"/>
                    <a:pt x="15919" y="14033"/>
                    <a:pt x="16275" y="14816"/>
                  </a:cubicBezTo>
                  <a:cubicBezTo>
                    <a:pt x="16631" y="15598"/>
                    <a:pt x="16978" y="16224"/>
                    <a:pt x="17306" y="16694"/>
                  </a:cubicBezTo>
                  <a:cubicBezTo>
                    <a:pt x="17634" y="17163"/>
                    <a:pt x="17944" y="17476"/>
                    <a:pt x="18305" y="17946"/>
                  </a:cubicBezTo>
                  <a:cubicBezTo>
                    <a:pt x="18666" y="18416"/>
                    <a:pt x="19078" y="19042"/>
                    <a:pt x="19533" y="19511"/>
                  </a:cubicBezTo>
                  <a:cubicBezTo>
                    <a:pt x="19988" y="19981"/>
                    <a:pt x="20484" y="20294"/>
                    <a:pt x="20836" y="20607"/>
                  </a:cubicBezTo>
                  <a:cubicBezTo>
                    <a:pt x="21187" y="20920"/>
                    <a:pt x="21394" y="21233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268870" y="4606172"/>
              <a:ext cx="280530" cy="31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36" fill="norm" stroke="1" extrusionOk="0">
                  <a:moveTo>
                    <a:pt x="8856" y="12016"/>
                  </a:moveTo>
                  <a:cubicBezTo>
                    <a:pt x="7232" y="12016"/>
                    <a:pt x="5608" y="12016"/>
                    <a:pt x="4390" y="12731"/>
                  </a:cubicBezTo>
                  <a:cubicBezTo>
                    <a:pt x="3172" y="13446"/>
                    <a:pt x="2360" y="14877"/>
                    <a:pt x="1954" y="16236"/>
                  </a:cubicBezTo>
                  <a:cubicBezTo>
                    <a:pt x="1548" y="17595"/>
                    <a:pt x="1548" y="18882"/>
                    <a:pt x="2604" y="19883"/>
                  </a:cubicBezTo>
                  <a:cubicBezTo>
                    <a:pt x="3659" y="20885"/>
                    <a:pt x="5771" y="21600"/>
                    <a:pt x="7313" y="21242"/>
                  </a:cubicBezTo>
                  <a:cubicBezTo>
                    <a:pt x="8856" y="20885"/>
                    <a:pt x="9831" y="19454"/>
                    <a:pt x="9831" y="16665"/>
                  </a:cubicBezTo>
                  <a:cubicBezTo>
                    <a:pt x="9831" y="13875"/>
                    <a:pt x="8856" y="9727"/>
                    <a:pt x="7395" y="6938"/>
                  </a:cubicBezTo>
                  <a:cubicBezTo>
                    <a:pt x="5933" y="4148"/>
                    <a:pt x="3984" y="2718"/>
                    <a:pt x="2522" y="1931"/>
                  </a:cubicBezTo>
                  <a:cubicBezTo>
                    <a:pt x="1061" y="1144"/>
                    <a:pt x="86" y="1001"/>
                    <a:pt x="5" y="930"/>
                  </a:cubicBezTo>
                  <a:cubicBezTo>
                    <a:pt x="-76" y="858"/>
                    <a:pt x="736" y="858"/>
                    <a:pt x="3659" y="787"/>
                  </a:cubicBezTo>
                  <a:cubicBezTo>
                    <a:pt x="6583" y="715"/>
                    <a:pt x="11617" y="572"/>
                    <a:pt x="14947" y="429"/>
                  </a:cubicBezTo>
                  <a:cubicBezTo>
                    <a:pt x="18276" y="286"/>
                    <a:pt x="19900" y="143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600199" y="476492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644649" y="486652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873249" y="4630533"/>
              <a:ext cx="330201" cy="28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1362"/>
                  </a:moveTo>
                  <a:cubicBezTo>
                    <a:pt x="1662" y="18997"/>
                    <a:pt x="3323" y="16632"/>
                    <a:pt x="4915" y="13558"/>
                  </a:cubicBezTo>
                  <a:cubicBezTo>
                    <a:pt x="6508" y="10483"/>
                    <a:pt x="8031" y="6699"/>
                    <a:pt x="8862" y="4177"/>
                  </a:cubicBezTo>
                  <a:cubicBezTo>
                    <a:pt x="9692" y="1654"/>
                    <a:pt x="9831" y="393"/>
                    <a:pt x="9623" y="77"/>
                  </a:cubicBezTo>
                  <a:cubicBezTo>
                    <a:pt x="9415" y="-238"/>
                    <a:pt x="8862" y="393"/>
                    <a:pt x="8238" y="2285"/>
                  </a:cubicBezTo>
                  <a:cubicBezTo>
                    <a:pt x="7615" y="4177"/>
                    <a:pt x="6923" y="7330"/>
                    <a:pt x="6646" y="10089"/>
                  </a:cubicBezTo>
                  <a:cubicBezTo>
                    <a:pt x="6369" y="12848"/>
                    <a:pt x="6508" y="15213"/>
                    <a:pt x="6854" y="16711"/>
                  </a:cubicBezTo>
                  <a:cubicBezTo>
                    <a:pt x="7200" y="18209"/>
                    <a:pt x="7754" y="18839"/>
                    <a:pt x="8723" y="18997"/>
                  </a:cubicBezTo>
                  <a:cubicBezTo>
                    <a:pt x="9692" y="19155"/>
                    <a:pt x="11077" y="18839"/>
                    <a:pt x="12808" y="17184"/>
                  </a:cubicBezTo>
                  <a:cubicBezTo>
                    <a:pt x="14538" y="15528"/>
                    <a:pt x="16615" y="12533"/>
                    <a:pt x="17931" y="10089"/>
                  </a:cubicBezTo>
                  <a:cubicBezTo>
                    <a:pt x="19246" y="7645"/>
                    <a:pt x="19800" y="5753"/>
                    <a:pt x="20146" y="4019"/>
                  </a:cubicBezTo>
                  <a:cubicBezTo>
                    <a:pt x="20492" y="2285"/>
                    <a:pt x="20631" y="708"/>
                    <a:pt x="20562" y="314"/>
                  </a:cubicBezTo>
                  <a:cubicBezTo>
                    <a:pt x="20492" y="-80"/>
                    <a:pt x="20215" y="708"/>
                    <a:pt x="20008" y="2758"/>
                  </a:cubicBezTo>
                  <a:cubicBezTo>
                    <a:pt x="19800" y="4807"/>
                    <a:pt x="19662" y="8118"/>
                    <a:pt x="19938" y="11114"/>
                  </a:cubicBezTo>
                  <a:cubicBezTo>
                    <a:pt x="20215" y="14109"/>
                    <a:pt x="20908" y="16790"/>
                    <a:pt x="21600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305050" y="480937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565400" y="4771272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4400"/>
                    <a:pt x="6583" y="7200"/>
                    <a:pt x="10183" y="3600"/>
                  </a:cubicBezTo>
                  <a:cubicBezTo>
                    <a:pt x="13783" y="0"/>
                    <a:pt x="176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800350" y="4562368"/>
              <a:ext cx="381000" cy="29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45"/>
                  </a:moveTo>
                  <a:cubicBezTo>
                    <a:pt x="1680" y="18815"/>
                    <a:pt x="3360" y="16686"/>
                    <a:pt x="4800" y="13872"/>
                  </a:cubicBezTo>
                  <a:cubicBezTo>
                    <a:pt x="6240" y="11057"/>
                    <a:pt x="7440" y="7559"/>
                    <a:pt x="8100" y="5125"/>
                  </a:cubicBezTo>
                  <a:cubicBezTo>
                    <a:pt x="8760" y="2691"/>
                    <a:pt x="8880" y="1322"/>
                    <a:pt x="8760" y="1170"/>
                  </a:cubicBezTo>
                  <a:cubicBezTo>
                    <a:pt x="8640" y="1018"/>
                    <a:pt x="8280" y="2083"/>
                    <a:pt x="7920" y="4669"/>
                  </a:cubicBezTo>
                  <a:cubicBezTo>
                    <a:pt x="7560" y="7255"/>
                    <a:pt x="7200" y="11362"/>
                    <a:pt x="7020" y="13948"/>
                  </a:cubicBezTo>
                  <a:cubicBezTo>
                    <a:pt x="6840" y="16534"/>
                    <a:pt x="6840" y="17598"/>
                    <a:pt x="6960" y="18511"/>
                  </a:cubicBezTo>
                  <a:cubicBezTo>
                    <a:pt x="7080" y="19424"/>
                    <a:pt x="7320" y="20184"/>
                    <a:pt x="7740" y="20641"/>
                  </a:cubicBezTo>
                  <a:cubicBezTo>
                    <a:pt x="8160" y="21097"/>
                    <a:pt x="8760" y="21249"/>
                    <a:pt x="9960" y="20108"/>
                  </a:cubicBezTo>
                  <a:cubicBezTo>
                    <a:pt x="11160" y="18967"/>
                    <a:pt x="12960" y="16534"/>
                    <a:pt x="14460" y="13643"/>
                  </a:cubicBezTo>
                  <a:cubicBezTo>
                    <a:pt x="15960" y="10753"/>
                    <a:pt x="17160" y="7407"/>
                    <a:pt x="17880" y="4897"/>
                  </a:cubicBezTo>
                  <a:cubicBezTo>
                    <a:pt x="18600" y="2387"/>
                    <a:pt x="18840" y="714"/>
                    <a:pt x="18780" y="181"/>
                  </a:cubicBezTo>
                  <a:cubicBezTo>
                    <a:pt x="18720" y="-351"/>
                    <a:pt x="18360" y="257"/>
                    <a:pt x="18000" y="2387"/>
                  </a:cubicBezTo>
                  <a:cubicBezTo>
                    <a:pt x="17640" y="4517"/>
                    <a:pt x="17280" y="8167"/>
                    <a:pt x="17280" y="10829"/>
                  </a:cubicBezTo>
                  <a:cubicBezTo>
                    <a:pt x="17280" y="13491"/>
                    <a:pt x="17640" y="15164"/>
                    <a:pt x="18420" y="16229"/>
                  </a:cubicBezTo>
                  <a:cubicBezTo>
                    <a:pt x="19200" y="17294"/>
                    <a:pt x="20400" y="17750"/>
                    <a:pt x="21600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244850" y="4749833"/>
              <a:ext cx="171450" cy="17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09" fill="norm" stroke="1" extrusionOk="0">
                  <a:moveTo>
                    <a:pt x="0" y="2544"/>
                  </a:moveTo>
                  <a:cubicBezTo>
                    <a:pt x="1054" y="1539"/>
                    <a:pt x="2108" y="534"/>
                    <a:pt x="3425" y="158"/>
                  </a:cubicBezTo>
                  <a:cubicBezTo>
                    <a:pt x="4742" y="-219"/>
                    <a:pt x="6322" y="32"/>
                    <a:pt x="7376" y="1414"/>
                  </a:cubicBezTo>
                  <a:cubicBezTo>
                    <a:pt x="8430" y="2795"/>
                    <a:pt x="8957" y="5307"/>
                    <a:pt x="8035" y="7818"/>
                  </a:cubicBezTo>
                  <a:cubicBezTo>
                    <a:pt x="7113" y="10330"/>
                    <a:pt x="4742" y="12841"/>
                    <a:pt x="2898" y="15102"/>
                  </a:cubicBezTo>
                  <a:cubicBezTo>
                    <a:pt x="1054" y="17362"/>
                    <a:pt x="-263" y="19372"/>
                    <a:pt x="396" y="20376"/>
                  </a:cubicBezTo>
                  <a:cubicBezTo>
                    <a:pt x="1054" y="21381"/>
                    <a:pt x="3688" y="21381"/>
                    <a:pt x="7508" y="20879"/>
                  </a:cubicBezTo>
                  <a:cubicBezTo>
                    <a:pt x="11327" y="20376"/>
                    <a:pt x="16332" y="19372"/>
                    <a:pt x="21337" y="18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924983" y="5647572"/>
              <a:ext cx="414867" cy="33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4078" y="2051"/>
                  </a:moveTo>
                  <a:cubicBezTo>
                    <a:pt x="7604" y="1504"/>
                    <a:pt x="11131" y="957"/>
                    <a:pt x="13500" y="615"/>
                  </a:cubicBezTo>
                  <a:cubicBezTo>
                    <a:pt x="15869" y="273"/>
                    <a:pt x="17082" y="137"/>
                    <a:pt x="18018" y="68"/>
                  </a:cubicBezTo>
                  <a:cubicBezTo>
                    <a:pt x="18955" y="0"/>
                    <a:pt x="19616" y="0"/>
                    <a:pt x="20278" y="0"/>
                  </a:cubicBezTo>
                  <a:cubicBezTo>
                    <a:pt x="20939" y="0"/>
                    <a:pt x="21600" y="0"/>
                    <a:pt x="21600" y="684"/>
                  </a:cubicBezTo>
                  <a:cubicBezTo>
                    <a:pt x="21600" y="1367"/>
                    <a:pt x="20939" y="2734"/>
                    <a:pt x="19727" y="4443"/>
                  </a:cubicBezTo>
                  <a:cubicBezTo>
                    <a:pt x="18514" y="6152"/>
                    <a:pt x="16751" y="8203"/>
                    <a:pt x="14161" y="10595"/>
                  </a:cubicBezTo>
                  <a:cubicBezTo>
                    <a:pt x="11571" y="12987"/>
                    <a:pt x="8155" y="15722"/>
                    <a:pt x="5841" y="17430"/>
                  </a:cubicBezTo>
                  <a:cubicBezTo>
                    <a:pt x="3527" y="19139"/>
                    <a:pt x="2314" y="19823"/>
                    <a:pt x="1433" y="20301"/>
                  </a:cubicBezTo>
                  <a:cubicBezTo>
                    <a:pt x="551" y="20780"/>
                    <a:pt x="0" y="21053"/>
                    <a:pt x="0" y="21258"/>
                  </a:cubicBezTo>
                  <a:cubicBezTo>
                    <a:pt x="0" y="21463"/>
                    <a:pt x="551" y="21600"/>
                    <a:pt x="2480" y="21395"/>
                  </a:cubicBezTo>
                  <a:cubicBezTo>
                    <a:pt x="4408" y="21190"/>
                    <a:pt x="7714" y="20643"/>
                    <a:pt x="10249" y="20233"/>
                  </a:cubicBezTo>
                  <a:cubicBezTo>
                    <a:pt x="12784" y="19823"/>
                    <a:pt x="14547" y="19549"/>
                    <a:pt x="16035" y="19686"/>
                  </a:cubicBezTo>
                  <a:cubicBezTo>
                    <a:pt x="17522" y="19823"/>
                    <a:pt x="18735" y="20370"/>
                    <a:pt x="19947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587499" y="581267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581149" y="5882522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304610" y="5593316"/>
              <a:ext cx="235390" cy="29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72" fill="norm" stroke="1" extrusionOk="0">
                  <a:moveTo>
                    <a:pt x="11508" y="13026"/>
                  </a:moveTo>
                  <a:cubicBezTo>
                    <a:pt x="10744" y="12569"/>
                    <a:pt x="9979" y="12113"/>
                    <a:pt x="8641" y="12113"/>
                  </a:cubicBezTo>
                  <a:cubicBezTo>
                    <a:pt x="7303" y="12113"/>
                    <a:pt x="5392" y="12569"/>
                    <a:pt x="3862" y="13482"/>
                  </a:cubicBezTo>
                  <a:cubicBezTo>
                    <a:pt x="2333" y="14395"/>
                    <a:pt x="1186" y="15764"/>
                    <a:pt x="517" y="16829"/>
                  </a:cubicBezTo>
                  <a:cubicBezTo>
                    <a:pt x="-152" y="17893"/>
                    <a:pt x="-343" y="18654"/>
                    <a:pt x="995" y="19567"/>
                  </a:cubicBezTo>
                  <a:cubicBezTo>
                    <a:pt x="2333" y="20479"/>
                    <a:pt x="5200" y="21544"/>
                    <a:pt x="7399" y="21468"/>
                  </a:cubicBezTo>
                  <a:cubicBezTo>
                    <a:pt x="9597" y="21392"/>
                    <a:pt x="11126" y="20175"/>
                    <a:pt x="11508" y="17893"/>
                  </a:cubicBezTo>
                  <a:cubicBezTo>
                    <a:pt x="11891" y="15612"/>
                    <a:pt x="11126" y="12265"/>
                    <a:pt x="9979" y="9603"/>
                  </a:cubicBezTo>
                  <a:cubicBezTo>
                    <a:pt x="8832" y="6941"/>
                    <a:pt x="7303" y="4964"/>
                    <a:pt x="5869" y="3595"/>
                  </a:cubicBezTo>
                  <a:cubicBezTo>
                    <a:pt x="4436" y="2226"/>
                    <a:pt x="3098" y="1465"/>
                    <a:pt x="2907" y="933"/>
                  </a:cubicBezTo>
                  <a:cubicBezTo>
                    <a:pt x="2715" y="400"/>
                    <a:pt x="3671" y="96"/>
                    <a:pt x="6921" y="20"/>
                  </a:cubicBezTo>
                  <a:cubicBezTo>
                    <a:pt x="10170" y="-56"/>
                    <a:pt x="15714" y="96"/>
                    <a:pt x="21257" y="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273300" y="5418972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3886" y="3600"/>
                  </a:cubicBezTo>
                  <a:cubicBezTo>
                    <a:pt x="17486" y="7200"/>
                    <a:pt x="195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774950" y="5774572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9200"/>
                    <a:pt x="12065" y="16800"/>
                    <a:pt x="15568" y="14400"/>
                  </a:cubicBezTo>
                  <a:cubicBezTo>
                    <a:pt x="19070" y="12000"/>
                    <a:pt x="20043" y="9600"/>
                    <a:pt x="20627" y="7200"/>
                  </a:cubicBezTo>
                  <a:cubicBezTo>
                    <a:pt x="21211" y="4800"/>
                    <a:pt x="214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283025" y="5664768"/>
              <a:ext cx="193885" cy="23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030" fill="norm" stroke="1" extrusionOk="0">
                  <a:moveTo>
                    <a:pt x="12269" y="2440"/>
                  </a:moveTo>
                  <a:cubicBezTo>
                    <a:pt x="12497" y="1492"/>
                    <a:pt x="12724" y="545"/>
                    <a:pt x="12269" y="166"/>
                  </a:cubicBezTo>
                  <a:cubicBezTo>
                    <a:pt x="11815" y="-213"/>
                    <a:pt x="10678" y="-24"/>
                    <a:pt x="8631" y="1587"/>
                  </a:cubicBezTo>
                  <a:cubicBezTo>
                    <a:pt x="6585" y="3198"/>
                    <a:pt x="3629" y="6229"/>
                    <a:pt x="1924" y="8976"/>
                  </a:cubicBezTo>
                  <a:cubicBezTo>
                    <a:pt x="219" y="11724"/>
                    <a:pt x="-236" y="14187"/>
                    <a:pt x="105" y="16366"/>
                  </a:cubicBezTo>
                  <a:cubicBezTo>
                    <a:pt x="446" y="18545"/>
                    <a:pt x="1583" y="20440"/>
                    <a:pt x="4084" y="20913"/>
                  </a:cubicBezTo>
                  <a:cubicBezTo>
                    <a:pt x="6585" y="21387"/>
                    <a:pt x="10450" y="20440"/>
                    <a:pt x="13747" y="17692"/>
                  </a:cubicBezTo>
                  <a:cubicBezTo>
                    <a:pt x="17044" y="14945"/>
                    <a:pt x="19772" y="10398"/>
                    <a:pt x="20568" y="7366"/>
                  </a:cubicBezTo>
                  <a:cubicBezTo>
                    <a:pt x="21364" y="4334"/>
                    <a:pt x="20227" y="2819"/>
                    <a:pt x="18408" y="2061"/>
                  </a:cubicBezTo>
                  <a:cubicBezTo>
                    <a:pt x="16589" y="1303"/>
                    <a:pt x="14088" y="1303"/>
                    <a:pt x="12269" y="1398"/>
                  </a:cubicBezTo>
                  <a:cubicBezTo>
                    <a:pt x="10450" y="1492"/>
                    <a:pt x="9313" y="1682"/>
                    <a:pt x="8631" y="1966"/>
                  </a:cubicBezTo>
                  <a:cubicBezTo>
                    <a:pt x="7949" y="2250"/>
                    <a:pt x="7722" y="2629"/>
                    <a:pt x="7495" y="3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349500" y="6098687"/>
              <a:ext cx="1066800" cy="3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714" y="20250"/>
                    <a:pt x="3429" y="19050"/>
                    <a:pt x="5057" y="16050"/>
                  </a:cubicBezTo>
                  <a:cubicBezTo>
                    <a:pt x="6686" y="13050"/>
                    <a:pt x="8229" y="8250"/>
                    <a:pt x="9900" y="5250"/>
                  </a:cubicBezTo>
                  <a:cubicBezTo>
                    <a:pt x="11571" y="2250"/>
                    <a:pt x="13371" y="1050"/>
                    <a:pt x="15107" y="450"/>
                  </a:cubicBezTo>
                  <a:cubicBezTo>
                    <a:pt x="16843" y="-150"/>
                    <a:pt x="18514" y="-150"/>
                    <a:pt x="19586" y="450"/>
                  </a:cubicBezTo>
                  <a:cubicBezTo>
                    <a:pt x="20657" y="1050"/>
                    <a:pt x="21129" y="2250"/>
                    <a:pt x="21600" y="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364089" y="6231772"/>
              <a:ext cx="1060985" cy="51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2" fill="norm" stroke="1" extrusionOk="0">
                  <a:moveTo>
                    <a:pt x="15103" y="2645"/>
                  </a:moveTo>
                  <a:cubicBezTo>
                    <a:pt x="15103" y="2204"/>
                    <a:pt x="15103" y="1763"/>
                    <a:pt x="14996" y="1411"/>
                  </a:cubicBezTo>
                  <a:cubicBezTo>
                    <a:pt x="14890" y="1058"/>
                    <a:pt x="14676" y="793"/>
                    <a:pt x="13927" y="529"/>
                  </a:cubicBezTo>
                  <a:cubicBezTo>
                    <a:pt x="13179" y="264"/>
                    <a:pt x="11895" y="0"/>
                    <a:pt x="10505" y="0"/>
                  </a:cubicBezTo>
                  <a:cubicBezTo>
                    <a:pt x="9115" y="0"/>
                    <a:pt x="7618" y="264"/>
                    <a:pt x="6356" y="749"/>
                  </a:cubicBezTo>
                  <a:cubicBezTo>
                    <a:pt x="5095" y="1234"/>
                    <a:pt x="4068" y="1940"/>
                    <a:pt x="3170" y="2865"/>
                  </a:cubicBezTo>
                  <a:cubicBezTo>
                    <a:pt x="2272" y="3791"/>
                    <a:pt x="1502" y="4937"/>
                    <a:pt x="946" y="6260"/>
                  </a:cubicBezTo>
                  <a:cubicBezTo>
                    <a:pt x="390" y="7582"/>
                    <a:pt x="48" y="9081"/>
                    <a:pt x="5" y="10624"/>
                  </a:cubicBezTo>
                  <a:cubicBezTo>
                    <a:pt x="-38" y="12167"/>
                    <a:pt x="219" y="13753"/>
                    <a:pt x="775" y="15120"/>
                  </a:cubicBezTo>
                  <a:cubicBezTo>
                    <a:pt x="1331" y="16487"/>
                    <a:pt x="2186" y="17633"/>
                    <a:pt x="3362" y="18647"/>
                  </a:cubicBezTo>
                  <a:cubicBezTo>
                    <a:pt x="4539" y="19660"/>
                    <a:pt x="6036" y="20542"/>
                    <a:pt x="7597" y="21027"/>
                  </a:cubicBezTo>
                  <a:cubicBezTo>
                    <a:pt x="9158" y="21512"/>
                    <a:pt x="10783" y="21600"/>
                    <a:pt x="12345" y="21336"/>
                  </a:cubicBezTo>
                  <a:cubicBezTo>
                    <a:pt x="13906" y="21071"/>
                    <a:pt x="15403" y="20454"/>
                    <a:pt x="16579" y="19660"/>
                  </a:cubicBezTo>
                  <a:cubicBezTo>
                    <a:pt x="17755" y="18867"/>
                    <a:pt x="18611" y="17897"/>
                    <a:pt x="19359" y="16487"/>
                  </a:cubicBezTo>
                  <a:cubicBezTo>
                    <a:pt x="20108" y="15076"/>
                    <a:pt x="20749" y="13224"/>
                    <a:pt x="21113" y="11549"/>
                  </a:cubicBezTo>
                  <a:cubicBezTo>
                    <a:pt x="21476" y="9874"/>
                    <a:pt x="21562" y="8376"/>
                    <a:pt x="21241" y="6789"/>
                  </a:cubicBezTo>
                  <a:cubicBezTo>
                    <a:pt x="20920" y="5202"/>
                    <a:pt x="20193" y="3527"/>
                    <a:pt x="19381" y="2248"/>
                  </a:cubicBezTo>
                  <a:cubicBezTo>
                    <a:pt x="18568" y="970"/>
                    <a:pt x="17670" y="88"/>
                    <a:pt x="16344" y="44"/>
                  </a:cubicBezTo>
                  <a:cubicBezTo>
                    <a:pt x="15018" y="0"/>
                    <a:pt x="13264" y="793"/>
                    <a:pt x="11511" y="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968750" y="6031657"/>
              <a:ext cx="228600" cy="3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13395"/>
                  </a:moveTo>
                  <a:cubicBezTo>
                    <a:pt x="4800" y="7043"/>
                    <a:pt x="9600" y="690"/>
                    <a:pt x="13100" y="54"/>
                  </a:cubicBezTo>
                  <a:cubicBezTo>
                    <a:pt x="16600" y="-581"/>
                    <a:pt x="18800" y="4501"/>
                    <a:pt x="20000" y="8948"/>
                  </a:cubicBezTo>
                  <a:cubicBezTo>
                    <a:pt x="21200" y="13395"/>
                    <a:pt x="21400" y="17207"/>
                    <a:pt x="21600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070350" y="6130172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838699" y="5615822"/>
              <a:ext cx="177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000"/>
                    <a:pt x="8743" y="8000"/>
                    <a:pt x="12343" y="11600"/>
                  </a:cubicBezTo>
                  <a:cubicBezTo>
                    <a:pt x="15943" y="15200"/>
                    <a:pt x="18771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876799" y="5582386"/>
              <a:ext cx="185374" cy="306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2" fill="norm" stroke="1" extrusionOk="0">
                  <a:moveTo>
                    <a:pt x="20618" y="2337"/>
                  </a:moveTo>
                  <a:cubicBezTo>
                    <a:pt x="21109" y="1301"/>
                    <a:pt x="21600" y="266"/>
                    <a:pt x="21477" y="44"/>
                  </a:cubicBezTo>
                  <a:cubicBezTo>
                    <a:pt x="21355" y="-178"/>
                    <a:pt x="20618" y="414"/>
                    <a:pt x="18655" y="2485"/>
                  </a:cubicBezTo>
                  <a:cubicBezTo>
                    <a:pt x="16691" y="4556"/>
                    <a:pt x="13500" y="8107"/>
                    <a:pt x="10186" y="11510"/>
                  </a:cubicBezTo>
                  <a:cubicBezTo>
                    <a:pt x="6873" y="14912"/>
                    <a:pt x="3436" y="18167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743449" y="5488822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6" y="16200"/>
                    <a:pt x="5053" y="10800"/>
                    <a:pt x="8653" y="7200"/>
                  </a:cubicBezTo>
                  <a:cubicBezTo>
                    <a:pt x="12253" y="3600"/>
                    <a:pt x="1692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346699" y="5723772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746749" y="5526922"/>
              <a:ext cx="19685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1561"/>
                    <a:pt x="3716" y="3123"/>
                    <a:pt x="5923" y="6376"/>
                  </a:cubicBezTo>
                  <a:cubicBezTo>
                    <a:pt x="8129" y="9629"/>
                    <a:pt x="10684" y="14573"/>
                    <a:pt x="12426" y="17566"/>
                  </a:cubicBezTo>
                  <a:cubicBezTo>
                    <a:pt x="14168" y="20559"/>
                    <a:pt x="15097" y="21600"/>
                    <a:pt x="16490" y="21600"/>
                  </a:cubicBezTo>
                  <a:cubicBezTo>
                    <a:pt x="17884" y="21600"/>
                    <a:pt x="19742" y="20559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874648" y="5577722"/>
              <a:ext cx="145153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1" fill="norm" stroke="1" extrusionOk="0">
                  <a:moveTo>
                    <a:pt x="21467" y="0"/>
                  </a:moveTo>
                  <a:cubicBezTo>
                    <a:pt x="16458" y="4346"/>
                    <a:pt x="11450" y="8691"/>
                    <a:pt x="7850" y="12014"/>
                  </a:cubicBezTo>
                  <a:cubicBezTo>
                    <a:pt x="4250" y="15337"/>
                    <a:pt x="2058" y="17638"/>
                    <a:pt x="963" y="19172"/>
                  </a:cubicBezTo>
                  <a:cubicBezTo>
                    <a:pt x="-133" y="20705"/>
                    <a:pt x="-133" y="21472"/>
                    <a:pt x="180" y="21536"/>
                  </a:cubicBezTo>
                  <a:cubicBezTo>
                    <a:pt x="493" y="21600"/>
                    <a:pt x="1119" y="20961"/>
                    <a:pt x="1745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702299" y="5349122"/>
              <a:ext cx="438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8" y="14400"/>
                    <a:pt x="7096" y="7200"/>
                    <a:pt x="10696" y="3600"/>
                  </a:cubicBezTo>
                  <a:cubicBezTo>
                    <a:pt x="14296" y="0"/>
                    <a:pt x="179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787899" y="6079372"/>
              <a:ext cx="139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5" y="21600"/>
                    <a:pt x="2749" y="21600"/>
                    <a:pt x="4107" y="19800"/>
                  </a:cubicBezTo>
                  <a:cubicBezTo>
                    <a:pt x="5465" y="18000"/>
                    <a:pt x="6807" y="14400"/>
                    <a:pt x="8084" y="12600"/>
                  </a:cubicBezTo>
                  <a:cubicBezTo>
                    <a:pt x="9360" y="10800"/>
                    <a:pt x="10571" y="10800"/>
                    <a:pt x="11749" y="9000"/>
                  </a:cubicBezTo>
                  <a:cubicBezTo>
                    <a:pt x="12927" y="7200"/>
                    <a:pt x="14073" y="3600"/>
                    <a:pt x="15415" y="1800"/>
                  </a:cubicBezTo>
                  <a:cubicBezTo>
                    <a:pt x="16756" y="0"/>
                    <a:pt x="18295" y="0"/>
                    <a:pt x="19358" y="0"/>
                  </a:cubicBezTo>
                  <a:cubicBezTo>
                    <a:pt x="20422" y="0"/>
                    <a:pt x="210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812089" y="6348415"/>
              <a:ext cx="83761" cy="19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98" fill="norm" stroke="1" extrusionOk="0">
                  <a:moveTo>
                    <a:pt x="20848" y="4476"/>
                  </a:moveTo>
                  <a:cubicBezTo>
                    <a:pt x="20848" y="3351"/>
                    <a:pt x="20848" y="2226"/>
                    <a:pt x="19794" y="1326"/>
                  </a:cubicBezTo>
                  <a:cubicBezTo>
                    <a:pt x="18741" y="426"/>
                    <a:pt x="16633" y="-249"/>
                    <a:pt x="13209" y="89"/>
                  </a:cubicBezTo>
                  <a:cubicBezTo>
                    <a:pt x="9785" y="426"/>
                    <a:pt x="5043" y="1776"/>
                    <a:pt x="2409" y="3126"/>
                  </a:cubicBezTo>
                  <a:cubicBezTo>
                    <a:pt x="-225" y="4476"/>
                    <a:pt x="-752" y="5826"/>
                    <a:pt x="1092" y="7176"/>
                  </a:cubicBezTo>
                  <a:cubicBezTo>
                    <a:pt x="2936" y="8526"/>
                    <a:pt x="7150" y="9876"/>
                    <a:pt x="10311" y="10888"/>
                  </a:cubicBezTo>
                  <a:cubicBezTo>
                    <a:pt x="13472" y="11901"/>
                    <a:pt x="15580" y="12576"/>
                    <a:pt x="15843" y="14263"/>
                  </a:cubicBezTo>
                  <a:cubicBezTo>
                    <a:pt x="16107" y="15951"/>
                    <a:pt x="14526" y="18651"/>
                    <a:pt x="12155" y="20001"/>
                  </a:cubicBezTo>
                  <a:cubicBezTo>
                    <a:pt x="9785" y="21351"/>
                    <a:pt x="6624" y="21351"/>
                    <a:pt x="5043" y="20564"/>
                  </a:cubicBezTo>
                  <a:cubicBezTo>
                    <a:pt x="3463" y="19776"/>
                    <a:pt x="3463" y="18201"/>
                    <a:pt x="3726" y="16851"/>
                  </a:cubicBezTo>
                  <a:cubicBezTo>
                    <a:pt x="3989" y="15501"/>
                    <a:pt x="4516" y="14376"/>
                    <a:pt x="5043" y="13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955915" y="6231772"/>
              <a:ext cx="50879" cy="32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504" fill="norm" stroke="1" extrusionOk="0">
                  <a:moveTo>
                    <a:pt x="19546" y="0"/>
                  </a:moveTo>
                  <a:cubicBezTo>
                    <a:pt x="14362" y="4235"/>
                    <a:pt x="9178" y="8471"/>
                    <a:pt x="5722" y="11647"/>
                  </a:cubicBezTo>
                  <a:cubicBezTo>
                    <a:pt x="2266" y="14824"/>
                    <a:pt x="538" y="16941"/>
                    <a:pt x="106" y="18424"/>
                  </a:cubicBezTo>
                  <a:cubicBezTo>
                    <a:pt x="-326" y="19906"/>
                    <a:pt x="538" y="20753"/>
                    <a:pt x="3130" y="21176"/>
                  </a:cubicBezTo>
                  <a:cubicBezTo>
                    <a:pt x="5722" y="21600"/>
                    <a:pt x="10042" y="21600"/>
                    <a:pt x="13498" y="21247"/>
                  </a:cubicBezTo>
                  <a:cubicBezTo>
                    <a:pt x="16954" y="20894"/>
                    <a:pt x="19546" y="20188"/>
                    <a:pt x="20410" y="19129"/>
                  </a:cubicBezTo>
                  <a:cubicBezTo>
                    <a:pt x="21274" y="18071"/>
                    <a:pt x="20410" y="16659"/>
                    <a:pt x="19546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919133" y="6220958"/>
              <a:ext cx="228601" cy="28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000" y="15582"/>
                  </a:moveTo>
                  <a:cubicBezTo>
                    <a:pt x="1000" y="15423"/>
                    <a:pt x="0" y="15264"/>
                    <a:pt x="0" y="15184"/>
                  </a:cubicBezTo>
                  <a:cubicBezTo>
                    <a:pt x="0" y="15105"/>
                    <a:pt x="1000" y="15105"/>
                    <a:pt x="3200" y="15343"/>
                  </a:cubicBezTo>
                  <a:cubicBezTo>
                    <a:pt x="5400" y="15582"/>
                    <a:pt x="8800" y="16058"/>
                    <a:pt x="11100" y="16296"/>
                  </a:cubicBezTo>
                  <a:cubicBezTo>
                    <a:pt x="13400" y="16534"/>
                    <a:pt x="14600" y="16534"/>
                    <a:pt x="15600" y="16296"/>
                  </a:cubicBezTo>
                  <a:cubicBezTo>
                    <a:pt x="16600" y="16058"/>
                    <a:pt x="17400" y="15582"/>
                    <a:pt x="17500" y="15026"/>
                  </a:cubicBezTo>
                  <a:cubicBezTo>
                    <a:pt x="17600" y="14470"/>
                    <a:pt x="17000" y="13834"/>
                    <a:pt x="16200" y="13517"/>
                  </a:cubicBezTo>
                  <a:cubicBezTo>
                    <a:pt x="15400" y="13199"/>
                    <a:pt x="14400" y="13199"/>
                    <a:pt x="13400" y="13914"/>
                  </a:cubicBezTo>
                  <a:cubicBezTo>
                    <a:pt x="12400" y="14629"/>
                    <a:pt x="11400" y="16058"/>
                    <a:pt x="10900" y="17329"/>
                  </a:cubicBezTo>
                  <a:cubicBezTo>
                    <a:pt x="10400" y="18599"/>
                    <a:pt x="10400" y="19711"/>
                    <a:pt x="10900" y="20426"/>
                  </a:cubicBezTo>
                  <a:cubicBezTo>
                    <a:pt x="11400" y="21140"/>
                    <a:pt x="12400" y="21458"/>
                    <a:pt x="13300" y="21379"/>
                  </a:cubicBezTo>
                  <a:cubicBezTo>
                    <a:pt x="14200" y="21299"/>
                    <a:pt x="15000" y="20823"/>
                    <a:pt x="16300" y="18361"/>
                  </a:cubicBezTo>
                  <a:cubicBezTo>
                    <a:pt x="17600" y="15899"/>
                    <a:pt x="19400" y="11452"/>
                    <a:pt x="20400" y="8355"/>
                  </a:cubicBezTo>
                  <a:cubicBezTo>
                    <a:pt x="21400" y="5258"/>
                    <a:pt x="21600" y="3511"/>
                    <a:pt x="21600" y="2161"/>
                  </a:cubicBezTo>
                  <a:cubicBezTo>
                    <a:pt x="21600" y="811"/>
                    <a:pt x="21400" y="-142"/>
                    <a:pt x="21100" y="17"/>
                  </a:cubicBezTo>
                  <a:cubicBezTo>
                    <a:pt x="20800" y="176"/>
                    <a:pt x="20400" y="1446"/>
                    <a:pt x="20000" y="4464"/>
                  </a:cubicBezTo>
                  <a:cubicBezTo>
                    <a:pt x="19600" y="7482"/>
                    <a:pt x="19200" y="12246"/>
                    <a:pt x="19100" y="15264"/>
                  </a:cubicBezTo>
                  <a:cubicBezTo>
                    <a:pt x="19000" y="18282"/>
                    <a:pt x="19200" y="19552"/>
                    <a:pt x="19400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219699" y="643497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306397" y="6256154"/>
              <a:ext cx="140895" cy="27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944" fill="norm" stroke="1" extrusionOk="0">
                  <a:moveTo>
                    <a:pt x="14624" y="14315"/>
                  </a:moveTo>
                  <a:cubicBezTo>
                    <a:pt x="12719" y="13169"/>
                    <a:pt x="10813" y="12024"/>
                    <a:pt x="9066" y="11533"/>
                  </a:cubicBezTo>
                  <a:cubicBezTo>
                    <a:pt x="7319" y="11042"/>
                    <a:pt x="5730" y="11206"/>
                    <a:pt x="4142" y="12433"/>
                  </a:cubicBezTo>
                  <a:cubicBezTo>
                    <a:pt x="2554" y="13660"/>
                    <a:pt x="966" y="15951"/>
                    <a:pt x="330" y="17506"/>
                  </a:cubicBezTo>
                  <a:cubicBezTo>
                    <a:pt x="-305" y="19060"/>
                    <a:pt x="13" y="19878"/>
                    <a:pt x="966" y="20451"/>
                  </a:cubicBezTo>
                  <a:cubicBezTo>
                    <a:pt x="1919" y="21024"/>
                    <a:pt x="3507" y="21351"/>
                    <a:pt x="6207" y="19960"/>
                  </a:cubicBezTo>
                  <a:cubicBezTo>
                    <a:pt x="8907" y="18569"/>
                    <a:pt x="12719" y="15460"/>
                    <a:pt x="15419" y="12351"/>
                  </a:cubicBezTo>
                  <a:cubicBezTo>
                    <a:pt x="18119" y="9242"/>
                    <a:pt x="19707" y="6133"/>
                    <a:pt x="20501" y="3924"/>
                  </a:cubicBezTo>
                  <a:cubicBezTo>
                    <a:pt x="21295" y="1715"/>
                    <a:pt x="21295" y="406"/>
                    <a:pt x="20819" y="78"/>
                  </a:cubicBezTo>
                  <a:cubicBezTo>
                    <a:pt x="20342" y="-249"/>
                    <a:pt x="19389" y="406"/>
                    <a:pt x="18277" y="2778"/>
                  </a:cubicBezTo>
                  <a:cubicBezTo>
                    <a:pt x="17166" y="5151"/>
                    <a:pt x="15895" y="9242"/>
                    <a:pt x="15736" y="12106"/>
                  </a:cubicBezTo>
                  <a:cubicBezTo>
                    <a:pt x="15577" y="14969"/>
                    <a:pt x="16530" y="16606"/>
                    <a:pt x="17483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464890" y="6388107"/>
              <a:ext cx="85010" cy="12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685" fill="norm" stroke="1" extrusionOk="0">
                  <a:moveTo>
                    <a:pt x="5354" y="12291"/>
                  </a:moveTo>
                  <a:cubicBezTo>
                    <a:pt x="6935" y="10851"/>
                    <a:pt x="8515" y="9411"/>
                    <a:pt x="9569" y="7071"/>
                  </a:cubicBezTo>
                  <a:cubicBezTo>
                    <a:pt x="10622" y="4731"/>
                    <a:pt x="11149" y="1491"/>
                    <a:pt x="10359" y="411"/>
                  </a:cubicBezTo>
                  <a:cubicBezTo>
                    <a:pt x="9569" y="-669"/>
                    <a:pt x="7461" y="411"/>
                    <a:pt x="5354" y="3291"/>
                  </a:cubicBezTo>
                  <a:cubicBezTo>
                    <a:pt x="3247" y="6171"/>
                    <a:pt x="1139" y="10851"/>
                    <a:pt x="349" y="14091"/>
                  </a:cubicBezTo>
                  <a:cubicBezTo>
                    <a:pt x="-441" y="17331"/>
                    <a:pt x="86" y="19131"/>
                    <a:pt x="2193" y="20031"/>
                  </a:cubicBezTo>
                  <a:cubicBezTo>
                    <a:pt x="4300" y="20931"/>
                    <a:pt x="7988" y="20931"/>
                    <a:pt x="11413" y="19851"/>
                  </a:cubicBezTo>
                  <a:cubicBezTo>
                    <a:pt x="14837" y="18771"/>
                    <a:pt x="17998" y="16611"/>
                    <a:pt x="21159" y="14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569744" y="6396872"/>
              <a:ext cx="113507" cy="11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23" fill="norm" stroke="1" extrusionOk="0">
                  <a:moveTo>
                    <a:pt x="2250" y="2314"/>
                  </a:moveTo>
                  <a:cubicBezTo>
                    <a:pt x="1450" y="6171"/>
                    <a:pt x="650" y="10029"/>
                    <a:pt x="250" y="13307"/>
                  </a:cubicBezTo>
                  <a:cubicBezTo>
                    <a:pt x="-150" y="16586"/>
                    <a:pt x="-150" y="19286"/>
                    <a:pt x="850" y="20443"/>
                  </a:cubicBezTo>
                  <a:cubicBezTo>
                    <a:pt x="1850" y="21600"/>
                    <a:pt x="3850" y="21214"/>
                    <a:pt x="7450" y="17550"/>
                  </a:cubicBezTo>
                  <a:cubicBezTo>
                    <a:pt x="11050" y="13886"/>
                    <a:pt x="16250" y="6943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689599" y="645402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905547" y="6248815"/>
              <a:ext cx="285703" cy="47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42" fill="norm" stroke="1" extrusionOk="0">
                  <a:moveTo>
                    <a:pt x="7620" y="9753"/>
                  </a:moveTo>
                  <a:cubicBezTo>
                    <a:pt x="8097" y="9374"/>
                    <a:pt x="8573" y="8995"/>
                    <a:pt x="8970" y="8474"/>
                  </a:cubicBezTo>
                  <a:cubicBezTo>
                    <a:pt x="9367" y="7953"/>
                    <a:pt x="9685" y="7289"/>
                    <a:pt x="9367" y="6911"/>
                  </a:cubicBezTo>
                  <a:cubicBezTo>
                    <a:pt x="9050" y="6532"/>
                    <a:pt x="8097" y="6437"/>
                    <a:pt x="6747" y="6579"/>
                  </a:cubicBezTo>
                  <a:cubicBezTo>
                    <a:pt x="5397" y="6721"/>
                    <a:pt x="3650" y="7100"/>
                    <a:pt x="2379" y="7716"/>
                  </a:cubicBezTo>
                  <a:cubicBezTo>
                    <a:pt x="1109" y="8332"/>
                    <a:pt x="314" y="9184"/>
                    <a:pt x="76" y="9895"/>
                  </a:cubicBezTo>
                  <a:cubicBezTo>
                    <a:pt x="-162" y="10605"/>
                    <a:pt x="156" y="11174"/>
                    <a:pt x="1109" y="11505"/>
                  </a:cubicBezTo>
                  <a:cubicBezTo>
                    <a:pt x="2062" y="11837"/>
                    <a:pt x="3650" y="11932"/>
                    <a:pt x="5000" y="11268"/>
                  </a:cubicBezTo>
                  <a:cubicBezTo>
                    <a:pt x="6350" y="10605"/>
                    <a:pt x="7462" y="9184"/>
                    <a:pt x="8017" y="8000"/>
                  </a:cubicBezTo>
                  <a:cubicBezTo>
                    <a:pt x="8573" y="6816"/>
                    <a:pt x="8573" y="5868"/>
                    <a:pt x="9526" y="4779"/>
                  </a:cubicBezTo>
                  <a:cubicBezTo>
                    <a:pt x="10479" y="3689"/>
                    <a:pt x="12385" y="2458"/>
                    <a:pt x="13894" y="1653"/>
                  </a:cubicBezTo>
                  <a:cubicBezTo>
                    <a:pt x="15403" y="847"/>
                    <a:pt x="16514" y="468"/>
                    <a:pt x="17467" y="232"/>
                  </a:cubicBezTo>
                  <a:cubicBezTo>
                    <a:pt x="18420" y="-5"/>
                    <a:pt x="19214" y="-100"/>
                    <a:pt x="19532" y="137"/>
                  </a:cubicBezTo>
                  <a:cubicBezTo>
                    <a:pt x="19850" y="374"/>
                    <a:pt x="19691" y="942"/>
                    <a:pt x="18262" y="2458"/>
                  </a:cubicBezTo>
                  <a:cubicBezTo>
                    <a:pt x="16832" y="3974"/>
                    <a:pt x="14132" y="6437"/>
                    <a:pt x="11353" y="9137"/>
                  </a:cubicBezTo>
                  <a:cubicBezTo>
                    <a:pt x="8573" y="11837"/>
                    <a:pt x="5714" y="14774"/>
                    <a:pt x="4126" y="16574"/>
                  </a:cubicBezTo>
                  <a:cubicBezTo>
                    <a:pt x="2538" y="18374"/>
                    <a:pt x="2220" y="19037"/>
                    <a:pt x="2062" y="19605"/>
                  </a:cubicBezTo>
                  <a:cubicBezTo>
                    <a:pt x="1903" y="20174"/>
                    <a:pt x="1903" y="20647"/>
                    <a:pt x="2300" y="20979"/>
                  </a:cubicBezTo>
                  <a:cubicBezTo>
                    <a:pt x="2697" y="21311"/>
                    <a:pt x="3491" y="21500"/>
                    <a:pt x="5397" y="21168"/>
                  </a:cubicBezTo>
                  <a:cubicBezTo>
                    <a:pt x="7303" y="20837"/>
                    <a:pt x="10320" y="19984"/>
                    <a:pt x="12147" y="18753"/>
                  </a:cubicBezTo>
                  <a:cubicBezTo>
                    <a:pt x="13973" y="17521"/>
                    <a:pt x="14609" y="15911"/>
                    <a:pt x="14688" y="14916"/>
                  </a:cubicBezTo>
                  <a:cubicBezTo>
                    <a:pt x="14767" y="13921"/>
                    <a:pt x="14291" y="13542"/>
                    <a:pt x="13656" y="13258"/>
                  </a:cubicBezTo>
                  <a:cubicBezTo>
                    <a:pt x="13020" y="12974"/>
                    <a:pt x="12226" y="12784"/>
                    <a:pt x="12226" y="12689"/>
                  </a:cubicBezTo>
                  <a:cubicBezTo>
                    <a:pt x="12226" y="12595"/>
                    <a:pt x="13020" y="12595"/>
                    <a:pt x="14688" y="12453"/>
                  </a:cubicBezTo>
                  <a:cubicBezTo>
                    <a:pt x="16356" y="12311"/>
                    <a:pt x="18897" y="12026"/>
                    <a:pt x="21438" y="11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410576" y="6245422"/>
              <a:ext cx="123575" cy="32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37" fill="norm" stroke="1" extrusionOk="0">
                  <a:moveTo>
                    <a:pt x="21017" y="2902"/>
                  </a:moveTo>
                  <a:cubicBezTo>
                    <a:pt x="19937" y="2337"/>
                    <a:pt x="18857" y="1772"/>
                    <a:pt x="17417" y="1208"/>
                  </a:cubicBezTo>
                  <a:cubicBezTo>
                    <a:pt x="15977" y="643"/>
                    <a:pt x="14177" y="78"/>
                    <a:pt x="12557" y="8"/>
                  </a:cubicBezTo>
                  <a:cubicBezTo>
                    <a:pt x="10937" y="-63"/>
                    <a:pt x="9497" y="361"/>
                    <a:pt x="6977" y="2337"/>
                  </a:cubicBezTo>
                  <a:cubicBezTo>
                    <a:pt x="4457" y="4313"/>
                    <a:pt x="857" y="7843"/>
                    <a:pt x="137" y="11231"/>
                  </a:cubicBezTo>
                  <a:cubicBezTo>
                    <a:pt x="-583" y="14619"/>
                    <a:pt x="1577" y="17866"/>
                    <a:pt x="5537" y="19561"/>
                  </a:cubicBezTo>
                  <a:cubicBezTo>
                    <a:pt x="9497" y="21255"/>
                    <a:pt x="15257" y="21396"/>
                    <a:pt x="21017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642099" y="6282572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2782"/>
                    <a:pt x="4200" y="5564"/>
                    <a:pt x="7350" y="8836"/>
                  </a:cubicBezTo>
                  <a:cubicBezTo>
                    <a:pt x="10500" y="12109"/>
                    <a:pt x="14700" y="15873"/>
                    <a:pt x="17250" y="18082"/>
                  </a:cubicBezTo>
                  <a:cubicBezTo>
                    <a:pt x="19800" y="20291"/>
                    <a:pt x="207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642099" y="6311329"/>
              <a:ext cx="177801" cy="26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238"/>
                  </a:moveTo>
                  <a:cubicBezTo>
                    <a:pt x="20314" y="70"/>
                    <a:pt x="19029" y="-99"/>
                    <a:pt x="17871" y="70"/>
                  </a:cubicBezTo>
                  <a:cubicBezTo>
                    <a:pt x="16714" y="238"/>
                    <a:pt x="15686" y="745"/>
                    <a:pt x="13629" y="2685"/>
                  </a:cubicBezTo>
                  <a:cubicBezTo>
                    <a:pt x="11571" y="4626"/>
                    <a:pt x="8486" y="8001"/>
                    <a:pt x="6043" y="11376"/>
                  </a:cubicBezTo>
                  <a:cubicBezTo>
                    <a:pt x="3600" y="14751"/>
                    <a:pt x="1800" y="18126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591299" y="6168272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6800"/>
                    <a:pt x="1137" y="12000"/>
                    <a:pt x="4737" y="8400"/>
                  </a:cubicBezTo>
                  <a:cubicBezTo>
                    <a:pt x="8337" y="4800"/>
                    <a:pt x="149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896099" y="6366064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900" y="10932"/>
                    <a:pt x="7800" y="1332"/>
                    <a:pt x="11400" y="132"/>
                  </a:cubicBezTo>
                  <a:cubicBezTo>
                    <a:pt x="15000" y="-1068"/>
                    <a:pt x="183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194549" y="6238122"/>
              <a:ext cx="101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449"/>
                    <a:pt x="9000" y="10897"/>
                    <a:pt x="12600" y="14497"/>
                  </a:cubicBezTo>
                  <a:cubicBezTo>
                    <a:pt x="16200" y="18097"/>
                    <a:pt x="189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188994" y="6307972"/>
              <a:ext cx="202407" cy="29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4" fill="norm" stroke="1" extrusionOk="0">
                  <a:moveTo>
                    <a:pt x="21516" y="0"/>
                  </a:moveTo>
                  <a:cubicBezTo>
                    <a:pt x="20391" y="0"/>
                    <a:pt x="19266" y="0"/>
                    <a:pt x="17466" y="1293"/>
                  </a:cubicBezTo>
                  <a:cubicBezTo>
                    <a:pt x="15666" y="2586"/>
                    <a:pt x="13191" y="5172"/>
                    <a:pt x="10716" y="8214"/>
                  </a:cubicBezTo>
                  <a:cubicBezTo>
                    <a:pt x="8241" y="11256"/>
                    <a:pt x="5766" y="14755"/>
                    <a:pt x="3966" y="17189"/>
                  </a:cubicBezTo>
                  <a:cubicBezTo>
                    <a:pt x="2166" y="19623"/>
                    <a:pt x="1041" y="20992"/>
                    <a:pt x="478" y="21296"/>
                  </a:cubicBezTo>
                  <a:cubicBezTo>
                    <a:pt x="-84" y="21600"/>
                    <a:pt x="-84" y="20839"/>
                    <a:pt x="141" y="20079"/>
                  </a:cubicBezTo>
                  <a:cubicBezTo>
                    <a:pt x="366" y="19318"/>
                    <a:pt x="816" y="18558"/>
                    <a:pt x="1266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131049" y="6120927"/>
              <a:ext cx="234951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0" y="14437"/>
                    <a:pt x="0" y="7957"/>
                    <a:pt x="486" y="4177"/>
                  </a:cubicBezTo>
                  <a:cubicBezTo>
                    <a:pt x="973" y="397"/>
                    <a:pt x="1946" y="-683"/>
                    <a:pt x="5546" y="397"/>
                  </a:cubicBezTo>
                  <a:cubicBezTo>
                    <a:pt x="9146" y="1477"/>
                    <a:pt x="15373" y="4717"/>
                    <a:pt x="21600" y="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359649" y="6123822"/>
              <a:ext cx="19244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9651" y="0"/>
                  </a:moveTo>
                  <a:cubicBezTo>
                    <a:pt x="13328" y="2263"/>
                    <a:pt x="17004" y="4526"/>
                    <a:pt x="19072" y="6943"/>
                  </a:cubicBezTo>
                  <a:cubicBezTo>
                    <a:pt x="21140" y="9360"/>
                    <a:pt x="21600" y="11931"/>
                    <a:pt x="19647" y="14143"/>
                  </a:cubicBezTo>
                  <a:cubicBezTo>
                    <a:pt x="17694" y="16354"/>
                    <a:pt x="13328" y="18206"/>
                    <a:pt x="9651" y="19389"/>
                  </a:cubicBezTo>
                  <a:cubicBezTo>
                    <a:pt x="5974" y="20571"/>
                    <a:pt x="2987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0" y="7090468"/>
              <a:ext cx="1783645" cy="70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75" fill="norm" stroke="1" extrusionOk="0">
                  <a:moveTo>
                    <a:pt x="0" y="14701"/>
                  </a:moveTo>
                  <a:cubicBezTo>
                    <a:pt x="102" y="16770"/>
                    <a:pt x="205" y="18840"/>
                    <a:pt x="282" y="20036"/>
                  </a:cubicBezTo>
                  <a:cubicBezTo>
                    <a:pt x="358" y="21233"/>
                    <a:pt x="409" y="21556"/>
                    <a:pt x="461" y="21459"/>
                  </a:cubicBezTo>
                  <a:cubicBezTo>
                    <a:pt x="512" y="21362"/>
                    <a:pt x="563" y="20845"/>
                    <a:pt x="665" y="19487"/>
                  </a:cubicBezTo>
                  <a:cubicBezTo>
                    <a:pt x="768" y="18128"/>
                    <a:pt x="921" y="15930"/>
                    <a:pt x="1062" y="13666"/>
                  </a:cubicBezTo>
                  <a:cubicBezTo>
                    <a:pt x="1203" y="11403"/>
                    <a:pt x="1331" y="9075"/>
                    <a:pt x="1331" y="7296"/>
                  </a:cubicBezTo>
                  <a:cubicBezTo>
                    <a:pt x="1331" y="5518"/>
                    <a:pt x="1203" y="4289"/>
                    <a:pt x="1062" y="3481"/>
                  </a:cubicBezTo>
                  <a:cubicBezTo>
                    <a:pt x="921" y="2672"/>
                    <a:pt x="768" y="2284"/>
                    <a:pt x="742" y="2187"/>
                  </a:cubicBezTo>
                  <a:cubicBezTo>
                    <a:pt x="717" y="2090"/>
                    <a:pt x="819" y="2284"/>
                    <a:pt x="1100" y="2284"/>
                  </a:cubicBezTo>
                  <a:cubicBezTo>
                    <a:pt x="1382" y="2284"/>
                    <a:pt x="1843" y="2090"/>
                    <a:pt x="2508" y="1928"/>
                  </a:cubicBezTo>
                  <a:cubicBezTo>
                    <a:pt x="3173" y="1767"/>
                    <a:pt x="4044" y="1637"/>
                    <a:pt x="4952" y="1540"/>
                  </a:cubicBezTo>
                  <a:cubicBezTo>
                    <a:pt x="5861" y="1443"/>
                    <a:pt x="6808" y="1379"/>
                    <a:pt x="7742" y="1346"/>
                  </a:cubicBezTo>
                  <a:cubicBezTo>
                    <a:pt x="8676" y="1314"/>
                    <a:pt x="9597" y="1314"/>
                    <a:pt x="10531" y="1314"/>
                  </a:cubicBezTo>
                  <a:cubicBezTo>
                    <a:pt x="11465" y="1314"/>
                    <a:pt x="12412" y="1314"/>
                    <a:pt x="13398" y="1314"/>
                  </a:cubicBezTo>
                  <a:cubicBezTo>
                    <a:pt x="14383" y="1314"/>
                    <a:pt x="15407" y="1314"/>
                    <a:pt x="16328" y="1282"/>
                  </a:cubicBezTo>
                  <a:cubicBezTo>
                    <a:pt x="17249" y="1249"/>
                    <a:pt x="18068" y="1185"/>
                    <a:pt x="18849" y="958"/>
                  </a:cubicBezTo>
                  <a:cubicBezTo>
                    <a:pt x="19629" y="732"/>
                    <a:pt x="20372" y="344"/>
                    <a:pt x="20832" y="150"/>
                  </a:cubicBezTo>
                  <a:cubicBezTo>
                    <a:pt x="21293" y="-44"/>
                    <a:pt x="21472" y="-44"/>
                    <a:pt x="21536" y="118"/>
                  </a:cubicBezTo>
                  <a:cubicBezTo>
                    <a:pt x="21600" y="279"/>
                    <a:pt x="21549" y="603"/>
                    <a:pt x="21498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22250" y="7299056"/>
              <a:ext cx="177800" cy="38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4154"/>
                  </a:moveTo>
                  <a:cubicBezTo>
                    <a:pt x="0" y="3573"/>
                    <a:pt x="0" y="2992"/>
                    <a:pt x="386" y="2992"/>
                  </a:cubicBezTo>
                  <a:cubicBezTo>
                    <a:pt x="771" y="2992"/>
                    <a:pt x="1543" y="3573"/>
                    <a:pt x="2957" y="5605"/>
                  </a:cubicBezTo>
                  <a:cubicBezTo>
                    <a:pt x="4371" y="7638"/>
                    <a:pt x="6429" y="11122"/>
                    <a:pt x="7714" y="13851"/>
                  </a:cubicBezTo>
                  <a:cubicBezTo>
                    <a:pt x="9000" y="16580"/>
                    <a:pt x="9514" y="18554"/>
                    <a:pt x="10157" y="19773"/>
                  </a:cubicBezTo>
                  <a:cubicBezTo>
                    <a:pt x="10800" y="20992"/>
                    <a:pt x="11571" y="21457"/>
                    <a:pt x="12214" y="21225"/>
                  </a:cubicBezTo>
                  <a:cubicBezTo>
                    <a:pt x="12857" y="20992"/>
                    <a:pt x="13371" y="20063"/>
                    <a:pt x="14014" y="17509"/>
                  </a:cubicBezTo>
                  <a:cubicBezTo>
                    <a:pt x="14657" y="14954"/>
                    <a:pt x="15429" y="10773"/>
                    <a:pt x="15943" y="7928"/>
                  </a:cubicBezTo>
                  <a:cubicBezTo>
                    <a:pt x="16457" y="5083"/>
                    <a:pt x="16714" y="3573"/>
                    <a:pt x="17100" y="2354"/>
                  </a:cubicBezTo>
                  <a:cubicBezTo>
                    <a:pt x="17486" y="1134"/>
                    <a:pt x="18000" y="205"/>
                    <a:pt x="18514" y="31"/>
                  </a:cubicBezTo>
                  <a:cubicBezTo>
                    <a:pt x="19029" y="-143"/>
                    <a:pt x="19543" y="438"/>
                    <a:pt x="20057" y="960"/>
                  </a:cubicBezTo>
                  <a:cubicBezTo>
                    <a:pt x="20571" y="1483"/>
                    <a:pt x="21086" y="1947"/>
                    <a:pt x="21600" y="2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19525" y="7470013"/>
              <a:ext cx="94825" cy="12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06" fill="norm" stroke="1" extrusionOk="0">
                  <a:moveTo>
                    <a:pt x="14304" y="6272"/>
                  </a:moveTo>
                  <a:cubicBezTo>
                    <a:pt x="13344" y="4530"/>
                    <a:pt x="12384" y="2788"/>
                    <a:pt x="10704" y="1569"/>
                  </a:cubicBezTo>
                  <a:cubicBezTo>
                    <a:pt x="9024" y="350"/>
                    <a:pt x="6624" y="-347"/>
                    <a:pt x="4704" y="176"/>
                  </a:cubicBezTo>
                  <a:cubicBezTo>
                    <a:pt x="2784" y="698"/>
                    <a:pt x="1344" y="2440"/>
                    <a:pt x="624" y="5401"/>
                  </a:cubicBezTo>
                  <a:cubicBezTo>
                    <a:pt x="-96" y="8363"/>
                    <a:pt x="-96" y="12543"/>
                    <a:pt x="144" y="15505"/>
                  </a:cubicBezTo>
                  <a:cubicBezTo>
                    <a:pt x="384" y="18466"/>
                    <a:pt x="864" y="20208"/>
                    <a:pt x="2304" y="20730"/>
                  </a:cubicBezTo>
                  <a:cubicBezTo>
                    <a:pt x="3744" y="21253"/>
                    <a:pt x="6144" y="20556"/>
                    <a:pt x="7584" y="19337"/>
                  </a:cubicBezTo>
                  <a:cubicBezTo>
                    <a:pt x="9024" y="18118"/>
                    <a:pt x="9504" y="16376"/>
                    <a:pt x="9984" y="14459"/>
                  </a:cubicBezTo>
                  <a:cubicBezTo>
                    <a:pt x="10464" y="12543"/>
                    <a:pt x="10944" y="10453"/>
                    <a:pt x="11664" y="10453"/>
                  </a:cubicBezTo>
                  <a:cubicBezTo>
                    <a:pt x="12384" y="10453"/>
                    <a:pt x="13344" y="12543"/>
                    <a:pt x="15024" y="14285"/>
                  </a:cubicBezTo>
                  <a:cubicBezTo>
                    <a:pt x="16704" y="16027"/>
                    <a:pt x="19104" y="17421"/>
                    <a:pt x="21504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71499" y="7431922"/>
              <a:ext cx="88901" cy="18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6028"/>
                  </a:moveTo>
                  <a:cubicBezTo>
                    <a:pt x="3600" y="9042"/>
                    <a:pt x="7200" y="12056"/>
                    <a:pt x="9000" y="14316"/>
                  </a:cubicBezTo>
                  <a:cubicBezTo>
                    <a:pt x="10800" y="16577"/>
                    <a:pt x="10800" y="18084"/>
                    <a:pt x="10029" y="19340"/>
                  </a:cubicBezTo>
                  <a:cubicBezTo>
                    <a:pt x="9257" y="20595"/>
                    <a:pt x="7714" y="21600"/>
                    <a:pt x="6429" y="21349"/>
                  </a:cubicBezTo>
                  <a:cubicBezTo>
                    <a:pt x="5143" y="21098"/>
                    <a:pt x="4114" y="19591"/>
                    <a:pt x="4371" y="16577"/>
                  </a:cubicBezTo>
                  <a:cubicBezTo>
                    <a:pt x="4629" y="13563"/>
                    <a:pt x="6171" y="9042"/>
                    <a:pt x="9257" y="6028"/>
                  </a:cubicBezTo>
                  <a:cubicBezTo>
                    <a:pt x="12343" y="3014"/>
                    <a:pt x="16971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48793" y="7332028"/>
              <a:ext cx="89407" cy="29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76" fill="norm" stroke="1" extrusionOk="0">
                  <a:moveTo>
                    <a:pt x="18204" y="3093"/>
                  </a:moveTo>
                  <a:cubicBezTo>
                    <a:pt x="17702" y="2327"/>
                    <a:pt x="17199" y="1561"/>
                    <a:pt x="15944" y="948"/>
                  </a:cubicBezTo>
                  <a:cubicBezTo>
                    <a:pt x="14688" y="336"/>
                    <a:pt x="12678" y="-124"/>
                    <a:pt x="10669" y="29"/>
                  </a:cubicBezTo>
                  <a:cubicBezTo>
                    <a:pt x="8660" y="182"/>
                    <a:pt x="6651" y="948"/>
                    <a:pt x="4641" y="3093"/>
                  </a:cubicBezTo>
                  <a:cubicBezTo>
                    <a:pt x="2632" y="5238"/>
                    <a:pt x="623" y="8761"/>
                    <a:pt x="120" y="11748"/>
                  </a:cubicBezTo>
                  <a:cubicBezTo>
                    <a:pt x="-382" y="14736"/>
                    <a:pt x="623" y="17187"/>
                    <a:pt x="4390" y="18719"/>
                  </a:cubicBezTo>
                  <a:cubicBezTo>
                    <a:pt x="8158" y="20250"/>
                    <a:pt x="14688" y="20863"/>
                    <a:pt x="21218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33449" y="7381122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3684"/>
                    <a:pt x="11368" y="7367"/>
                    <a:pt x="14968" y="10967"/>
                  </a:cubicBezTo>
                  <a:cubicBezTo>
                    <a:pt x="18568" y="14567"/>
                    <a:pt x="20084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71549" y="7393822"/>
              <a:ext cx="107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882" y="450"/>
                  </a:cubicBezTo>
                  <a:cubicBezTo>
                    <a:pt x="14400" y="900"/>
                    <a:pt x="13553" y="1800"/>
                    <a:pt x="11012" y="4950"/>
                  </a:cubicBezTo>
                  <a:cubicBezTo>
                    <a:pt x="8471" y="8100"/>
                    <a:pt x="4235" y="13500"/>
                    <a:pt x="2118" y="1665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69949" y="7303699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800" y="11040"/>
                    <a:pt x="1600" y="1783"/>
                    <a:pt x="5200" y="240"/>
                  </a:cubicBezTo>
                  <a:cubicBezTo>
                    <a:pt x="8800" y="-1303"/>
                    <a:pt x="15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149349" y="7482672"/>
              <a:ext cx="1016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900" y="11670"/>
                    <a:pt x="1800" y="3363"/>
                    <a:pt x="5400" y="870"/>
                  </a:cubicBezTo>
                  <a:cubicBezTo>
                    <a:pt x="9000" y="-1622"/>
                    <a:pt x="153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384299" y="7355722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040"/>
                    <a:pt x="9216" y="10080"/>
                    <a:pt x="12816" y="13680"/>
                  </a:cubicBezTo>
                  <a:cubicBezTo>
                    <a:pt x="16416" y="17280"/>
                    <a:pt x="19008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490589" y="7406522"/>
              <a:ext cx="14771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9709" y="157"/>
                    <a:pt x="18188" y="313"/>
                    <a:pt x="16362" y="1017"/>
                  </a:cubicBezTo>
                  <a:cubicBezTo>
                    <a:pt x="14537" y="1722"/>
                    <a:pt x="12407" y="2974"/>
                    <a:pt x="9517" y="5478"/>
                  </a:cubicBezTo>
                  <a:cubicBezTo>
                    <a:pt x="6627" y="7983"/>
                    <a:pt x="2976" y="11739"/>
                    <a:pt x="1303" y="14635"/>
                  </a:cubicBezTo>
                  <a:cubicBezTo>
                    <a:pt x="-370" y="17530"/>
                    <a:pt x="-66" y="19565"/>
                    <a:pt x="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346199" y="7298572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670049" y="7247772"/>
              <a:ext cx="10656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0" y="0"/>
                  </a:moveTo>
                  <a:cubicBezTo>
                    <a:pt x="6928" y="2571"/>
                    <a:pt x="13857" y="5143"/>
                    <a:pt x="17525" y="7920"/>
                  </a:cubicBezTo>
                  <a:cubicBezTo>
                    <a:pt x="21192" y="10697"/>
                    <a:pt x="21600" y="13680"/>
                    <a:pt x="18136" y="15994"/>
                  </a:cubicBezTo>
                  <a:cubicBezTo>
                    <a:pt x="14672" y="18309"/>
                    <a:pt x="7336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470150" y="7476372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559050" y="7584322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352800" y="7050922"/>
              <a:ext cx="1828800" cy="8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16875"/>
                  </a:moveTo>
                  <a:cubicBezTo>
                    <a:pt x="75" y="17438"/>
                    <a:pt x="150" y="18000"/>
                    <a:pt x="262" y="18647"/>
                  </a:cubicBezTo>
                  <a:cubicBezTo>
                    <a:pt x="375" y="19294"/>
                    <a:pt x="525" y="20025"/>
                    <a:pt x="613" y="20588"/>
                  </a:cubicBezTo>
                  <a:cubicBezTo>
                    <a:pt x="700" y="21150"/>
                    <a:pt x="725" y="21544"/>
                    <a:pt x="763" y="21572"/>
                  </a:cubicBezTo>
                  <a:cubicBezTo>
                    <a:pt x="800" y="21600"/>
                    <a:pt x="850" y="21262"/>
                    <a:pt x="913" y="20138"/>
                  </a:cubicBezTo>
                  <a:cubicBezTo>
                    <a:pt x="975" y="19012"/>
                    <a:pt x="1050" y="17100"/>
                    <a:pt x="1112" y="15244"/>
                  </a:cubicBezTo>
                  <a:cubicBezTo>
                    <a:pt x="1175" y="13388"/>
                    <a:pt x="1225" y="11587"/>
                    <a:pt x="1212" y="9872"/>
                  </a:cubicBezTo>
                  <a:cubicBezTo>
                    <a:pt x="1200" y="8156"/>
                    <a:pt x="1125" y="6525"/>
                    <a:pt x="1075" y="5569"/>
                  </a:cubicBezTo>
                  <a:cubicBezTo>
                    <a:pt x="1025" y="4613"/>
                    <a:pt x="1000" y="4331"/>
                    <a:pt x="1012" y="4022"/>
                  </a:cubicBezTo>
                  <a:cubicBezTo>
                    <a:pt x="1025" y="3712"/>
                    <a:pt x="1075" y="3375"/>
                    <a:pt x="1263" y="3150"/>
                  </a:cubicBezTo>
                  <a:cubicBezTo>
                    <a:pt x="1450" y="2925"/>
                    <a:pt x="1775" y="2812"/>
                    <a:pt x="2350" y="2728"/>
                  </a:cubicBezTo>
                  <a:cubicBezTo>
                    <a:pt x="2925" y="2644"/>
                    <a:pt x="3750" y="2587"/>
                    <a:pt x="4588" y="2475"/>
                  </a:cubicBezTo>
                  <a:cubicBezTo>
                    <a:pt x="5425" y="2362"/>
                    <a:pt x="6275" y="2194"/>
                    <a:pt x="7162" y="2025"/>
                  </a:cubicBezTo>
                  <a:cubicBezTo>
                    <a:pt x="8050" y="1856"/>
                    <a:pt x="8975" y="1688"/>
                    <a:pt x="9950" y="1547"/>
                  </a:cubicBezTo>
                  <a:cubicBezTo>
                    <a:pt x="10925" y="1406"/>
                    <a:pt x="11950" y="1294"/>
                    <a:pt x="12913" y="1238"/>
                  </a:cubicBezTo>
                  <a:cubicBezTo>
                    <a:pt x="13875" y="1181"/>
                    <a:pt x="14775" y="1181"/>
                    <a:pt x="15737" y="1153"/>
                  </a:cubicBezTo>
                  <a:cubicBezTo>
                    <a:pt x="16700" y="1125"/>
                    <a:pt x="17725" y="1069"/>
                    <a:pt x="18600" y="956"/>
                  </a:cubicBezTo>
                  <a:cubicBezTo>
                    <a:pt x="19475" y="844"/>
                    <a:pt x="20200" y="675"/>
                    <a:pt x="20675" y="506"/>
                  </a:cubicBezTo>
                  <a:cubicBezTo>
                    <a:pt x="21150" y="338"/>
                    <a:pt x="21375" y="1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601699" y="7323972"/>
              <a:ext cx="297201" cy="17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0" fill="norm" stroke="1" extrusionOk="0">
                  <a:moveTo>
                    <a:pt x="3587" y="6099"/>
                  </a:moveTo>
                  <a:cubicBezTo>
                    <a:pt x="4046" y="7115"/>
                    <a:pt x="4506" y="8132"/>
                    <a:pt x="4736" y="10038"/>
                  </a:cubicBezTo>
                  <a:cubicBezTo>
                    <a:pt x="4965" y="11944"/>
                    <a:pt x="4965" y="14739"/>
                    <a:pt x="4659" y="16899"/>
                  </a:cubicBezTo>
                  <a:cubicBezTo>
                    <a:pt x="4353" y="19059"/>
                    <a:pt x="3740" y="20584"/>
                    <a:pt x="3050" y="21092"/>
                  </a:cubicBezTo>
                  <a:cubicBezTo>
                    <a:pt x="2361" y="21600"/>
                    <a:pt x="1595" y="21092"/>
                    <a:pt x="1059" y="19440"/>
                  </a:cubicBezTo>
                  <a:cubicBezTo>
                    <a:pt x="523" y="17788"/>
                    <a:pt x="216" y="14993"/>
                    <a:pt x="63" y="12960"/>
                  </a:cubicBezTo>
                  <a:cubicBezTo>
                    <a:pt x="-90" y="10927"/>
                    <a:pt x="-90" y="9656"/>
                    <a:pt x="1595" y="8513"/>
                  </a:cubicBezTo>
                  <a:cubicBezTo>
                    <a:pt x="3280" y="7369"/>
                    <a:pt x="6650" y="6353"/>
                    <a:pt x="10021" y="5464"/>
                  </a:cubicBezTo>
                  <a:cubicBezTo>
                    <a:pt x="13391" y="4574"/>
                    <a:pt x="16761" y="3812"/>
                    <a:pt x="18676" y="2922"/>
                  </a:cubicBezTo>
                  <a:cubicBezTo>
                    <a:pt x="20591" y="2033"/>
                    <a:pt x="21050" y="1016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848605" y="7463672"/>
              <a:ext cx="312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3273"/>
                    <a:pt x="1096" y="6545"/>
                    <a:pt x="376" y="9818"/>
                  </a:cubicBezTo>
                  <a:cubicBezTo>
                    <a:pt x="-344" y="13091"/>
                    <a:pt x="-344" y="16364"/>
                    <a:pt x="3256" y="18327"/>
                  </a:cubicBezTo>
                  <a:cubicBezTo>
                    <a:pt x="6856" y="20291"/>
                    <a:pt x="14056" y="20945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937000" y="7242216"/>
              <a:ext cx="152400" cy="11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326"/>
                  </a:moveTo>
                  <a:cubicBezTo>
                    <a:pt x="1500" y="2169"/>
                    <a:pt x="3000" y="1012"/>
                    <a:pt x="4500" y="434"/>
                  </a:cubicBezTo>
                  <a:cubicBezTo>
                    <a:pt x="6000" y="-145"/>
                    <a:pt x="7500" y="-145"/>
                    <a:pt x="8850" y="434"/>
                  </a:cubicBezTo>
                  <a:cubicBezTo>
                    <a:pt x="10200" y="1012"/>
                    <a:pt x="11400" y="2169"/>
                    <a:pt x="11250" y="4484"/>
                  </a:cubicBezTo>
                  <a:cubicBezTo>
                    <a:pt x="11100" y="6798"/>
                    <a:pt x="9600" y="10269"/>
                    <a:pt x="8400" y="13162"/>
                  </a:cubicBezTo>
                  <a:cubicBezTo>
                    <a:pt x="7200" y="16055"/>
                    <a:pt x="6300" y="18369"/>
                    <a:pt x="6600" y="19719"/>
                  </a:cubicBezTo>
                  <a:cubicBezTo>
                    <a:pt x="6900" y="21069"/>
                    <a:pt x="8400" y="21455"/>
                    <a:pt x="11100" y="21455"/>
                  </a:cubicBezTo>
                  <a:cubicBezTo>
                    <a:pt x="13800" y="21455"/>
                    <a:pt x="17700" y="21069"/>
                    <a:pt x="21600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651250" y="7603372"/>
              <a:ext cx="355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300"/>
                    <a:pt x="9257" y="9000"/>
                    <a:pt x="12857" y="5400"/>
                  </a:cubicBezTo>
                  <a:cubicBezTo>
                    <a:pt x="16457" y="1800"/>
                    <a:pt x="190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797300" y="7685117"/>
              <a:ext cx="165100" cy="16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7582"/>
                  </a:moveTo>
                  <a:cubicBezTo>
                    <a:pt x="277" y="10351"/>
                    <a:pt x="554" y="13120"/>
                    <a:pt x="692" y="15751"/>
                  </a:cubicBezTo>
                  <a:cubicBezTo>
                    <a:pt x="831" y="18382"/>
                    <a:pt x="831" y="20874"/>
                    <a:pt x="1108" y="21013"/>
                  </a:cubicBezTo>
                  <a:cubicBezTo>
                    <a:pt x="1385" y="21151"/>
                    <a:pt x="1938" y="18936"/>
                    <a:pt x="3323" y="15474"/>
                  </a:cubicBezTo>
                  <a:cubicBezTo>
                    <a:pt x="4708" y="12013"/>
                    <a:pt x="6923" y="7305"/>
                    <a:pt x="8585" y="4536"/>
                  </a:cubicBezTo>
                  <a:cubicBezTo>
                    <a:pt x="10246" y="1766"/>
                    <a:pt x="11354" y="936"/>
                    <a:pt x="12877" y="382"/>
                  </a:cubicBezTo>
                  <a:cubicBezTo>
                    <a:pt x="14400" y="-172"/>
                    <a:pt x="16338" y="-449"/>
                    <a:pt x="17862" y="1905"/>
                  </a:cubicBezTo>
                  <a:cubicBezTo>
                    <a:pt x="19385" y="4259"/>
                    <a:pt x="20492" y="9243"/>
                    <a:pt x="21600" y="14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203700" y="7546222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457"/>
                    <a:pt x="11859" y="11314"/>
                    <a:pt x="15459" y="7714"/>
                  </a:cubicBezTo>
                  <a:cubicBezTo>
                    <a:pt x="19059" y="4114"/>
                    <a:pt x="203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324350" y="7501772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67"/>
                    <a:pt x="0" y="8533"/>
                    <a:pt x="3600" y="12133"/>
                  </a:cubicBezTo>
                  <a:cubicBezTo>
                    <a:pt x="7200" y="15733"/>
                    <a:pt x="144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550022" y="7362072"/>
              <a:ext cx="333128" cy="16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22" fill="norm" stroke="1" extrusionOk="0">
                  <a:moveTo>
                    <a:pt x="3470" y="8308"/>
                  </a:moveTo>
                  <a:cubicBezTo>
                    <a:pt x="3881" y="9415"/>
                    <a:pt x="4291" y="10523"/>
                    <a:pt x="4222" y="12738"/>
                  </a:cubicBezTo>
                  <a:cubicBezTo>
                    <a:pt x="4154" y="14954"/>
                    <a:pt x="3607" y="18277"/>
                    <a:pt x="2992" y="19938"/>
                  </a:cubicBezTo>
                  <a:cubicBezTo>
                    <a:pt x="2377" y="21600"/>
                    <a:pt x="1693" y="21600"/>
                    <a:pt x="1146" y="20215"/>
                  </a:cubicBezTo>
                  <a:cubicBezTo>
                    <a:pt x="600" y="18831"/>
                    <a:pt x="189" y="16062"/>
                    <a:pt x="53" y="13985"/>
                  </a:cubicBezTo>
                  <a:cubicBezTo>
                    <a:pt x="-84" y="11908"/>
                    <a:pt x="53" y="10523"/>
                    <a:pt x="394" y="9415"/>
                  </a:cubicBezTo>
                  <a:cubicBezTo>
                    <a:pt x="736" y="8308"/>
                    <a:pt x="1283" y="7477"/>
                    <a:pt x="2924" y="6369"/>
                  </a:cubicBezTo>
                  <a:cubicBezTo>
                    <a:pt x="4564" y="5262"/>
                    <a:pt x="7298" y="3877"/>
                    <a:pt x="10579" y="2769"/>
                  </a:cubicBezTo>
                  <a:cubicBezTo>
                    <a:pt x="13860" y="1662"/>
                    <a:pt x="17688" y="831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730749" y="7499095"/>
              <a:ext cx="114301" cy="7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759"/>
                  </a:moveTo>
                  <a:cubicBezTo>
                    <a:pt x="2000" y="159"/>
                    <a:pt x="4000" y="-441"/>
                    <a:pt x="5600" y="459"/>
                  </a:cubicBezTo>
                  <a:cubicBezTo>
                    <a:pt x="7200" y="1359"/>
                    <a:pt x="8400" y="3759"/>
                    <a:pt x="8400" y="6459"/>
                  </a:cubicBezTo>
                  <a:cubicBezTo>
                    <a:pt x="8400" y="9159"/>
                    <a:pt x="7200" y="12159"/>
                    <a:pt x="5400" y="14859"/>
                  </a:cubicBezTo>
                  <a:cubicBezTo>
                    <a:pt x="3600" y="17559"/>
                    <a:pt x="1200" y="19959"/>
                    <a:pt x="1600" y="20559"/>
                  </a:cubicBezTo>
                  <a:cubicBezTo>
                    <a:pt x="2000" y="21159"/>
                    <a:pt x="5200" y="19959"/>
                    <a:pt x="9000" y="18159"/>
                  </a:cubicBezTo>
                  <a:cubicBezTo>
                    <a:pt x="12800" y="16359"/>
                    <a:pt x="17200" y="13959"/>
                    <a:pt x="21600" y="1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864099" y="7261384"/>
              <a:ext cx="139701" cy="1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900"/>
                  </a:moveTo>
                  <a:cubicBezTo>
                    <a:pt x="982" y="3206"/>
                    <a:pt x="1964" y="1512"/>
                    <a:pt x="3273" y="665"/>
                  </a:cubicBezTo>
                  <a:cubicBezTo>
                    <a:pt x="4582" y="-182"/>
                    <a:pt x="6218" y="-182"/>
                    <a:pt x="7691" y="453"/>
                  </a:cubicBezTo>
                  <a:cubicBezTo>
                    <a:pt x="9164" y="1089"/>
                    <a:pt x="10473" y="2359"/>
                    <a:pt x="10800" y="4477"/>
                  </a:cubicBezTo>
                  <a:cubicBezTo>
                    <a:pt x="11127" y="6594"/>
                    <a:pt x="10473" y="9559"/>
                    <a:pt x="9327" y="12100"/>
                  </a:cubicBezTo>
                  <a:cubicBezTo>
                    <a:pt x="8182" y="14642"/>
                    <a:pt x="6545" y="16759"/>
                    <a:pt x="7036" y="17818"/>
                  </a:cubicBezTo>
                  <a:cubicBezTo>
                    <a:pt x="7527" y="18877"/>
                    <a:pt x="10145" y="18877"/>
                    <a:pt x="12927" y="19300"/>
                  </a:cubicBezTo>
                  <a:cubicBezTo>
                    <a:pt x="15709" y="19724"/>
                    <a:pt x="18655" y="20571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591049" y="7654172"/>
              <a:ext cx="419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6000"/>
                    <a:pt x="4582" y="10400"/>
                    <a:pt x="8182" y="6800"/>
                  </a:cubicBezTo>
                  <a:cubicBezTo>
                    <a:pt x="11782" y="3200"/>
                    <a:pt x="1669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730749" y="7754087"/>
              <a:ext cx="292101" cy="20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4143"/>
                  </a:moveTo>
                  <a:cubicBezTo>
                    <a:pt x="626" y="3482"/>
                    <a:pt x="1252" y="2821"/>
                    <a:pt x="1722" y="3262"/>
                  </a:cubicBezTo>
                  <a:cubicBezTo>
                    <a:pt x="2191" y="3702"/>
                    <a:pt x="2504" y="5245"/>
                    <a:pt x="2504" y="7890"/>
                  </a:cubicBezTo>
                  <a:cubicBezTo>
                    <a:pt x="2504" y="10535"/>
                    <a:pt x="2191" y="14282"/>
                    <a:pt x="1957" y="16706"/>
                  </a:cubicBezTo>
                  <a:cubicBezTo>
                    <a:pt x="1722" y="19131"/>
                    <a:pt x="1565" y="20233"/>
                    <a:pt x="1643" y="20123"/>
                  </a:cubicBezTo>
                  <a:cubicBezTo>
                    <a:pt x="1722" y="20013"/>
                    <a:pt x="2035" y="18690"/>
                    <a:pt x="3130" y="15384"/>
                  </a:cubicBezTo>
                  <a:cubicBezTo>
                    <a:pt x="4226" y="12078"/>
                    <a:pt x="6104" y="6788"/>
                    <a:pt x="7435" y="3702"/>
                  </a:cubicBezTo>
                  <a:cubicBezTo>
                    <a:pt x="8765" y="617"/>
                    <a:pt x="9548" y="-265"/>
                    <a:pt x="10174" y="66"/>
                  </a:cubicBezTo>
                  <a:cubicBezTo>
                    <a:pt x="10800" y="396"/>
                    <a:pt x="11270" y="1939"/>
                    <a:pt x="11583" y="3372"/>
                  </a:cubicBezTo>
                  <a:cubicBezTo>
                    <a:pt x="11896" y="4804"/>
                    <a:pt x="12052" y="6127"/>
                    <a:pt x="12130" y="7339"/>
                  </a:cubicBezTo>
                  <a:cubicBezTo>
                    <a:pt x="12209" y="8551"/>
                    <a:pt x="12209" y="9653"/>
                    <a:pt x="12600" y="9874"/>
                  </a:cubicBezTo>
                  <a:cubicBezTo>
                    <a:pt x="12991" y="10094"/>
                    <a:pt x="13774" y="9433"/>
                    <a:pt x="14400" y="8662"/>
                  </a:cubicBezTo>
                  <a:cubicBezTo>
                    <a:pt x="15026" y="7890"/>
                    <a:pt x="15496" y="7008"/>
                    <a:pt x="16043" y="6237"/>
                  </a:cubicBezTo>
                  <a:cubicBezTo>
                    <a:pt x="16591" y="5466"/>
                    <a:pt x="17217" y="4804"/>
                    <a:pt x="17765" y="5025"/>
                  </a:cubicBezTo>
                  <a:cubicBezTo>
                    <a:pt x="18313" y="5245"/>
                    <a:pt x="18783" y="6347"/>
                    <a:pt x="19409" y="9213"/>
                  </a:cubicBezTo>
                  <a:cubicBezTo>
                    <a:pt x="20035" y="12078"/>
                    <a:pt x="20817" y="16706"/>
                    <a:pt x="2160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585199" y="601587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610599" y="614287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423399" y="5571372"/>
              <a:ext cx="196851" cy="28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4413" y="5158"/>
                    <a:pt x="8826" y="10316"/>
                    <a:pt x="11729" y="13701"/>
                  </a:cubicBezTo>
                  <a:cubicBezTo>
                    <a:pt x="14632" y="17087"/>
                    <a:pt x="16026" y="18699"/>
                    <a:pt x="17187" y="19746"/>
                  </a:cubicBezTo>
                  <a:cubicBezTo>
                    <a:pt x="18348" y="20794"/>
                    <a:pt x="19277" y="21278"/>
                    <a:pt x="19974" y="21439"/>
                  </a:cubicBezTo>
                  <a:cubicBezTo>
                    <a:pt x="20671" y="21600"/>
                    <a:pt x="21135" y="21439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448799" y="5609472"/>
              <a:ext cx="241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13"/>
                    <a:pt x="17811" y="626"/>
                    <a:pt x="15063" y="2896"/>
                  </a:cubicBezTo>
                  <a:cubicBezTo>
                    <a:pt x="12316" y="5165"/>
                    <a:pt x="8716" y="9391"/>
                    <a:pt x="6063" y="12835"/>
                  </a:cubicBezTo>
                  <a:cubicBezTo>
                    <a:pt x="3411" y="16278"/>
                    <a:pt x="1705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421854" y="5488822"/>
              <a:ext cx="3317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99" y="21600"/>
                  </a:moveTo>
                  <a:cubicBezTo>
                    <a:pt x="-37" y="18327"/>
                    <a:pt x="-174" y="15055"/>
                    <a:pt x="715" y="11782"/>
                  </a:cubicBezTo>
                  <a:cubicBezTo>
                    <a:pt x="1603" y="8509"/>
                    <a:pt x="3517" y="5236"/>
                    <a:pt x="7140" y="3273"/>
                  </a:cubicBezTo>
                  <a:cubicBezTo>
                    <a:pt x="10763" y="1309"/>
                    <a:pt x="16094" y="655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944099" y="5740705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0800"/>
                    <a:pt x="5657" y="0"/>
                    <a:pt x="9257" y="0"/>
                  </a:cubicBezTo>
                  <a:cubicBezTo>
                    <a:pt x="12857" y="0"/>
                    <a:pt x="172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248899" y="5552322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000"/>
                    <a:pt x="7714" y="6000"/>
                    <a:pt x="10800" y="9100"/>
                  </a:cubicBezTo>
                  <a:cubicBezTo>
                    <a:pt x="13886" y="12200"/>
                    <a:pt x="16200" y="15400"/>
                    <a:pt x="17743" y="17500"/>
                  </a:cubicBezTo>
                  <a:cubicBezTo>
                    <a:pt x="19286" y="19600"/>
                    <a:pt x="20057" y="20600"/>
                    <a:pt x="20571" y="21100"/>
                  </a:cubicBezTo>
                  <a:cubicBezTo>
                    <a:pt x="21086" y="21600"/>
                    <a:pt x="213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388599" y="5615822"/>
              <a:ext cx="120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3820"/>
                    <a:pt x="13263" y="7641"/>
                    <a:pt x="9663" y="11241"/>
                  </a:cubicBezTo>
                  <a:cubicBezTo>
                    <a:pt x="6063" y="14841"/>
                    <a:pt x="3032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229849" y="5439728"/>
              <a:ext cx="431801" cy="4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1" fill="norm" stroke="1" extrusionOk="0">
                  <a:moveTo>
                    <a:pt x="0" y="20771"/>
                  </a:moveTo>
                  <a:cubicBezTo>
                    <a:pt x="212" y="15628"/>
                    <a:pt x="424" y="10485"/>
                    <a:pt x="2488" y="6371"/>
                  </a:cubicBezTo>
                  <a:cubicBezTo>
                    <a:pt x="4553" y="2257"/>
                    <a:pt x="8471" y="-829"/>
                    <a:pt x="11965" y="200"/>
                  </a:cubicBezTo>
                  <a:cubicBezTo>
                    <a:pt x="15459" y="1228"/>
                    <a:pt x="18529" y="6371"/>
                    <a:pt x="21600" y="1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9372599" y="6130172"/>
              <a:ext cx="1130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4" y="18000"/>
                    <a:pt x="2508" y="14400"/>
                    <a:pt x="3863" y="10800"/>
                  </a:cubicBezTo>
                  <a:cubicBezTo>
                    <a:pt x="5218" y="7200"/>
                    <a:pt x="6674" y="3600"/>
                    <a:pt x="8231" y="1800"/>
                  </a:cubicBezTo>
                  <a:cubicBezTo>
                    <a:pt x="9789" y="0"/>
                    <a:pt x="11447" y="0"/>
                    <a:pt x="13267" y="0"/>
                  </a:cubicBezTo>
                  <a:cubicBezTo>
                    <a:pt x="15088" y="0"/>
                    <a:pt x="17070" y="0"/>
                    <a:pt x="18485" y="900"/>
                  </a:cubicBezTo>
                  <a:cubicBezTo>
                    <a:pt x="19901" y="1800"/>
                    <a:pt x="20751" y="36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245599" y="6276222"/>
              <a:ext cx="1638301" cy="72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3899"/>
                  </a:moveTo>
                  <a:cubicBezTo>
                    <a:pt x="56" y="15903"/>
                    <a:pt x="112" y="17906"/>
                    <a:pt x="167" y="19127"/>
                  </a:cubicBezTo>
                  <a:cubicBezTo>
                    <a:pt x="223" y="20348"/>
                    <a:pt x="279" y="20786"/>
                    <a:pt x="363" y="21099"/>
                  </a:cubicBezTo>
                  <a:cubicBezTo>
                    <a:pt x="447" y="21412"/>
                    <a:pt x="558" y="21600"/>
                    <a:pt x="656" y="21443"/>
                  </a:cubicBezTo>
                  <a:cubicBezTo>
                    <a:pt x="753" y="21287"/>
                    <a:pt x="837" y="20786"/>
                    <a:pt x="935" y="19565"/>
                  </a:cubicBezTo>
                  <a:cubicBezTo>
                    <a:pt x="1033" y="18344"/>
                    <a:pt x="1144" y="16403"/>
                    <a:pt x="1228" y="14150"/>
                  </a:cubicBezTo>
                  <a:cubicBezTo>
                    <a:pt x="1312" y="11896"/>
                    <a:pt x="1367" y="9329"/>
                    <a:pt x="1340" y="7450"/>
                  </a:cubicBezTo>
                  <a:cubicBezTo>
                    <a:pt x="1312" y="5572"/>
                    <a:pt x="1200" y="4383"/>
                    <a:pt x="1186" y="3569"/>
                  </a:cubicBezTo>
                  <a:cubicBezTo>
                    <a:pt x="1172" y="2755"/>
                    <a:pt x="1256" y="2317"/>
                    <a:pt x="1381" y="2160"/>
                  </a:cubicBezTo>
                  <a:cubicBezTo>
                    <a:pt x="1507" y="2003"/>
                    <a:pt x="1674" y="2129"/>
                    <a:pt x="2177" y="2160"/>
                  </a:cubicBezTo>
                  <a:cubicBezTo>
                    <a:pt x="2679" y="2191"/>
                    <a:pt x="3516" y="2129"/>
                    <a:pt x="4437" y="1941"/>
                  </a:cubicBezTo>
                  <a:cubicBezTo>
                    <a:pt x="5358" y="1753"/>
                    <a:pt x="6363" y="1440"/>
                    <a:pt x="7381" y="1190"/>
                  </a:cubicBezTo>
                  <a:cubicBezTo>
                    <a:pt x="8400" y="939"/>
                    <a:pt x="9433" y="751"/>
                    <a:pt x="10409" y="595"/>
                  </a:cubicBezTo>
                  <a:cubicBezTo>
                    <a:pt x="11386" y="438"/>
                    <a:pt x="12307" y="313"/>
                    <a:pt x="13270" y="219"/>
                  </a:cubicBezTo>
                  <a:cubicBezTo>
                    <a:pt x="14233" y="125"/>
                    <a:pt x="15237" y="63"/>
                    <a:pt x="16326" y="31"/>
                  </a:cubicBezTo>
                  <a:cubicBezTo>
                    <a:pt x="17414" y="0"/>
                    <a:pt x="18586" y="0"/>
                    <a:pt x="19479" y="0"/>
                  </a:cubicBezTo>
                  <a:cubicBezTo>
                    <a:pt x="20372" y="0"/>
                    <a:pt x="209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477405" y="6554195"/>
              <a:ext cx="282545" cy="16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712" fill="norm" stroke="1" extrusionOk="0">
                  <a:moveTo>
                    <a:pt x="4491" y="4980"/>
                  </a:moveTo>
                  <a:cubicBezTo>
                    <a:pt x="4491" y="8980"/>
                    <a:pt x="4491" y="12980"/>
                    <a:pt x="4255" y="15647"/>
                  </a:cubicBezTo>
                  <a:cubicBezTo>
                    <a:pt x="4018" y="18313"/>
                    <a:pt x="3545" y="19647"/>
                    <a:pt x="2915" y="20313"/>
                  </a:cubicBezTo>
                  <a:cubicBezTo>
                    <a:pt x="2284" y="20980"/>
                    <a:pt x="1496" y="20980"/>
                    <a:pt x="786" y="18980"/>
                  </a:cubicBezTo>
                  <a:cubicBezTo>
                    <a:pt x="77" y="16980"/>
                    <a:pt x="-554" y="12980"/>
                    <a:pt x="786" y="9247"/>
                  </a:cubicBezTo>
                  <a:cubicBezTo>
                    <a:pt x="2126" y="5513"/>
                    <a:pt x="5437" y="2047"/>
                    <a:pt x="9142" y="713"/>
                  </a:cubicBezTo>
                  <a:cubicBezTo>
                    <a:pt x="12847" y="-620"/>
                    <a:pt x="16947" y="180"/>
                    <a:pt x="21046" y="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721849" y="6688972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798049" y="6402688"/>
              <a:ext cx="171451" cy="10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843"/>
                  </a:moveTo>
                  <a:cubicBezTo>
                    <a:pt x="800" y="2181"/>
                    <a:pt x="1600" y="520"/>
                    <a:pt x="2667" y="104"/>
                  </a:cubicBezTo>
                  <a:cubicBezTo>
                    <a:pt x="3733" y="-311"/>
                    <a:pt x="5067" y="520"/>
                    <a:pt x="5733" y="2389"/>
                  </a:cubicBezTo>
                  <a:cubicBezTo>
                    <a:pt x="6400" y="4258"/>
                    <a:pt x="6400" y="7166"/>
                    <a:pt x="5733" y="9866"/>
                  </a:cubicBezTo>
                  <a:cubicBezTo>
                    <a:pt x="5067" y="12566"/>
                    <a:pt x="3733" y="15058"/>
                    <a:pt x="3733" y="16304"/>
                  </a:cubicBezTo>
                  <a:cubicBezTo>
                    <a:pt x="3733" y="17551"/>
                    <a:pt x="5067" y="17551"/>
                    <a:pt x="8267" y="18174"/>
                  </a:cubicBezTo>
                  <a:cubicBezTo>
                    <a:pt x="11467" y="18797"/>
                    <a:pt x="16533" y="20043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448799" y="6835022"/>
              <a:ext cx="457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0" y="18982"/>
                    <a:pt x="5800" y="16364"/>
                    <a:pt x="9400" y="12764"/>
                  </a:cubicBezTo>
                  <a:cubicBezTo>
                    <a:pt x="13000" y="9164"/>
                    <a:pt x="17300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573536" y="6960630"/>
              <a:ext cx="154664" cy="15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857" fill="norm" stroke="1" extrusionOk="0">
                  <a:moveTo>
                    <a:pt x="312" y="6237"/>
                  </a:moveTo>
                  <a:cubicBezTo>
                    <a:pt x="312" y="9405"/>
                    <a:pt x="312" y="12573"/>
                    <a:pt x="312" y="15309"/>
                  </a:cubicBezTo>
                  <a:cubicBezTo>
                    <a:pt x="312" y="18045"/>
                    <a:pt x="312" y="20349"/>
                    <a:pt x="166" y="20781"/>
                  </a:cubicBezTo>
                  <a:cubicBezTo>
                    <a:pt x="20" y="21213"/>
                    <a:pt x="-272" y="19773"/>
                    <a:pt x="604" y="16749"/>
                  </a:cubicBezTo>
                  <a:cubicBezTo>
                    <a:pt x="1479" y="13725"/>
                    <a:pt x="3523" y="9117"/>
                    <a:pt x="6004" y="5949"/>
                  </a:cubicBezTo>
                  <a:cubicBezTo>
                    <a:pt x="8485" y="2781"/>
                    <a:pt x="11404" y="1053"/>
                    <a:pt x="13593" y="333"/>
                  </a:cubicBezTo>
                  <a:cubicBezTo>
                    <a:pt x="15782" y="-387"/>
                    <a:pt x="17242" y="-99"/>
                    <a:pt x="18409" y="2781"/>
                  </a:cubicBezTo>
                  <a:cubicBezTo>
                    <a:pt x="19577" y="5661"/>
                    <a:pt x="20452" y="11133"/>
                    <a:pt x="21328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0159999" y="684137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0261599" y="6765172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0482077" y="6581022"/>
              <a:ext cx="325623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7178" y="9257"/>
                  </a:moveTo>
                  <a:cubicBezTo>
                    <a:pt x="6763" y="12580"/>
                    <a:pt x="6347" y="15903"/>
                    <a:pt x="5793" y="18158"/>
                  </a:cubicBezTo>
                  <a:cubicBezTo>
                    <a:pt x="5239" y="20413"/>
                    <a:pt x="4547" y="21600"/>
                    <a:pt x="3647" y="21600"/>
                  </a:cubicBezTo>
                  <a:cubicBezTo>
                    <a:pt x="2747" y="21600"/>
                    <a:pt x="1639" y="20413"/>
                    <a:pt x="878" y="18277"/>
                  </a:cubicBezTo>
                  <a:cubicBezTo>
                    <a:pt x="116" y="16141"/>
                    <a:pt x="-299" y="13055"/>
                    <a:pt x="255" y="10681"/>
                  </a:cubicBezTo>
                  <a:cubicBezTo>
                    <a:pt x="809" y="8308"/>
                    <a:pt x="2332" y="6646"/>
                    <a:pt x="6001" y="4985"/>
                  </a:cubicBezTo>
                  <a:cubicBezTo>
                    <a:pt x="9670" y="3323"/>
                    <a:pt x="15486" y="1662"/>
                    <a:pt x="213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0680699" y="6705112"/>
              <a:ext cx="120651" cy="9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3540"/>
                  </a:moveTo>
                  <a:cubicBezTo>
                    <a:pt x="1516" y="2100"/>
                    <a:pt x="3032" y="660"/>
                    <a:pt x="4737" y="180"/>
                  </a:cubicBezTo>
                  <a:cubicBezTo>
                    <a:pt x="6442" y="-300"/>
                    <a:pt x="8337" y="180"/>
                    <a:pt x="9663" y="1620"/>
                  </a:cubicBezTo>
                  <a:cubicBezTo>
                    <a:pt x="10989" y="3060"/>
                    <a:pt x="11747" y="5460"/>
                    <a:pt x="11747" y="7860"/>
                  </a:cubicBezTo>
                  <a:cubicBezTo>
                    <a:pt x="11747" y="10260"/>
                    <a:pt x="10989" y="12660"/>
                    <a:pt x="9284" y="15060"/>
                  </a:cubicBezTo>
                  <a:cubicBezTo>
                    <a:pt x="7579" y="17460"/>
                    <a:pt x="4926" y="19860"/>
                    <a:pt x="4547" y="20580"/>
                  </a:cubicBezTo>
                  <a:cubicBezTo>
                    <a:pt x="4168" y="21300"/>
                    <a:pt x="6063" y="20340"/>
                    <a:pt x="9284" y="18900"/>
                  </a:cubicBezTo>
                  <a:cubicBezTo>
                    <a:pt x="12505" y="17460"/>
                    <a:pt x="17053" y="15540"/>
                    <a:pt x="21600" y="13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820399" y="6428622"/>
              <a:ext cx="133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80"/>
                  </a:moveTo>
                  <a:cubicBezTo>
                    <a:pt x="1371" y="1440"/>
                    <a:pt x="2743" y="0"/>
                    <a:pt x="5143" y="0"/>
                  </a:cubicBezTo>
                  <a:cubicBezTo>
                    <a:pt x="7543" y="0"/>
                    <a:pt x="10971" y="1440"/>
                    <a:pt x="12686" y="3360"/>
                  </a:cubicBezTo>
                  <a:cubicBezTo>
                    <a:pt x="14400" y="5280"/>
                    <a:pt x="14400" y="7680"/>
                    <a:pt x="13714" y="9600"/>
                  </a:cubicBezTo>
                  <a:cubicBezTo>
                    <a:pt x="13029" y="11520"/>
                    <a:pt x="11657" y="12960"/>
                    <a:pt x="10114" y="14400"/>
                  </a:cubicBezTo>
                  <a:cubicBezTo>
                    <a:pt x="8571" y="15840"/>
                    <a:pt x="6857" y="17280"/>
                    <a:pt x="6857" y="18240"/>
                  </a:cubicBezTo>
                  <a:cubicBezTo>
                    <a:pt x="6857" y="19200"/>
                    <a:pt x="8571" y="19680"/>
                    <a:pt x="11314" y="20160"/>
                  </a:cubicBezTo>
                  <a:cubicBezTo>
                    <a:pt x="14057" y="20640"/>
                    <a:pt x="17829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0490199" y="6888716"/>
              <a:ext cx="381001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2280" y="15620"/>
                    <a:pt x="4560" y="9985"/>
                    <a:pt x="7800" y="6229"/>
                  </a:cubicBezTo>
                  <a:cubicBezTo>
                    <a:pt x="11040" y="2472"/>
                    <a:pt x="15240" y="594"/>
                    <a:pt x="17700" y="125"/>
                  </a:cubicBezTo>
                  <a:cubicBezTo>
                    <a:pt x="20160" y="-345"/>
                    <a:pt x="20880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655299" y="6960846"/>
              <a:ext cx="281518" cy="15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3664"/>
                  </a:moveTo>
                  <a:cubicBezTo>
                    <a:pt x="325" y="7751"/>
                    <a:pt x="650" y="11837"/>
                    <a:pt x="650" y="14902"/>
                  </a:cubicBezTo>
                  <a:cubicBezTo>
                    <a:pt x="650" y="17967"/>
                    <a:pt x="325" y="20010"/>
                    <a:pt x="244" y="20302"/>
                  </a:cubicBezTo>
                  <a:cubicBezTo>
                    <a:pt x="162" y="20594"/>
                    <a:pt x="325" y="19135"/>
                    <a:pt x="1543" y="15778"/>
                  </a:cubicBezTo>
                  <a:cubicBezTo>
                    <a:pt x="2761" y="12421"/>
                    <a:pt x="5035" y="7167"/>
                    <a:pt x="6577" y="4102"/>
                  </a:cubicBezTo>
                  <a:cubicBezTo>
                    <a:pt x="8120" y="1037"/>
                    <a:pt x="8932" y="162"/>
                    <a:pt x="9663" y="162"/>
                  </a:cubicBezTo>
                  <a:cubicBezTo>
                    <a:pt x="10394" y="162"/>
                    <a:pt x="11044" y="1037"/>
                    <a:pt x="11368" y="2497"/>
                  </a:cubicBezTo>
                  <a:cubicBezTo>
                    <a:pt x="11693" y="3956"/>
                    <a:pt x="11693" y="6000"/>
                    <a:pt x="12018" y="6583"/>
                  </a:cubicBezTo>
                  <a:cubicBezTo>
                    <a:pt x="12343" y="7167"/>
                    <a:pt x="12992" y="6292"/>
                    <a:pt x="14129" y="4832"/>
                  </a:cubicBezTo>
                  <a:cubicBezTo>
                    <a:pt x="15266" y="3373"/>
                    <a:pt x="16890" y="1329"/>
                    <a:pt x="18108" y="454"/>
                  </a:cubicBezTo>
                  <a:cubicBezTo>
                    <a:pt x="19326" y="-422"/>
                    <a:pt x="20138" y="-130"/>
                    <a:pt x="20707" y="2205"/>
                  </a:cubicBezTo>
                  <a:cubicBezTo>
                    <a:pt x="21275" y="4540"/>
                    <a:pt x="21600" y="8919"/>
                    <a:pt x="21600" y="12421"/>
                  </a:cubicBezTo>
                  <a:cubicBezTo>
                    <a:pt x="21600" y="15924"/>
                    <a:pt x="21275" y="18551"/>
                    <a:pt x="2095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152650" y="2809122"/>
              <a:ext cx="298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6200"/>
                    <a:pt x="9804" y="10800"/>
                    <a:pt x="13404" y="7200"/>
                  </a:cubicBezTo>
                  <a:cubicBezTo>
                    <a:pt x="17004" y="3600"/>
                    <a:pt x="1930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168031" y="2898022"/>
              <a:ext cx="206869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16" fill="norm" stroke="1" extrusionOk="0">
                  <a:moveTo>
                    <a:pt x="2342" y="19265"/>
                  </a:moveTo>
                  <a:cubicBezTo>
                    <a:pt x="1033" y="20432"/>
                    <a:pt x="-276" y="21600"/>
                    <a:pt x="51" y="20432"/>
                  </a:cubicBezTo>
                  <a:cubicBezTo>
                    <a:pt x="379" y="19265"/>
                    <a:pt x="2342" y="15762"/>
                    <a:pt x="6160" y="11968"/>
                  </a:cubicBezTo>
                  <a:cubicBezTo>
                    <a:pt x="9979" y="8173"/>
                    <a:pt x="15651" y="4086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289049" y="3083923"/>
              <a:ext cx="311151" cy="18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882" y="5501"/>
                  </a:moveTo>
                  <a:cubicBezTo>
                    <a:pt x="441" y="6450"/>
                    <a:pt x="0" y="7400"/>
                    <a:pt x="0" y="9180"/>
                  </a:cubicBezTo>
                  <a:cubicBezTo>
                    <a:pt x="0" y="10960"/>
                    <a:pt x="441" y="13571"/>
                    <a:pt x="1322" y="15826"/>
                  </a:cubicBezTo>
                  <a:cubicBezTo>
                    <a:pt x="2204" y="18081"/>
                    <a:pt x="3527" y="19980"/>
                    <a:pt x="4555" y="20692"/>
                  </a:cubicBezTo>
                  <a:cubicBezTo>
                    <a:pt x="5584" y="21404"/>
                    <a:pt x="6318" y="20929"/>
                    <a:pt x="6906" y="18793"/>
                  </a:cubicBezTo>
                  <a:cubicBezTo>
                    <a:pt x="7494" y="16657"/>
                    <a:pt x="7935" y="12859"/>
                    <a:pt x="8082" y="10011"/>
                  </a:cubicBezTo>
                  <a:cubicBezTo>
                    <a:pt x="8229" y="7162"/>
                    <a:pt x="8082" y="5263"/>
                    <a:pt x="8008" y="4907"/>
                  </a:cubicBezTo>
                  <a:cubicBezTo>
                    <a:pt x="7935" y="4551"/>
                    <a:pt x="7935" y="5738"/>
                    <a:pt x="8082" y="6925"/>
                  </a:cubicBezTo>
                  <a:cubicBezTo>
                    <a:pt x="8229" y="8112"/>
                    <a:pt x="8522" y="9299"/>
                    <a:pt x="8963" y="10248"/>
                  </a:cubicBezTo>
                  <a:cubicBezTo>
                    <a:pt x="9404" y="11197"/>
                    <a:pt x="9992" y="11909"/>
                    <a:pt x="10506" y="11672"/>
                  </a:cubicBezTo>
                  <a:cubicBezTo>
                    <a:pt x="11020" y="11435"/>
                    <a:pt x="11461" y="10248"/>
                    <a:pt x="11755" y="9061"/>
                  </a:cubicBezTo>
                  <a:cubicBezTo>
                    <a:pt x="12049" y="7874"/>
                    <a:pt x="12196" y="6688"/>
                    <a:pt x="12637" y="6450"/>
                  </a:cubicBezTo>
                  <a:cubicBezTo>
                    <a:pt x="13078" y="6213"/>
                    <a:pt x="13812" y="6925"/>
                    <a:pt x="14327" y="8349"/>
                  </a:cubicBezTo>
                  <a:cubicBezTo>
                    <a:pt x="14841" y="9773"/>
                    <a:pt x="15135" y="11909"/>
                    <a:pt x="15282" y="12266"/>
                  </a:cubicBezTo>
                  <a:cubicBezTo>
                    <a:pt x="15429" y="12622"/>
                    <a:pt x="15429" y="11197"/>
                    <a:pt x="15429" y="9299"/>
                  </a:cubicBezTo>
                  <a:cubicBezTo>
                    <a:pt x="15429" y="7400"/>
                    <a:pt x="15429" y="5026"/>
                    <a:pt x="15649" y="3364"/>
                  </a:cubicBezTo>
                  <a:cubicBezTo>
                    <a:pt x="15869" y="1703"/>
                    <a:pt x="16310" y="753"/>
                    <a:pt x="16898" y="279"/>
                  </a:cubicBezTo>
                  <a:cubicBezTo>
                    <a:pt x="17486" y="-196"/>
                    <a:pt x="18220" y="-196"/>
                    <a:pt x="19029" y="1347"/>
                  </a:cubicBezTo>
                  <a:cubicBezTo>
                    <a:pt x="19837" y="2890"/>
                    <a:pt x="20718" y="5975"/>
                    <a:pt x="21600" y="90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606549" y="2918308"/>
              <a:ext cx="158751" cy="26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500"/>
                  </a:moveTo>
                  <a:cubicBezTo>
                    <a:pt x="0" y="1958"/>
                    <a:pt x="0" y="415"/>
                    <a:pt x="432" y="72"/>
                  </a:cubicBezTo>
                  <a:cubicBezTo>
                    <a:pt x="864" y="-271"/>
                    <a:pt x="1728" y="586"/>
                    <a:pt x="3024" y="3415"/>
                  </a:cubicBezTo>
                  <a:cubicBezTo>
                    <a:pt x="4320" y="6243"/>
                    <a:pt x="6048" y="11043"/>
                    <a:pt x="7056" y="13872"/>
                  </a:cubicBezTo>
                  <a:cubicBezTo>
                    <a:pt x="8064" y="16700"/>
                    <a:pt x="8352" y="17558"/>
                    <a:pt x="8208" y="17472"/>
                  </a:cubicBezTo>
                  <a:cubicBezTo>
                    <a:pt x="8064" y="17386"/>
                    <a:pt x="7488" y="16358"/>
                    <a:pt x="7056" y="15329"/>
                  </a:cubicBezTo>
                  <a:cubicBezTo>
                    <a:pt x="6624" y="14300"/>
                    <a:pt x="6336" y="13272"/>
                    <a:pt x="6624" y="12072"/>
                  </a:cubicBezTo>
                  <a:cubicBezTo>
                    <a:pt x="6912" y="10872"/>
                    <a:pt x="7776" y="9500"/>
                    <a:pt x="8352" y="9243"/>
                  </a:cubicBezTo>
                  <a:cubicBezTo>
                    <a:pt x="8928" y="8986"/>
                    <a:pt x="9216" y="9843"/>
                    <a:pt x="9216" y="11129"/>
                  </a:cubicBezTo>
                  <a:cubicBezTo>
                    <a:pt x="9216" y="12415"/>
                    <a:pt x="8928" y="14129"/>
                    <a:pt x="8784" y="15415"/>
                  </a:cubicBezTo>
                  <a:cubicBezTo>
                    <a:pt x="8640" y="16700"/>
                    <a:pt x="8640" y="17558"/>
                    <a:pt x="9792" y="18500"/>
                  </a:cubicBezTo>
                  <a:cubicBezTo>
                    <a:pt x="10944" y="19443"/>
                    <a:pt x="13248" y="20472"/>
                    <a:pt x="15120" y="20900"/>
                  </a:cubicBezTo>
                  <a:cubicBezTo>
                    <a:pt x="16992" y="21329"/>
                    <a:pt x="18432" y="21158"/>
                    <a:pt x="19440" y="20558"/>
                  </a:cubicBezTo>
                  <a:cubicBezTo>
                    <a:pt x="20448" y="19958"/>
                    <a:pt x="21024" y="18929"/>
                    <a:pt x="21600" y="179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765299" y="3050422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3086"/>
                    <a:pt x="960" y="6171"/>
                    <a:pt x="1440" y="9000"/>
                  </a:cubicBezTo>
                  <a:cubicBezTo>
                    <a:pt x="1920" y="11829"/>
                    <a:pt x="2400" y="14400"/>
                    <a:pt x="3120" y="14400"/>
                  </a:cubicBezTo>
                  <a:cubicBezTo>
                    <a:pt x="3840" y="14400"/>
                    <a:pt x="4800" y="11829"/>
                    <a:pt x="5520" y="9000"/>
                  </a:cubicBezTo>
                  <a:cubicBezTo>
                    <a:pt x="6240" y="6171"/>
                    <a:pt x="6720" y="3086"/>
                    <a:pt x="7680" y="2829"/>
                  </a:cubicBezTo>
                  <a:cubicBezTo>
                    <a:pt x="8640" y="2571"/>
                    <a:pt x="10080" y="5143"/>
                    <a:pt x="11280" y="7714"/>
                  </a:cubicBezTo>
                  <a:cubicBezTo>
                    <a:pt x="12480" y="10286"/>
                    <a:pt x="13440" y="12857"/>
                    <a:pt x="14880" y="15171"/>
                  </a:cubicBezTo>
                  <a:cubicBezTo>
                    <a:pt x="16320" y="17486"/>
                    <a:pt x="18240" y="19543"/>
                    <a:pt x="19440" y="20571"/>
                  </a:cubicBezTo>
                  <a:cubicBezTo>
                    <a:pt x="20640" y="21600"/>
                    <a:pt x="211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897430" y="3044022"/>
              <a:ext cx="69891" cy="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941" fill="norm" stroke="1" extrusionOk="0">
                  <a:moveTo>
                    <a:pt x="2272" y="10141"/>
                  </a:moveTo>
                  <a:cubicBezTo>
                    <a:pt x="2907" y="6766"/>
                    <a:pt x="3543" y="3391"/>
                    <a:pt x="2907" y="3053"/>
                  </a:cubicBezTo>
                  <a:cubicBezTo>
                    <a:pt x="2272" y="2716"/>
                    <a:pt x="366" y="5416"/>
                    <a:pt x="49" y="8453"/>
                  </a:cubicBezTo>
                  <a:cubicBezTo>
                    <a:pt x="-269" y="11491"/>
                    <a:pt x="1002" y="14866"/>
                    <a:pt x="3225" y="17228"/>
                  </a:cubicBezTo>
                  <a:cubicBezTo>
                    <a:pt x="5449" y="19591"/>
                    <a:pt x="8625" y="20941"/>
                    <a:pt x="11802" y="20941"/>
                  </a:cubicBezTo>
                  <a:cubicBezTo>
                    <a:pt x="14978" y="20941"/>
                    <a:pt x="18155" y="19591"/>
                    <a:pt x="19743" y="17228"/>
                  </a:cubicBezTo>
                  <a:cubicBezTo>
                    <a:pt x="21331" y="14866"/>
                    <a:pt x="21331" y="11491"/>
                    <a:pt x="20060" y="8116"/>
                  </a:cubicBezTo>
                  <a:cubicBezTo>
                    <a:pt x="18790" y="4741"/>
                    <a:pt x="16249" y="1366"/>
                    <a:pt x="13390" y="353"/>
                  </a:cubicBezTo>
                  <a:cubicBezTo>
                    <a:pt x="10531" y="-659"/>
                    <a:pt x="7355" y="691"/>
                    <a:pt x="4178" y="20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981200" y="3005972"/>
              <a:ext cx="146050" cy="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3240"/>
                  </a:moveTo>
                  <a:cubicBezTo>
                    <a:pt x="1878" y="8100"/>
                    <a:pt x="3757" y="12960"/>
                    <a:pt x="5478" y="15660"/>
                  </a:cubicBezTo>
                  <a:cubicBezTo>
                    <a:pt x="7200" y="18360"/>
                    <a:pt x="8765" y="18900"/>
                    <a:pt x="9704" y="17820"/>
                  </a:cubicBezTo>
                  <a:cubicBezTo>
                    <a:pt x="10643" y="16740"/>
                    <a:pt x="10957" y="14040"/>
                    <a:pt x="11270" y="14040"/>
                  </a:cubicBezTo>
                  <a:cubicBezTo>
                    <a:pt x="11583" y="14040"/>
                    <a:pt x="11896" y="16740"/>
                    <a:pt x="12835" y="18630"/>
                  </a:cubicBezTo>
                  <a:cubicBezTo>
                    <a:pt x="13774" y="20520"/>
                    <a:pt x="15339" y="21600"/>
                    <a:pt x="16591" y="21060"/>
                  </a:cubicBezTo>
                  <a:cubicBezTo>
                    <a:pt x="17843" y="20520"/>
                    <a:pt x="18783" y="18360"/>
                    <a:pt x="19565" y="14580"/>
                  </a:cubicBezTo>
                  <a:cubicBezTo>
                    <a:pt x="20348" y="10800"/>
                    <a:pt x="2097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178050" y="2995088"/>
              <a:ext cx="120650" cy="1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7251"/>
                  </a:moveTo>
                  <a:cubicBezTo>
                    <a:pt x="0" y="9051"/>
                    <a:pt x="0" y="10851"/>
                    <a:pt x="568" y="12831"/>
                  </a:cubicBezTo>
                  <a:cubicBezTo>
                    <a:pt x="1137" y="14811"/>
                    <a:pt x="2274" y="16971"/>
                    <a:pt x="2842" y="16611"/>
                  </a:cubicBezTo>
                  <a:cubicBezTo>
                    <a:pt x="3411" y="16251"/>
                    <a:pt x="3411" y="13371"/>
                    <a:pt x="3411" y="11031"/>
                  </a:cubicBezTo>
                  <a:cubicBezTo>
                    <a:pt x="3411" y="8691"/>
                    <a:pt x="3411" y="6891"/>
                    <a:pt x="3600" y="5091"/>
                  </a:cubicBezTo>
                  <a:cubicBezTo>
                    <a:pt x="3789" y="3291"/>
                    <a:pt x="4168" y="1491"/>
                    <a:pt x="5305" y="591"/>
                  </a:cubicBezTo>
                  <a:cubicBezTo>
                    <a:pt x="6442" y="-309"/>
                    <a:pt x="8337" y="-309"/>
                    <a:pt x="11179" y="1491"/>
                  </a:cubicBezTo>
                  <a:cubicBezTo>
                    <a:pt x="14021" y="3291"/>
                    <a:pt x="17811" y="6891"/>
                    <a:pt x="19705" y="10491"/>
                  </a:cubicBezTo>
                  <a:cubicBezTo>
                    <a:pt x="21600" y="14091"/>
                    <a:pt x="21600" y="17691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689849" y="2694822"/>
              <a:ext cx="349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771271" y="2790072"/>
              <a:ext cx="286880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67" fill="norm" stroke="1" extrusionOk="0">
                  <a:moveTo>
                    <a:pt x="1991" y="19440"/>
                  </a:moveTo>
                  <a:cubicBezTo>
                    <a:pt x="1038" y="20520"/>
                    <a:pt x="85" y="21600"/>
                    <a:pt x="5" y="20520"/>
                  </a:cubicBezTo>
                  <a:cubicBezTo>
                    <a:pt x="-74" y="19440"/>
                    <a:pt x="720" y="16200"/>
                    <a:pt x="3738" y="12420"/>
                  </a:cubicBezTo>
                  <a:cubicBezTo>
                    <a:pt x="6755" y="8640"/>
                    <a:pt x="11997" y="4320"/>
                    <a:pt x="15332" y="2160"/>
                  </a:cubicBezTo>
                  <a:cubicBezTo>
                    <a:pt x="18667" y="0"/>
                    <a:pt x="20097" y="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727949" y="2923422"/>
              <a:ext cx="20955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6271"/>
                    <a:pt x="2618" y="12542"/>
                    <a:pt x="3600" y="16374"/>
                  </a:cubicBezTo>
                  <a:cubicBezTo>
                    <a:pt x="4582" y="20206"/>
                    <a:pt x="5236" y="21600"/>
                    <a:pt x="5891" y="21600"/>
                  </a:cubicBezTo>
                  <a:cubicBezTo>
                    <a:pt x="6545" y="21600"/>
                    <a:pt x="7200" y="20206"/>
                    <a:pt x="7745" y="18465"/>
                  </a:cubicBezTo>
                  <a:cubicBezTo>
                    <a:pt x="8291" y="16723"/>
                    <a:pt x="8727" y="14632"/>
                    <a:pt x="9055" y="12716"/>
                  </a:cubicBezTo>
                  <a:cubicBezTo>
                    <a:pt x="9382" y="10800"/>
                    <a:pt x="9600" y="9058"/>
                    <a:pt x="10145" y="9755"/>
                  </a:cubicBezTo>
                  <a:cubicBezTo>
                    <a:pt x="10691" y="10452"/>
                    <a:pt x="11564" y="13587"/>
                    <a:pt x="12655" y="15329"/>
                  </a:cubicBezTo>
                  <a:cubicBezTo>
                    <a:pt x="13745" y="17071"/>
                    <a:pt x="15055" y="17419"/>
                    <a:pt x="16582" y="16026"/>
                  </a:cubicBezTo>
                  <a:cubicBezTo>
                    <a:pt x="18109" y="14632"/>
                    <a:pt x="19855" y="11497"/>
                    <a:pt x="21600" y="8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956549" y="2929772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168"/>
                    <a:pt x="1800" y="8337"/>
                    <a:pt x="2250" y="12126"/>
                  </a:cubicBezTo>
                  <a:cubicBezTo>
                    <a:pt x="2700" y="15916"/>
                    <a:pt x="2700" y="19326"/>
                    <a:pt x="2475" y="19516"/>
                  </a:cubicBezTo>
                  <a:cubicBezTo>
                    <a:pt x="2250" y="19705"/>
                    <a:pt x="1800" y="16674"/>
                    <a:pt x="2700" y="13453"/>
                  </a:cubicBezTo>
                  <a:cubicBezTo>
                    <a:pt x="3600" y="10232"/>
                    <a:pt x="5850" y="6821"/>
                    <a:pt x="7875" y="4547"/>
                  </a:cubicBezTo>
                  <a:cubicBezTo>
                    <a:pt x="9900" y="2274"/>
                    <a:pt x="11700" y="1137"/>
                    <a:pt x="13500" y="1137"/>
                  </a:cubicBezTo>
                  <a:cubicBezTo>
                    <a:pt x="15300" y="1137"/>
                    <a:pt x="17100" y="2274"/>
                    <a:pt x="18450" y="5874"/>
                  </a:cubicBezTo>
                  <a:cubicBezTo>
                    <a:pt x="19800" y="9474"/>
                    <a:pt x="20700" y="155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134349" y="2783722"/>
              <a:ext cx="952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5400"/>
                    <a:pt x="960" y="10800"/>
                    <a:pt x="1440" y="14079"/>
                  </a:cubicBezTo>
                  <a:cubicBezTo>
                    <a:pt x="1920" y="17357"/>
                    <a:pt x="2400" y="18514"/>
                    <a:pt x="2640" y="19575"/>
                  </a:cubicBezTo>
                  <a:cubicBezTo>
                    <a:pt x="2880" y="20636"/>
                    <a:pt x="2880" y="21600"/>
                    <a:pt x="2880" y="21600"/>
                  </a:cubicBezTo>
                  <a:cubicBezTo>
                    <a:pt x="2880" y="21600"/>
                    <a:pt x="2880" y="20636"/>
                    <a:pt x="3120" y="18900"/>
                  </a:cubicBezTo>
                  <a:cubicBezTo>
                    <a:pt x="3360" y="17164"/>
                    <a:pt x="3840" y="14657"/>
                    <a:pt x="4800" y="12825"/>
                  </a:cubicBezTo>
                  <a:cubicBezTo>
                    <a:pt x="5760" y="10993"/>
                    <a:pt x="7200" y="9836"/>
                    <a:pt x="9120" y="9161"/>
                  </a:cubicBezTo>
                  <a:cubicBezTo>
                    <a:pt x="11040" y="8486"/>
                    <a:pt x="13440" y="8293"/>
                    <a:pt x="14640" y="8679"/>
                  </a:cubicBezTo>
                  <a:cubicBezTo>
                    <a:pt x="15840" y="9064"/>
                    <a:pt x="15840" y="10029"/>
                    <a:pt x="14880" y="10896"/>
                  </a:cubicBezTo>
                  <a:cubicBezTo>
                    <a:pt x="13920" y="11764"/>
                    <a:pt x="12000" y="12536"/>
                    <a:pt x="10320" y="13307"/>
                  </a:cubicBezTo>
                  <a:cubicBezTo>
                    <a:pt x="8640" y="14079"/>
                    <a:pt x="7200" y="14850"/>
                    <a:pt x="7680" y="16007"/>
                  </a:cubicBezTo>
                  <a:cubicBezTo>
                    <a:pt x="8160" y="17164"/>
                    <a:pt x="10560" y="18707"/>
                    <a:pt x="13200" y="19189"/>
                  </a:cubicBezTo>
                  <a:cubicBezTo>
                    <a:pt x="15840" y="19671"/>
                    <a:pt x="18720" y="19093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264243" y="2885322"/>
              <a:ext cx="92357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62" fill="norm" stroke="1" extrusionOk="0">
                  <a:moveTo>
                    <a:pt x="2275" y="0"/>
                  </a:moveTo>
                  <a:cubicBezTo>
                    <a:pt x="1784" y="5684"/>
                    <a:pt x="1293" y="11368"/>
                    <a:pt x="802" y="15347"/>
                  </a:cubicBezTo>
                  <a:cubicBezTo>
                    <a:pt x="311" y="19326"/>
                    <a:pt x="-180" y="21600"/>
                    <a:pt x="65" y="21221"/>
                  </a:cubicBezTo>
                  <a:cubicBezTo>
                    <a:pt x="311" y="20842"/>
                    <a:pt x="1293" y="17811"/>
                    <a:pt x="2520" y="15347"/>
                  </a:cubicBezTo>
                  <a:cubicBezTo>
                    <a:pt x="3747" y="12884"/>
                    <a:pt x="5220" y="10989"/>
                    <a:pt x="6693" y="9284"/>
                  </a:cubicBezTo>
                  <a:cubicBezTo>
                    <a:pt x="8165" y="7579"/>
                    <a:pt x="9638" y="6063"/>
                    <a:pt x="11111" y="6063"/>
                  </a:cubicBezTo>
                  <a:cubicBezTo>
                    <a:pt x="12584" y="6063"/>
                    <a:pt x="14056" y="7579"/>
                    <a:pt x="15775" y="9853"/>
                  </a:cubicBezTo>
                  <a:cubicBezTo>
                    <a:pt x="17493" y="12126"/>
                    <a:pt x="19456" y="15158"/>
                    <a:pt x="21420" y="18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396411" y="2910722"/>
              <a:ext cx="79138" cy="9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971" fill="norm" stroke="1" extrusionOk="0">
                  <a:moveTo>
                    <a:pt x="14506" y="2880"/>
                  </a:moveTo>
                  <a:cubicBezTo>
                    <a:pt x="11737" y="2400"/>
                    <a:pt x="8967" y="1920"/>
                    <a:pt x="6198" y="2640"/>
                  </a:cubicBezTo>
                  <a:cubicBezTo>
                    <a:pt x="3429" y="3360"/>
                    <a:pt x="660" y="5280"/>
                    <a:pt x="106" y="8640"/>
                  </a:cubicBezTo>
                  <a:cubicBezTo>
                    <a:pt x="-448" y="12000"/>
                    <a:pt x="1214" y="16800"/>
                    <a:pt x="3983" y="19200"/>
                  </a:cubicBezTo>
                  <a:cubicBezTo>
                    <a:pt x="6752" y="21600"/>
                    <a:pt x="10629" y="21600"/>
                    <a:pt x="13952" y="18960"/>
                  </a:cubicBezTo>
                  <a:cubicBezTo>
                    <a:pt x="17275" y="16320"/>
                    <a:pt x="20044" y="11040"/>
                    <a:pt x="20598" y="7440"/>
                  </a:cubicBezTo>
                  <a:cubicBezTo>
                    <a:pt x="21152" y="3840"/>
                    <a:pt x="19490" y="1920"/>
                    <a:pt x="1782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8540749" y="2872622"/>
              <a:ext cx="184151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7043"/>
                  </a:moveTo>
                  <a:cubicBezTo>
                    <a:pt x="248" y="9391"/>
                    <a:pt x="497" y="11739"/>
                    <a:pt x="993" y="13852"/>
                  </a:cubicBezTo>
                  <a:cubicBezTo>
                    <a:pt x="1490" y="15965"/>
                    <a:pt x="2234" y="17843"/>
                    <a:pt x="3228" y="19252"/>
                  </a:cubicBezTo>
                  <a:cubicBezTo>
                    <a:pt x="4221" y="20661"/>
                    <a:pt x="5462" y="21600"/>
                    <a:pt x="6703" y="20426"/>
                  </a:cubicBezTo>
                  <a:cubicBezTo>
                    <a:pt x="7945" y="19252"/>
                    <a:pt x="9186" y="15965"/>
                    <a:pt x="9683" y="15496"/>
                  </a:cubicBezTo>
                  <a:cubicBezTo>
                    <a:pt x="10179" y="15026"/>
                    <a:pt x="9931" y="17374"/>
                    <a:pt x="10428" y="19017"/>
                  </a:cubicBezTo>
                  <a:cubicBezTo>
                    <a:pt x="10924" y="20661"/>
                    <a:pt x="12166" y="21600"/>
                    <a:pt x="13283" y="21365"/>
                  </a:cubicBezTo>
                  <a:cubicBezTo>
                    <a:pt x="14400" y="21130"/>
                    <a:pt x="15393" y="19722"/>
                    <a:pt x="16759" y="15965"/>
                  </a:cubicBezTo>
                  <a:cubicBezTo>
                    <a:pt x="18124" y="12209"/>
                    <a:pt x="19862" y="61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8750299" y="2866348"/>
              <a:ext cx="114301" cy="12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174"/>
                  </a:moveTo>
                  <a:cubicBezTo>
                    <a:pt x="400" y="7069"/>
                    <a:pt x="800" y="10964"/>
                    <a:pt x="1000" y="14151"/>
                  </a:cubicBezTo>
                  <a:cubicBezTo>
                    <a:pt x="1200" y="17338"/>
                    <a:pt x="1200" y="19817"/>
                    <a:pt x="1200" y="19817"/>
                  </a:cubicBezTo>
                  <a:cubicBezTo>
                    <a:pt x="1200" y="19817"/>
                    <a:pt x="1200" y="17338"/>
                    <a:pt x="2600" y="13797"/>
                  </a:cubicBezTo>
                  <a:cubicBezTo>
                    <a:pt x="4000" y="10256"/>
                    <a:pt x="6800" y="5653"/>
                    <a:pt x="9200" y="2997"/>
                  </a:cubicBezTo>
                  <a:cubicBezTo>
                    <a:pt x="11600" y="341"/>
                    <a:pt x="13600" y="-367"/>
                    <a:pt x="15400" y="164"/>
                  </a:cubicBezTo>
                  <a:cubicBezTo>
                    <a:pt x="17200" y="695"/>
                    <a:pt x="18800" y="2466"/>
                    <a:pt x="19800" y="6184"/>
                  </a:cubicBezTo>
                  <a:cubicBezTo>
                    <a:pt x="20800" y="9902"/>
                    <a:pt x="21200" y="15567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571999" y="2694822"/>
              <a:ext cx="311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7760"/>
                    <a:pt x="6759" y="13920"/>
                    <a:pt x="10359" y="10320"/>
                  </a:cubicBezTo>
                  <a:cubicBezTo>
                    <a:pt x="13959" y="6720"/>
                    <a:pt x="17780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595283" y="2732922"/>
              <a:ext cx="395817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5" y="20903"/>
                  </a:moveTo>
                  <a:cubicBezTo>
                    <a:pt x="578" y="21252"/>
                    <a:pt x="0" y="21600"/>
                    <a:pt x="0" y="21600"/>
                  </a:cubicBezTo>
                  <a:cubicBezTo>
                    <a:pt x="0" y="21600"/>
                    <a:pt x="578" y="21252"/>
                    <a:pt x="2830" y="18987"/>
                  </a:cubicBezTo>
                  <a:cubicBezTo>
                    <a:pt x="5082" y="16723"/>
                    <a:pt x="9010" y="12542"/>
                    <a:pt x="12417" y="9058"/>
                  </a:cubicBezTo>
                  <a:cubicBezTo>
                    <a:pt x="15825" y="5574"/>
                    <a:pt x="18712" y="2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667249" y="2923422"/>
              <a:ext cx="133351" cy="27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0"/>
                  </a:moveTo>
                  <a:cubicBezTo>
                    <a:pt x="686" y="3988"/>
                    <a:pt x="1371" y="7975"/>
                    <a:pt x="2057" y="10883"/>
                  </a:cubicBezTo>
                  <a:cubicBezTo>
                    <a:pt x="2743" y="13791"/>
                    <a:pt x="3429" y="15618"/>
                    <a:pt x="3771" y="17363"/>
                  </a:cubicBezTo>
                  <a:cubicBezTo>
                    <a:pt x="4114" y="19108"/>
                    <a:pt x="4114" y="20769"/>
                    <a:pt x="4114" y="21185"/>
                  </a:cubicBezTo>
                  <a:cubicBezTo>
                    <a:pt x="4114" y="21600"/>
                    <a:pt x="4114" y="20769"/>
                    <a:pt x="3943" y="18277"/>
                  </a:cubicBezTo>
                  <a:cubicBezTo>
                    <a:pt x="3771" y="15785"/>
                    <a:pt x="3429" y="11631"/>
                    <a:pt x="3429" y="9055"/>
                  </a:cubicBezTo>
                  <a:cubicBezTo>
                    <a:pt x="3429" y="6480"/>
                    <a:pt x="3771" y="5483"/>
                    <a:pt x="4629" y="4735"/>
                  </a:cubicBezTo>
                  <a:cubicBezTo>
                    <a:pt x="5486" y="3988"/>
                    <a:pt x="6857" y="3489"/>
                    <a:pt x="8400" y="3323"/>
                  </a:cubicBezTo>
                  <a:cubicBezTo>
                    <a:pt x="9943" y="3157"/>
                    <a:pt x="11657" y="3323"/>
                    <a:pt x="13371" y="4154"/>
                  </a:cubicBezTo>
                  <a:cubicBezTo>
                    <a:pt x="15086" y="4985"/>
                    <a:pt x="16800" y="6480"/>
                    <a:pt x="17143" y="7975"/>
                  </a:cubicBezTo>
                  <a:cubicBezTo>
                    <a:pt x="17486" y="9471"/>
                    <a:pt x="16457" y="10966"/>
                    <a:pt x="15429" y="12046"/>
                  </a:cubicBezTo>
                  <a:cubicBezTo>
                    <a:pt x="14400" y="13126"/>
                    <a:pt x="13371" y="13791"/>
                    <a:pt x="12171" y="14455"/>
                  </a:cubicBezTo>
                  <a:cubicBezTo>
                    <a:pt x="10971" y="15120"/>
                    <a:pt x="9600" y="15785"/>
                    <a:pt x="9771" y="16366"/>
                  </a:cubicBezTo>
                  <a:cubicBezTo>
                    <a:pt x="9943" y="16948"/>
                    <a:pt x="11657" y="17446"/>
                    <a:pt x="13886" y="17612"/>
                  </a:cubicBezTo>
                  <a:cubicBezTo>
                    <a:pt x="16114" y="17778"/>
                    <a:pt x="18857" y="17612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908549" y="2941547"/>
              <a:ext cx="95251" cy="14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2880" y="7763"/>
                  </a:moveTo>
                  <a:cubicBezTo>
                    <a:pt x="1920" y="10939"/>
                    <a:pt x="960" y="14116"/>
                    <a:pt x="480" y="16657"/>
                  </a:cubicBezTo>
                  <a:cubicBezTo>
                    <a:pt x="0" y="19198"/>
                    <a:pt x="0" y="21104"/>
                    <a:pt x="0" y="21104"/>
                  </a:cubicBezTo>
                  <a:cubicBezTo>
                    <a:pt x="0" y="21104"/>
                    <a:pt x="0" y="19198"/>
                    <a:pt x="0" y="16498"/>
                  </a:cubicBezTo>
                  <a:cubicBezTo>
                    <a:pt x="0" y="13798"/>
                    <a:pt x="0" y="10304"/>
                    <a:pt x="480" y="7286"/>
                  </a:cubicBezTo>
                  <a:cubicBezTo>
                    <a:pt x="960" y="4269"/>
                    <a:pt x="1920" y="1728"/>
                    <a:pt x="3600" y="616"/>
                  </a:cubicBezTo>
                  <a:cubicBezTo>
                    <a:pt x="5280" y="-496"/>
                    <a:pt x="7680" y="-178"/>
                    <a:pt x="10800" y="2204"/>
                  </a:cubicBezTo>
                  <a:cubicBezTo>
                    <a:pt x="13920" y="4586"/>
                    <a:pt x="17760" y="9033"/>
                    <a:pt x="21600" y="13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060405" y="2917022"/>
              <a:ext cx="81773" cy="9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0986" fill="norm" stroke="1" extrusionOk="0">
                  <a:moveTo>
                    <a:pt x="9859" y="1361"/>
                  </a:moveTo>
                  <a:cubicBezTo>
                    <a:pt x="7159" y="461"/>
                    <a:pt x="4459" y="-439"/>
                    <a:pt x="2569" y="236"/>
                  </a:cubicBezTo>
                  <a:cubicBezTo>
                    <a:pt x="679" y="911"/>
                    <a:pt x="-401" y="3161"/>
                    <a:pt x="139" y="6536"/>
                  </a:cubicBezTo>
                  <a:cubicBezTo>
                    <a:pt x="679" y="9911"/>
                    <a:pt x="2839" y="14411"/>
                    <a:pt x="5269" y="17111"/>
                  </a:cubicBezTo>
                  <a:cubicBezTo>
                    <a:pt x="7699" y="19811"/>
                    <a:pt x="10399" y="20711"/>
                    <a:pt x="13099" y="20936"/>
                  </a:cubicBezTo>
                  <a:cubicBezTo>
                    <a:pt x="15799" y="21161"/>
                    <a:pt x="18499" y="20711"/>
                    <a:pt x="19849" y="18011"/>
                  </a:cubicBezTo>
                  <a:cubicBezTo>
                    <a:pt x="21199" y="15311"/>
                    <a:pt x="21199" y="10361"/>
                    <a:pt x="19849" y="7436"/>
                  </a:cubicBezTo>
                  <a:cubicBezTo>
                    <a:pt x="18499" y="4511"/>
                    <a:pt x="15799" y="3611"/>
                    <a:pt x="13099" y="27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194299" y="2840872"/>
              <a:ext cx="146051" cy="13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8836"/>
                  </a:moveTo>
                  <a:cubicBezTo>
                    <a:pt x="939" y="12436"/>
                    <a:pt x="1878" y="16036"/>
                    <a:pt x="2974" y="18327"/>
                  </a:cubicBezTo>
                  <a:cubicBezTo>
                    <a:pt x="4070" y="20618"/>
                    <a:pt x="5322" y="21600"/>
                    <a:pt x="6887" y="20945"/>
                  </a:cubicBezTo>
                  <a:cubicBezTo>
                    <a:pt x="8452" y="20291"/>
                    <a:pt x="10330" y="18000"/>
                    <a:pt x="11426" y="17673"/>
                  </a:cubicBezTo>
                  <a:cubicBezTo>
                    <a:pt x="12522" y="17345"/>
                    <a:pt x="12835" y="18982"/>
                    <a:pt x="13774" y="19964"/>
                  </a:cubicBezTo>
                  <a:cubicBezTo>
                    <a:pt x="14713" y="20945"/>
                    <a:pt x="16278" y="21273"/>
                    <a:pt x="17687" y="20782"/>
                  </a:cubicBezTo>
                  <a:cubicBezTo>
                    <a:pt x="19096" y="20291"/>
                    <a:pt x="20348" y="18982"/>
                    <a:pt x="20974" y="15382"/>
                  </a:cubicBezTo>
                  <a:cubicBezTo>
                    <a:pt x="21600" y="11782"/>
                    <a:pt x="2160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416549" y="2789256"/>
              <a:ext cx="152401" cy="11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12433"/>
                  </a:moveTo>
                  <a:cubicBezTo>
                    <a:pt x="600" y="14296"/>
                    <a:pt x="1200" y="16158"/>
                    <a:pt x="1950" y="17833"/>
                  </a:cubicBezTo>
                  <a:cubicBezTo>
                    <a:pt x="2700" y="19509"/>
                    <a:pt x="3600" y="20999"/>
                    <a:pt x="4050" y="20813"/>
                  </a:cubicBezTo>
                  <a:cubicBezTo>
                    <a:pt x="4500" y="20627"/>
                    <a:pt x="4500" y="18765"/>
                    <a:pt x="4500" y="15971"/>
                  </a:cubicBezTo>
                  <a:cubicBezTo>
                    <a:pt x="4500" y="13178"/>
                    <a:pt x="4500" y="9454"/>
                    <a:pt x="4650" y="6661"/>
                  </a:cubicBezTo>
                  <a:cubicBezTo>
                    <a:pt x="4800" y="3868"/>
                    <a:pt x="5100" y="2006"/>
                    <a:pt x="6000" y="889"/>
                  </a:cubicBezTo>
                  <a:cubicBezTo>
                    <a:pt x="6900" y="-229"/>
                    <a:pt x="8400" y="-601"/>
                    <a:pt x="10800" y="1633"/>
                  </a:cubicBezTo>
                  <a:cubicBezTo>
                    <a:pt x="13200" y="3868"/>
                    <a:pt x="16500" y="8709"/>
                    <a:pt x="18450" y="12247"/>
                  </a:cubicBezTo>
                  <a:cubicBezTo>
                    <a:pt x="20400" y="15785"/>
                    <a:pt x="21000" y="18020"/>
                    <a:pt x="21600" y="20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358759" y="2812985"/>
              <a:ext cx="614042" cy="5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86" fill="norm" stroke="1" extrusionOk="0">
                  <a:moveTo>
                    <a:pt x="1708" y="20986"/>
                  </a:moveTo>
                  <a:cubicBezTo>
                    <a:pt x="969" y="20986"/>
                    <a:pt x="229" y="20986"/>
                    <a:pt x="44" y="19869"/>
                  </a:cubicBezTo>
                  <a:cubicBezTo>
                    <a:pt x="-141" y="18752"/>
                    <a:pt x="229" y="16517"/>
                    <a:pt x="1634" y="13165"/>
                  </a:cubicBezTo>
                  <a:cubicBezTo>
                    <a:pt x="3040" y="9814"/>
                    <a:pt x="5481" y="5345"/>
                    <a:pt x="8070" y="2738"/>
                  </a:cubicBezTo>
                  <a:cubicBezTo>
                    <a:pt x="10659" y="131"/>
                    <a:pt x="13396" y="-614"/>
                    <a:pt x="15615" y="503"/>
                  </a:cubicBezTo>
                  <a:cubicBezTo>
                    <a:pt x="17834" y="1620"/>
                    <a:pt x="19536" y="4600"/>
                    <a:pt x="20423" y="7952"/>
                  </a:cubicBezTo>
                  <a:cubicBezTo>
                    <a:pt x="21311" y="11303"/>
                    <a:pt x="21385" y="15027"/>
                    <a:pt x="21459" y="187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0502899" y="2862815"/>
              <a:ext cx="571501" cy="10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800" y="17985"/>
                    <a:pt x="1600" y="14529"/>
                    <a:pt x="3480" y="11289"/>
                  </a:cubicBezTo>
                  <a:cubicBezTo>
                    <a:pt x="5360" y="8049"/>
                    <a:pt x="8320" y="5025"/>
                    <a:pt x="11200" y="3081"/>
                  </a:cubicBezTo>
                  <a:cubicBezTo>
                    <a:pt x="14080" y="1137"/>
                    <a:pt x="16880" y="273"/>
                    <a:pt x="18600" y="57"/>
                  </a:cubicBezTo>
                  <a:cubicBezTo>
                    <a:pt x="20320" y="-159"/>
                    <a:pt x="20960" y="273"/>
                    <a:pt x="21600" y="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0449471" y="3069472"/>
              <a:ext cx="142330" cy="24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12" fill="norm" stroke="1" extrusionOk="0">
                  <a:moveTo>
                    <a:pt x="6112" y="0"/>
                  </a:moveTo>
                  <a:cubicBezTo>
                    <a:pt x="5477" y="4393"/>
                    <a:pt x="4841" y="8786"/>
                    <a:pt x="4206" y="11715"/>
                  </a:cubicBezTo>
                  <a:cubicBezTo>
                    <a:pt x="3571" y="14644"/>
                    <a:pt x="2935" y="16108"/>
                    <a:pt x="2300" y="17664"/>
                  </a:cubicBezTo>
                  <a:cubicBezTo>
                    <a:pt x="1665" y="19220"/>
                    <a:pt x="1030" y="20868"/>
                    <a:pt x="553" y="21234"/>
                  </a:cubicBezTo>
                  <a:cubicBezTo>
                    <a:pt x="77" y="21600"/>
                    <a:pt x="-241" y="20685"/>
                    <a:pt x="235" y="18397"/>
                  </a:cubicBezTo>
                  <a:cubicBezTo>
                    <a:pt x="712" y="16108"/>
                    <a:pt x="1983" y="12447"/>
                    <a:pt x="3730" y="9793"/>
                  </a:cubicBezTo>
                  <a:cubicBezTo>
                    <a:pt x="5477" y="7139"/>
                    <a:pt x="7700" y="5492"/>
                    <a:pt x="9606" y="4668"/>
                  </a:cubicBezTo>
                  <a:cubicBezTo>
                    <a:pt x="11512" y="3844"/>
                    <a:pt x="13100" y="3844"/>
                    <a:pt x="14371" y="4302"/>
                  </a:cubicBezTo>
                  <a:cubicBezTo>
                    <a:pt x="15641" y="4759"/>
                    <a:pt x="16594" y="5675"/>
                    <a:pt x="16912" y="7139"/>
                  </a:cubicBezTo>
                  <a:cubicBezTo>
                    <a:pt x="17230" y="8603"/>
                    <a:pt x="16912" y="10617"/>
                    <a:pt x="16277" y="11990"/>
                  </a:cubicBezTo>
                  <a:cubicBezTo>
                    <a:pt x="15641" y="13363"/>
                    <a:pt x="14688" y="14095"/>
                    <a:pt x="12941" y="14736"/>
                  </a:cubicBezTo>
                  <a:cubicBezTo>
                    <a:pt x="11194" y="15376"/>
                    <a:pt x="8653" y="15925"/>
                    <a:pt x="6588" y="16017"/>
                  </a:cubicBezTo>
                  <a:cubicBezTo>
                    <a:pt x="4524" y="16108"/>
                    <a:pt x="2935" y="15742"/>
                    <a:pt x="2935" y="15559"/>
                  </a:cubicBezTo>
                  <a:cubicBezTo>
                    <a:pt x="2935" y="15376"/>
                    <a:pt x="4524" y="15376"/>
                    <a:pt x="7065" y="15834"/>
                  </a:cubicBezTo>
                  <a:cubicBezTo>
                    <a:pt x="9606" y="16292"/>
                    <a:pt x="13100" y="17207"/>
                    <a:pt x="15641" y="17573"/>
                  </a:cubicBezTo>
                  <a:cubicBezTo>
                    <a:pt x="18183" y="17939"/>
                    <a:pt x="19771" y="17756"/>
                    <a:pt x="21359" y="17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0617993" y="3151523"/>
              <a:ext cx="132557" cy="12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9" fill="norm" stroke="1" extrusionOk="0">
                  <a:moveTo>
                    <a:pt x="2957" y="5395"/>
                  </a:moveTo>
                  <a:cubicBezTo>
                    <a:pt x="1928" y="8936"/>
                    <a:pt x="900" y="12477"/>
                    <a:pt x="385" y="15486"/>
                  </a:cubicBezTo>
                  <a:cubicBezTo>
                    <a:pt x="-129" y="18496"/>
                    <a:pt x="-129" y="20975"/>
                    <a:pt x="385" y="21152"/>
                  </a:cubicBezTo>
                  <a:cubicBezTo>
                    <a:pt x="900" y="21329"/>
                    <a:pt x="1928" y="19204"/>
                    <a:pt x="3814" y="15486"/>
                  </a:cubicBezTo>
                  <a:cubicBezTo>
                    <a:pt x="5700" y="11768"/>
                    <a:pt x="8442" y="6457"/>
                    <a:pt x="10671" y="3447"/>
                  </a:cubicBezTo>
                  <a:cubicBezTo>
                    <a:pt x="12900" y="437"/>
                    <a:pt x="14614" y="-271"/>
                    <a:pt x="15985" y="83"/>
                  </a:cubicBezTo>
                  <a:cubicBezTo>
                    <a:pt x="17357" y="437"/>
                    <a:pt x="18385" y="1854"/>
                    <a:pt x="18900" y="4686"/>
                  </a:cubicBezTo>
                  <a:cubicBezTo>
                    <a:pt x="19414" y="7519"/>
                    <a:pt x="19414" y="11768"/>
                    <a:pt x="19757" y="14778"/>
                  </a:cubicBezTo>
                  <a:cubicBezTo>
                    <a:pt x="20100" y="17788"/>
                    <a:pt x="20785" y="19559"/>
                    <a:pt x="21471" y="21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820399" y="3165902"/>
              <a:ext cx="72779" cy="9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903" fill="norm" stroke="1" extrusionOk="0">
                  <a:moveTo>
                    <a:pt x="3703" y="9395"/>
                  </a:moveTo>
                  <a:cubicBezTo>
                    <a:pt x="1851" y="11233"/>
                    <a:pt x="0" y="13072"/>
                    <a:pt x="0" y="15140"/>
                  </a:cubicBezTo>
                  <a:cubicBezTo>
                    <a:pt x="0" y="17208"/>
                    <a:pt x="1851" y="19506"/>
                    <a:pt x="4320" y="20425"/>
                  </a:cubicBezTo>
                  <a:cubicBezTo>
                    <a:pt x="6789" y="21344"/>
                    <a:pt x="9874" y="20884"/>
                    <a:pt x="12651" y="19506"/>
                  </a:cubicBezTo>
                  <a:cubicBezTo>
                    <a:pt x="15429" y="18127"/>
                    <a:pt x="17897" y="15829"/>
                    <a:pt x="19440" y="13531"/>
                  </a:cubicBezTo>
                  <a:cubicBezTo>
                    <a:pt x="20983" y="11233"/>
                    <a:pt x="21600" y="8935"/>
                    <a:pt x="20983" y="6638"/>
                  </a:cubicBezTo>
                  <a:cubicBezTo>
                    <a:pt x="20366" y="4340"/>
                    <a:pt x="18514" y="2042"/>
                    <a:pt x="16046" y="893"/>
                  </a:cubicBezTo>
                  <a:cubicBezTo>
                    <a:pt x="13577" y="-256"/>
                    <a:pt x="10491" y="-256"/>
                    <a:pt x="9874" y="663"/>
                  </a:cubicBezTo>
                  <a:cubicBezTo>
                    <a:pt x="9257" y="1582"/>
                    <a:pt x="11109" y="3421"/>
                    <a:pt x="12960" y="52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941049" y="3145672"/>
              <a:ext cx="133351" cy="9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7200"/>
                  </a:moveTo>
                  <a:cubicBezTo>
                    <a:pt x="0" y="9600"/>
                    <a:pt x="0" y="12000"/>
                    <a:pt x="0" y="14400"/>
                  </a:cubicBezTo>
                  <a:cubicBezTo>
                    <a:pt x="0" y="16800"/>
                    <a:pt x="0" y="19200"/>
                    <a:pt x="857" y="20400"/>
                  </a:cubicBezTo>
                  <a:cubicBezTo>
                    <a:pt x="1714" y="21600"/>
                    <a:pt x="3429" y="21600"/>
                    <a:pt x="5143" y="19680"/>
                  </a:cubicBezTo>
                  <a:cubicBezTo>
                    <a:pt x="6857" y="17760"/>
                    <a:pt x="8571" y="13920"/>
                    <a:pt x="9429" y="13440"/>
                  </a:cubicBezTo>
                  <a:cubicBezTo>
                    <a:pt x="10286" y="12960"/>
                    <a:pt x="10286" y="15840"/>
                    <a:pt x="11143" y="17520"/>
                  </a:cubicBezTo>
                  <a:cubicBezTo>
                    <a:pt x="12000" y="19200"/>
                    <a:pt x="13714" y="19680"/>
                    <a:pt x="15257" y="18960"/>
                  </a:cubicBezTo>
                  <a:cubicBezTo>
                    <a:pt x="16800" y="18240"/>
                    <a:pt x="18171" y="16320"/>
                    <a:pt x="19200" y="12960"/>
                  </a:cubicBezTo>
                  <a:cubicBezTo>
                    <a:pt x="20229" y="9600"/>
                    <a:pt x="209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1125464" y="3110487"/>
              <a:ext cx="106679" cy="14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0" fill="norm" stroke="1" extrusionOk="0">
                  <a:moveTo>
                    <a:pt x="1218" y="7186"/>
                  </a:moveTo>
                  <a:cubicBezTo>
                    <a:pt x="794" y="9092"/>
                    <a:pt x="371" y="10998"/>
                    <a:pt x="159" y="12745"/>
                  </a:cubicBezTo>
                  <a:cubicBezTo>
                    <a:pt x="-53" y="14492"/>
                    <a:pt x="-53" y="16080"/>
                    <a:pt x="159" y="16080"/>
                  </a:cubicBezTo>
                  <a:cubicBezTo>
                    <a:pt x="371" y="16080"/>
                    <a:pt x="794" y="14492"/>
                    <a:pt x="2276" y="11792"/>
                  </a:cubicBezTo>
                  <a:cubicBezTo>
                    <a:pt x="3759" y="9092"/>
                    <a:pt x="6300" y="5280"/>
                    <a:pt x="8629" y="3056"/>
                  </a:cubicBezTo>
                  <a:cubicBezTo>
                    <a:pt x="10959" y="833"/>
                    <a:pt x="13076" y="198"/>
                    <a:pt x="15194" y="39"/>
                  </a:cubicBezTo>
                  <a:cubicBezTo>
                    <a:pt x="17312" y="-120"/>
                    <a:pt x="19429" y="198"/>
                    <a:pt x="20488" y="1151"/>
                  </a:cubicBezTo>
                  <a:cubicBezTo>
                    <a:pt x="21547" y="2104"/>
                    <a:pt x="21547" y="3692"/>
                    <a:pt x="20912" y="7186"/>
                  </a:cubicBezTo>
                  <a:cubicBezTo>
                    <a:pt x="20276" y="10680"/>
                    <a:pt x="19006" y="16080"/>
                    <a:pt x="17735" y="21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1366499" y="320282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" name="Drawing"/>
          <p:cNvGrpSpPr/>
          <p:nvPr/>
        </p:nvGrpSpPr>
        <p:grpSpPr>
          <a:xfrm>
            <a:off x="2174607" y="1714499"/>
            <a:ext cx="10715894" cy="2525408"/>
            <a:chOff x="0" y="0"/>
            <a:chExt cx="10715893" cy="2525406"/>
          </a:xfrm>
        </p:grpSpPr>
        <p:sp>
          <p:nvSpPr>
            <p:cNvPr id="1389" name="Line"/>
            <p:cNvSpPr/>
            <p:nvPr/>
          </p:nvSpPr>
          <p:spPr>
            <a:xfrm>
              <a:off x="0" y="413544"/>
              <a:ext cx="680510" cy="54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8" fill="norm" stroke="1" extrusionOk="0">
                  <a:moveTo>
                    <a:pt x="4108" y="5515"/>
                  </a:moveTo>
                  <a:cubicBezTo>
                    <a:pt x="3641" y="5263"/>
                    <a:pt x="3175" y="5011"/>
                    <a:pt x="3108" y="4717"/>
                  </a:cubicBezTo>
                  <a:cubicBezTo>
                    <a:pt x="3041" y="4422"/>
                    <a:pt x="3375" y="4086"/>
                    <a:pt x="4675" y="3624"/>
                  </a:cubicBezTo>
                  <a:cubicBezTo>
                    <a:pt x="5975" y="3162"/>
                    <a:pt x="8241" y="2573"/>
                    <a:pt x="10441" y="2027"/>
                  </a:cubicBezTo>
                  <a:cubicBezTo>
                    <a:pt x="12641" y="1481"/>
                    <a:pt x="14775" y="977"/>
                    <a:pt x="16408" y="640"/>
                  </a:cubicBezTo>
                  <a:cubicBezTo>
                    <a:pt x="18041" y="304"/>
                    <a:pt x="19175" y="136"/>
                    <a:pt x="19941" y="52"/>
                  </a:cubicBezTo>
                  <a:cubicBezTo>
                    <a:pt x="20708" y="-32"/>
                    <a:pt x="21108" y="-32"/>
                    <a:pt x="21308" y="178"/>
                  </a:cubicBezTo>
                  <a:cubicBezTo>
                    <a:pt x="21508" y="388"/>
                    <a:pt x="21508" y="808"/>
                    <a:pt x="21008" y="1733"/>
                  </a:cubicBezTo>
                  <a:cubicBezTo>
                    <a:pt x="20508" y="2657"/>
                    <a:pt x="19508" y="4086"/>
                    <a:pt x="18075" y="5683"/>
                  </a:cubicBezTo>
                  <a:cubicBezTo>
                    <a:pt x="16641" y="7280"/>
                    <a:pt x="14775" y="9045"/>
                    <a:pt x="12808" y="10684"/>
                  </a:cubicBezTo>
                  <a:cubicBezTo>
                    <a:pt x="10841" y="12323"/>
                    <a:pt x="8775" y="13836"/>
                    <a:pt x="6908" y="15180"/>
                  </a:cubicBezTo>
                  <a:cubicBezTo>
                    <a:pt x="5041" y="16525"/>
                    <a:pt x="3375" y="17702"/>
                    <a:pt x="2308" y="18500"/>
                  </a:cubicBezTo>
                  <a:cubicBezTo>
                    <a:pt x="1241" y="19299"/>
                    <a:pt x="775" y="19719"/>
                    <a:pt x="441" y="20139"/>
                  </a:cubicBezTo>
                  <a:cubicBezTo>
                    <a:pt x="108" y="20559"/>
                    <a:pt x="-92" y="20980"/>
                    <a:pt x="41" y="21232"/>
                  </a:cubicBezTo>
                  <a:cubicBezTo>
                    <a:pt x="175" y="21484"/>
                    <a:pt x="641" y="21568"/>
                    <a:pt x="1941" y="21400"/>
                  </a:cubicBezTo>
                  <a:cubicBezTo>
                    <a:pt x="3241" y="21232"/>
                    <a:pt x="5375" y="20812"/>
                    <a:pt x="7808" y="20181"/>
                  </a:cubicBezTo>
                  <a:cubicBezTo>
                    <a:pt x="10241" y="19551"/>
                    <a:pt x="12975" y="18710"/>
                    <a:pt x="14841" y="18080"/>
                  </a:cubicBezTo>
                  <a:cubicBezTo>
                    <a:pt x="16708" y="17450"/>
                    <a:pt x="17708" y="17029"/>
                    <a:pt x="18708" y="1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62292" y="6032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46863" y="730250"/>
              <a:ext cx="318630" cy="6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94" fill="norm" stroke="1" extrusionOk="0">
                  <a:moveTo>
                    <a:pt x="1793" y="17280"/>
                  </a:moveTo>
                  <a:cubicBezTo>
                    <a:pt x="934" y="18720"/>
                    <a:pt x="76" y="20160"/>
                    <a:pt x="5" y="20880"/>
                  </a:cubicBezTo>
                  <a:cubicBezTo>
                    <a:pt x="-67" y="21600"/>
                    <a:pt x="648" y="21600"/>
                    <a:pt x="3008" y="19080"/>
                  </a:cubicBezTo>
                  <a:cubicBezTo>
                    <a:pt x="5369" y="16560"/>
                    <a:pt x="9374" y="11520"/>
                    <a:pt x="12736" y="7920"/>
                  </a:cubicBezTo>
                  <a:cubicBezTo>
                    <a:pt x="16097" y="4320"/>
                    <a:pt x="18815" y="2160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048142" y="285311"/>
              <a:ext cx="381001" cy="31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453"/>
                  </a:moveTo>
                  <a:cubicBezTo>
                    <a:pt x="1200" y="30"/>
                    <a:pt x="2400" y="-394"/>
                    <a:pt x="4320" y="665"/>
                  </a:cubicBezTo>
                  <a:cubicBezTo>
                    <a:pt x="6240" y="1724"/>
                    <a:pt x="8880" y="4265"/>
                    <a:pt x="11640" y="7582"/>
                  </a:cubicBezTo>
                  <a:cubicBezTo>
                    <a:pt x="14400" y="10900"/>
                    <a:pt x="17280" y="14994"/>
                    <a:pt x="18960" y="17394"/>
                  </a:cubicBezTo>
                  <a:cubicBezTo>
                    <a:pt x="20640" y="19794"/>
                    <a:pt x="21120" y="20500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168792" y="270933"/>
              <a:ext cx="29210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38"/>
                  </a:moveTo>
                  <a:cubicBezTo>
                    <a:pt x="21443" y="519"/>
                    <a:pt x="21287" y="0"/>
                    <a:pt x="20817" y="0"/>
                  </a:cubicBezTo>
                  <a:cubicBezTo>
                    <a:pt x="20348" y="0"/>
                    <a:pt x="19565" y="519"/>
                    <a:pt x="17843" y="2285"/>
                  </a:cubicBezTo>
                  <a:cubicBezTo>
                    <a:pt x="16122" y="4050"/>
                    <a:pt x="13461" y="7062"/>
                    <a:pt x="10643" y="10229"/>
                  </a:cubicBezTo>
                  <a:cubicBezTo>
                    <a:pt x="7826" y="13396"/>
                    <a:pt x="4852" y="16719"/>
                    <a:pt x="3052" y="18640"/>
                  </a:cubicBezTo>
                  <a:cubicBezTo>
                    <a:pt x="1252" y="20562"/>
                    <a:pt x="626" y="210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948659" y="114300"/>
              <a:ext cx="55033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3" y="21600"/>
                  </a:moveTo>
                  <a:cubicBezTo>
                    <a:pt x="582" y="21046"/>
                    <a:pt x="0" y="20492"/>
                    <a:pt x="0" y="19938"/>
                  </a:cubicBezTo>
                  <a:cubicBezTo>
                    <a:pt x="0" y="19385"/>
                    <a:pt x="582" y="18831"/>
                    <a:pt x="2575" y="16615"/>
                  </a:cubicBezTo>
                  <a:cubicBezTo>
                    <a:pt x="4569" y="14400"/>
                    <a:pt x="7975" y="10523"/>
                    <a:pt x="11382" y="7477"/>
                  </a:cubicBezTo>
                  <a:cubicBezTo>
                    <a:pt x="14788" y="4431"/>
                    <a:pt x="1819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733942" y="38735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5840"/>
                    <a:pt x="8337" y="10080"/>
                    <a:pt x="11937" y="6480"/>
                  </a:cubicBezTo>
                  <a:cubicBezTo>
                    <a:pt x="15537" y="2880"/>
                    <a:pt x="1856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299092" y="127000"/>
              <a:ext cx="2603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7"/>
                  </a:moveTo>
                  <a:cubicBezTo>
                    <a:pt x="702" y="424"/>
                    <a:pt x="1405" y="0"/>
                    <a:pt x="2107" y="0"/>
                  </a:cubicBezTo>
                  <a:cubicBezTo>
                    <a:pt x="2810" y="0"/>
                    <a:pt x="3512" y="424"/>
                    <a:pt x="5444" y="2541"/>
                  </a:cubicBezTo>
                  <a:cubicBezTo>
                    <a:pt x="7376" y="4659"/>
                    <a:pt x="10537" y="8471"/>
                    <a:pt x="13434" y="11929"/>
                  </a:cubicBezTo>
                  <a:cubicBezTo>
                    <a:pt x="16332" y="15388"/>
                    <a:pt x="18966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476892" y="196850"/>
              <a:ext cx="17145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2571"/>
                    <a:pt x="17333" y="5143"/>
                    <a:pt x="14133" y="8100"/>
                  </a:cubicBezTo>
                  <a:cubicBezTo>
                    <a:pt x="10933" y="11057"/>
                    <a:pt x="6667" y="14400"/>
                    <a:pt x="4133" y="16714"/>
                  </a:cubicBezTo>
                  <a:cubicBezTo>
                    <a:pt x="1600" y="19029"/>
                    <a:pt x="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235592" y="0"/>
              <a:ext cx="628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4" y="19800"/>
                    <a:pt x="5527" y="18000"/>
                    <a:pt x="8691" y="15300"/>
                  </a:cubicBezTo>
                  <a:cubicBezTo>
                    <a:pt x="11855" y="12600"/>
                    <a:pt x="15418" y="9000"/>
                    <a:pt x="17636" y="6300"/>
                  </a:cubicBezTo>
                  <a:cubicBezTo>
                    <a:pt x="19855" y="3600"/>
                    <a:pt x="207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067192" y="984250"/>
              <a:ext cx="129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326"/>
                    <a:pt x="2400" y="17053"/>
                    <a:pt x="3741" y="14968"/>
                  </a:cubicBezTo>
                  <a:cubicBezTo>
                    <a:pt x="5082" y="12884"/>
                    <a:pt x="6565" y="10989"/>
                    <a:pt x="7959" y="9284"/>
                  </a:cubicBezTo>
                  <a:cubicBezTo>
                    <a:pt x="9353" y="7579"/>
                    <a:pt x="10659" y="6063"/>
                    <a:pt x="12194" y="4737"/>
                  </a:cubicBezTo>
                  <a:cubicBezTo>
                    <a:pt x="13729" y="3411"/>
                    <a:pt x="15494" y="2274"/>
                    <a:pt x="17100" y="1516"/>
                  </a:cubicBezTo>
                  <a:cubicBezTo>
                    <a:pt x="18706" y="758"/>
                    <a:pt x="20153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889392" y="1346563"/>
              <a:ext cx="2362201" cy="116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4367"/>
                  </a:moveTo>
                  <a:cubicBezTo>
                    <a:pt x="97" y="15349"/>
                    <a:pt x="194" y="16330"/>
                    <a:pt x="358" y="17352"/>
                  </a:cubicBezTo>
                  <a:cubicBezTo>
                    <a:pt x="523" y="18373"/>
                    <a:pt x="755" y="19433"/>
                    <a:pt x="939" y="20120"/>
                  </a:cubicBezTo>
                  <a:cubicBezTo>
                    <a:pt x="1123" y="20808"/>
                    <a:pt x="1258" y="21122"/>
                    <a:pt x="1374" y="21318"/>
                  </a:cubicBezTo>
                  <a:cubicBezTo>
                    <a:pt x="1490" y="21514"/>
                    <a:pt x="1587" y="21593"/>
                    <a:pt x="1665" y="21514"/>
                  </a:cubicBezTo>
                  <a:cubicBezTo>
                    <a:pt x="1742" y="21436"/>
                    <a:pt x="1800" y="21200"/>
                    <a:pt x="1887" y="20395"/>
                  </a:cubicBezTo>
                  <a:cubicBezTo>
                    <a:pt x="1974" y="19590"/>
                    <a:pt x="2090" y="18216"/>
                    <a:pt x="2158" y="16762"/>
                  </a:cubicBezTo>
                  <a:cubicBezTo>
                    <a:pt x="2226" y="15309"/>
                    <a:pt x="2245" y="13778"/>
                    <a:pt x="2245" y="12266"/>
                  </a:cubicBezTo>
                  <a:cubicBezTo>
                    <a:pt x="2245" y="10754"/>
                    <a:pt x="2226" y="9261"/>
                    <a:pt x="2148" y="7867"/>
                  </a:cubicBezTo>
                  <a:cubicBezTo>
                    <a:pt x="2071" y="6473"/>
                    <a:pt x="1935" y="5177"/>
                    <a:pt x="1790" y="4136"/>
                  </a:cubicBezTo>
                  <a:cubicBezTo>
                    <a:pt x="1645" y="3096"/>
                    <a:pt x="1490" y="2310"/>
                    <a:pt x="1403" y="1819"/>
                  </a:cubicBezTo>
                  <a:cubicBezTo>
                    <a:pt x="1316" y="1328"/>
                    <a:pt x="1297" y="1132"/>
                    <a:pt x="1335" y="1073"/>
                  </a:cubicBezTo>
                  <a:cubicBezTo>
                    <a:pt x="1374" y="1014"/>
                    <a:pt x="1471" y="1093"/>
                    <a:pt x="1568" y="1269"/>
                  </a:cubicBezTo>
                  <a:cubicBezTo>
                    <a:pt x="1665" y="1446"/>
                    <a:pt x="1761" y="1721"/>
                    <a:pt x="1926" y="1878"/>
                  </a:cubicBezTo>
                  <a:cubicBezTo>
                    <a:pt x="2090" y="2035"/>
                    <a:pt x="2323" y="2074"/>
                    <a:pt x="2806" y="1996"/>
                  </a:cubicBezTo>
                  <a:cubicBezTo>
                    <a:pt x="3290" y="1917"/>
                    <a:pt x="4026" y="1721"/>
                    <a:pt x="4732" y="1525"/>
                  </a:cubicBezTo>
                  <a:cubicBezTo>
                    <a:pt x="5439" y="1328"/>
                    <a:pt x="6116" y="1132"/>
                    <a:pt x="6852" y="975"/>
                  </a:cubicBezTo>
                  <a:cubicBezTo>
                    <a:pt x="7587" y="818"/>
                    <a:pt x="8381" y="700"/>
                    <a:pt x="9077" y="621"/>
                  </a:cubicBezTo>
                  <a:cubicBezTo>
                    <a:pt x="9774" y="543"/>
                    <a:pt x="10374" y="504"/>
                    <a:pt x="11090" y="445"/>
                  </a:cubicBezTo>
                  <a:cubicBezTo>
                    <a:pt x="11806" y="386"/>
                    <a:pt x="12639" y="307"/>
                    <a:pt x="13442" y="229"/>
                  </a:cubicBezTo>
                  <a:cubicBezTo>
                    <a:pt x="14245" y="150"/>
                    <a:pt x="15019" y="72"/>
                    <a:pt x="15823" y="32"/>
                  </a:cubicBezTo>
                  <a:cubicBezTo>
                    <a:pt x="16626" y="-7"/>
                    <a:pt x="17458" y="-7"/>
                    <a:pt x="18232" y="13"/>
                  </a:cubicBezTo>
                  <a:cubicBezTo>
                    <a:pt x="19006" y="32"/>
                    <a:pt x="19723" y="72"/>
                    <a:pt x="20274" y="150"/>
                  </a:cubicBezTo>
                  <a:cubicBezTo>
                    <a:pt x="20826" y="229"/>
                    <a:pt x="21213" y="346"/>
                    <a:pt x="21600" y="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315467" y="1746250"/>
              <a:ext cx="367676" cy="21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42" fill="norm" stroke="1" extrusionOk="0">
                  <a:moveTo>
                    <a:pt x="4382" y="9437"/>
                  </a:moveTo>
                  <a:cubicBezTo>
                    <a:pt x="4750" y="11744"/>
                    <a:pt x="5118" y="14050"/>
                    <a:pt x="5302" y="15728"/>
                  </a:cubicBezTo>
                  <a:cubicBezTo>
                    <a:pt x="5486" y="17406"/>
                    <a:pt x="5486" y="18454"/>
                    <a:pt x="4811" y="19503"/>
                  </a:cubicBezTo>
                  <a:cubicBezTo>
                    <a:pt x="4136" y="20551"/>
                    <a:pt x="2786" y="21600"/>
                    <a:pt x="1682" y="21285"/>
                  </a:cubicBezTo>
                  <a:cubicBezTo>
                    <a:pt x="577" y="20971"/>
                    <a:pt x="-282" y="19293"/>
                    <a:pt x="86" y="16462"/>
                  </a:cubicBezTo>
                  <a:cubicBezTo>
                    <a:pt x="454" y="13631"/>
                    <a:pt x="2050" y="9647"/>
                    <a:pt x="4688" y="7130"/>
                  </a:cubicBezTo>
                  <a:cubicBezTo>
                    <a:pt x="7327" y="4614"/>
                    <a:pt x="11009" y="3565"/>
                    <a:pt x="13954" y="2621"/>
                  </a:cubicBezTo>
                  <a:cubicBezTo>
                    <a:pt x="16900" y="1678"/>
                    <a:pt x="19109" y="839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625992" y="19621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695792" y="1559612"/>
              <a:ext cx="222301" cy="16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7" fill="norm" stroke="1" extrusionOk="0">
                  <a:moveTo>
                    <a:pt x="616" y="5177"/>
                  </a:moveTo>
                  <a:cubicBezTo>
                    <a:pt x="209" y="3557"/>
                    <a:pt x="-199" y="1937"/>
                    <a:pt x="107" y="992"/>
                  </a:cubicBezTo>
                  <a:cubicBezTo>
                    <a:pt x="412" y="47"/>
                    <a:pt x="1431" y="-223"/>
                    <a:pt x="3061" y="182"/>
                  </a:cubicBezTo>
                  <a:cubicBezTo>
                    <a:pt x="4692" y="587"/>
                    <a:pt x="6933" y="1667"/>
                    <a:pt x="8258" y="3827"/>
                  </a:cubicBezTo>
                  <a:cubicBezTo>
                    <a:pt x="9582" y="5987"/>
                    <a:pt x="9990" y="9227"/>
                    <a:pt x="9684" y="12062"/>
                  </a:cubicBezTo>
                  <a:cubicBezTo>
                    <a:pt x="9378" y="14897"/>
                    <a:pt x="8359" y="17327"/>
                    <a:pt x="8869" y="18542"/>
                  </a:cubicBezTo>
                  <a:cubicBezTo>
                    <a:pt x="9378" y="19757"/>
                    <a:pt x="11416" y="19757"/>
                    <a:pt x="13759" y="20027"/>
                  </a:cubicBezTo>
                  <a:cubicBezTo>
                    <a:pt x="16103" y="20297"/>
                    <a:pt x="18752" y="20837"/>
                    <a:pt x="21401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352942" y="2127250"/>
              <a:ext cx="596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4" y="17788"/>
                    <a:pt x="4749" y="13976"/>
                    <a:pt x="7315" y="11012"/>
                  </a:cubicBezTo>
                  <a:cubicBezTo>
                    <a:pt x="9881" y="8047"/>
                    <a:pt x="12638" y="5929"/>
                    <a:pt x="15051" y="4235"/>
                  </a:cubicBezTo>
                  <a:cubicBezTo>
                    <a:pt x="17464" y="2541"/>
                    <a:pt x="19532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695842" y="2240094"/>
              <a:ext cx="292101" cy="24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939" y="6220"/>
                  </a:moveTo>
                  <a:cubicBezTo>
                    <a:pt x="470" y="8620"/>
                    <a:pt x="0" y="11020"/>
                    <a:pt x="0" y="13235"/>
                  </a:cubicBezTo>
                  <a:cubicBezTo>
                    <a:pt x="0" y="15450"/>
                    <a:pt x="470" y="17481"/>
                    <a:pt x="704" y="18958"/>
                  </a:cubicBezTo>
                  <a:cubicBezTo>
                    <a:pt x="939" y="20435"/>
                    <a:pt x="939" y="21358"/>
                    <a:pt x="939" y="21358"/>
                  </a:cubicBezTo>
                  <a:cubicBezTo>
                    <a:pt x="939" y="21358"/>
                    <a:pt x="939" y="20435"/>
                    <a:pt x="1878" y="17573"/>
                  </a:cubicBezTo>
                  <a:cubicBezTo>
                    <a:pt x="2817" y="14712"/>
                    <a:pt x="4696" y="9912"/>
                    <a:pt x="6339" y="6681"/>
                  </a:cubicBezTo>
                  <a:cubicBezTo>
                    <a:pt x="7983" y="3450"/>
                    <a:pt x="9391" y="1789"/>
                    <a:pt x="10565" y="866"/>
                  </a:cubicBezTo>
                  <a:cubicBezTo>
                    <a:pt x="11739" y="-57"/>
                    <a:pt x="12678" y="-242"/>
                    <a:pt x="13852" y="312"/>
                  </a:cubicBezTo>
                  <a:cubicBezTo>
                    <a:pt x="15026" y="866"/>
                    <a:pt x="16435" y="2158"/>
                    <a:pt x="17765" y="4466"/>
                  </a:cubicBezTo>
                  <a:cubicBezTo>
                    <a:pt x="19096" y="6773"/>
                    <a:pt x="20348" y="10096"/>
                    <a:pt x="21600" y="13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299092" y="2051050"/>
              <a:ext cx="292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6800"/>
                    <a:pt x="5948" y="12000"/>
                    <a:pt x="9548" y="8400"/>
                  </a:cubicBezTo>
                  <a:cubicBezTo>
                    <a:pt x="13148" y="4800"/>
                    <a:pt x="173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470542" y="19812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37"/>
                    <a:pt x="3600" y="9874"/>
                    <a:pt x="7200" y="13474"/>
                  </a:cubicBezTo>
                  <a:cubicBezTo>
                    <a:pt x="10800" y="17074"/>
                    <a:pt x="162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825140" y="1733550"/>
              <a:ext cx="388353" cy="20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77" fill="norm" stroke="1" extrusionOk="0">
                  <a:moveTo>
                    <a:pt x="8112" y="3208"/>
                  </a:moveTo>
                  <a:cubicBezTo>
                    <a:pt x="7411" y="5774"/>
                    <a:pt x="6711" y="8341"/>
                    <a:pt x="6010" y="11335"/>
                  </a:cubicBezTo>
                  <a:cubicBezTo>
                    <a:pt x="5310" y="14329"/>
                    <a:pt x="4609" y="17750"/>
                    <a:pt x="3967" y="19568"/>
                  </a:cubicBezTo>
                  <a:cubicBezTo>
                    <a:pt x="3325" y="21386"/>
                    <a:pt x="2741" y="21600"/>
                    <a:pt x="1982" y="20531"/>
                  </a:cubicBezTo>
                  <a:cubicBezTo>
                    <a:pt x="1223" y="19461"/>
                    <a:pt x="289" y="17109"/>
                    <a:pt x="56" y="14756"/>
                  </a:cubicBezTo>
                  <a:cubicBezTo>
                    <a:pt x="-178" y="12404"/>
                    <a:pt x="289" y="10051"/>
                    <a:pt x="2216" y="8127"/>
                  </a:cubicBezTo>
                  <a:cubicBezTo>
                    <a:pt x="4142" y="6202"/>
                    <a:pt x="7528" y="4705"/>
                    <a:pt x="10972" y="3422"/>
                  </a:cubicBezTo>
                  <a:cubicBezTo>
                    <a:pt x="14417" y="2139"/>
                    <a:pt x="17919" y="1069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092842" y="1881020"/>
              <a:ext cx="196851" cy="16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4621"/>
                  </a:moveTo>
                  <a:cubicBezTo>
                    <a:pt x="465" y="3287"/>
                    <a:pt x="929" y="1954"/>
                    <a:pt x="1974" y="1021"/>
                  </a:cubicBezTo>
                  <a:cubicBezTo>
                    <a:pt x="3019" y="87"/>
                    <a:pt x="4645" y="-446"/>
                    <a:pt x="6039" y="487"/>
                  </a:cubicBezTo>
                  <a:cubicBezTo>
                    <a:pt x="7432" y="1421"/>
                    <a:pt x="8594" y="3821"/>
                    <a:pt x="8477" y="7021"/>
                  </a:cubicBezTo>
                  <a:cubicBezTo>
                    <a:pt x="8361" y="10221"/>
                    <a:pt x="6968" y="14221"/>
                    <a:pt x="5806" y="16754"/>
                  </a:cubicBezTo>
                  <a:cubicBezTo>
                    <a:pt x="4645" y="19287"/>
                    <a:pt x="3716" y="20354"/>
                    <a:pt x="3832" y="20754"/>
                  </a:cubicBezTo>
                  <a:cubicBezTo>
                    <a:pt x="3948" y="21154"/>
                    <a:pt x="5110" y="20887"/>
                    <a:pt x="8245" y="19421"/>
                  </a:cubicBezTo>
                  <a:cubicBezTo>
                    <a:pt x="11381" y="17954"/>
                    <a:pt x="16490" y="15287"/>
                    <a:pt x="21600" y="12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245242" y="1588444"/>
              <a:ext cx="190501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566"/>
                  </a:moveTo>
                  <a:cubicBezTo>
                    <a:pt x="720" y="1366"/>
                    <a:pt x="1440" y="166"/>
                    <a:pt x="3360" y="16"/>
                  </a:cubicBezTo>
                  <a:cubicBezTo>
                    <a:pt x="5280" y="-134"/>
                    <a:pt x="8400" y="766"/>
                    <a:pt x="9960" y="2716"/>
                  </a:cubicBezTo>
                  <a:cubicBezTo>
                    <a:pt x="11520" y="4666"/>
                    <a:pt x="11520" y="7666"/>
                    <a:pt x="11040" y="9766"/>
                  </a:cubicBezTo>
                  <a:cubicBezTo>
                    <a:pt x="10560" y="11866"/>
                    <a:pt x="9600" y="13066"/>
                    <a:pt x="8520" y="14566"/>
                  </a:cubicBezTo>
                  <a:cubicBezTo>
                    <a:pt x="7440" y="16066"/>
                    <a:pt x="6240" y="17866"/>
                    <a:pt x="6360" y="18916"/>
                  </a:cubicBezTo>
                  <a:cubicBezTo>
                    <a:pt x="6480" y="19966"/>
                    <a:pt x="7920" y="20266"/>
                    <a:pt x="10680" y="20566"/>
                  </a:cubicBezTo>
                  <a:cubicBezTo>
                    <a:pt x="13440" y="20866"/>
                    <a:pt x="17520" y="211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895992" y="2133600"/>
              <a:ext cx="7493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80" y="17829"/>
                    <a:pt x="4759" y="14057"/>
                    <a:pt x="7169" y="11143"/>
                  </a:cubicBezTo>
                  <a:cubicBezTo>
                    <a:pt x="9580" y="8229"/>
                    <a:pt x="12020" y="6171"/>
                    <a:pt x="14431" y="4457"/>
                  </a:cubicBezTo>
                  <a:cubicBezTo>
                    <a:pt x="16841" y="2743"/>
                    <a:pt x="19220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251592" y="2263485"/>
              <a:ext cx="368301" cy="26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8509"/>
                  </a:moveTo>
                  <a:cubicBezTo>
                    <a:pt x="497" y="9195"/>
                    <a:pt x="993" y="9880"/>
                    <a:pt x="1241" y="11509"/>
                  </a:cubicBezTo>
                  <a:cubicBezTo>
                    <a:pt x="1490" y="13137"/>
                    <a:pt x="1490" y="15709"/>
                    <a:pt x="1366" y="17680"/>
                  </a:cubicBezTo>
                  <a:cubicBezTo>
                    <a:pt x="1241" y="19652"/>
                    <a:pt x="993" y="21023"/>
                    <a:pt x="993" y="21195"/>
                  </a:cubicBezTo>
                  <a:cubicBezTo>
                    <a:pt x="993" y="21366"/>
                    <a:pt x="1241" y="20337"/>
                    <a:pt x="2110" y="17166"/>
                  </a:cubicBezTo>
                  <a:cubicBezTo>
                    <a:pt x="2979" y="13995"/>
                    <a:pt x="4469" y="8680"/>
                    <a:pt x="5400" y="5595"/>
                  </a:cubicBezTo>
                  <a:cubicBezTo>
                    <a:pt x="6331" y="2509"/>
                    <a:pt x="6703" y="1652"/>
                    <a:pt x="7200" y="966"/>
                  </a:cubicBezTo>
                  <a:cubicBezTo>
                    <a:pt x="7697" y="280"/>
                    <a:pt x="8317" y="-234"/>
                    <a:pt x="8752" y="109"/>
                  </a:cubicBezTo>
                  <a:cubicBezTo>
                    <a:pt x="9186" y="452"/>
                    <a:pt x="9434" y="1652"/>
                    <a:pt x="9621" y="3195"/>
                  </a:cubicBezTo>
                  <a:cubicBezTo>
                    <a:pt x="9807" y="4737"/>
                    <a:pt x="9931" y="6623"/>
                    <a:pt x="9931" y="8166"/>
                  </a:cubicBezTo>
                  <a:cubicBezTo>
                    <a:pt x="9931" y="9709"/>
                    <a:pt x="9807" y="10909"/>
                    <a:pt x="9745" y="11080"/>
                  </a:cubicBezTo>
                  <a:cubicBezTo>
                    <a:pt x="9683" y="11252"/>
                    <a:pt x="9683" y="10395"/>
                    <a:pt x="10179" y="8680"/>
                  </a:cubicBezTo>
                  <a:cubicBezTo>
                    <a:pt x="10676" y="6966"/>
                    <a:pt x="11669" y="4395"/>
                    <a:pt x="12910" y="2680"/>
                  </a:cubicBezTo>
                  <a:cubicBezTo>
                    <a:pt x="14152" y="966"/>
                    <a:pt x="15641" y="109"/>
                    <a:pt x="16945" y="795"/>
                  </a:cubicBezTo>
                  <a:cubicBezTo>
                    <a:pt x="18248" y="1480"/>
                    <a:pt x="19366" y="3709"/>
                    <a:pt x="20048" y="5680"/>
                  </a:cubicBezTo>
                  <a:cubicBezTo>
                    <a:pt x="20731" y="7652"/>
                    <a:pt x="20979" y="9366"/>
                    <a:pt x="21166" y="10737"/>
                  </a:cubicBezTo>
                  <a:cubicBezTo>
                    <a:pt x="21352" y="12109"/>
                    <a:pt x="21476" y="13137"/>
                    <a:pt x="21600" y="14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148920" y="857250"/>
              <a:ext cx="495440" cy="30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0" fill="norm" stroke="1" extrusionOk="0">
                  <a:moveTo>
                    <a:pt x="2111" y="21298"/>
                  </a:moveTo>
                  <a:cubicBezTo>
                    <a:pt x="1378" y="21449"/>
                    <a:pt x="646" y="21600"/>
                    <a:pt x="280" y="21071"/>
                  </a:cubicBezTo>
                  <a:cubicBezTo>
                    <a:pt x="-86" y="20543"/>
                    <a:pt x="-86" y="19334"/>
                    <a:pt x="234" y="17522"/>
                  </a:cubicBezTo>
                  <a:cubicBezTo>
                    <a:pt x="555" y="15709"/>
                    <a:pt x="1195" y="13292"/>
                    <a:pt x="2111" y="11480"/>
                  </a:cubicBezTo>
                  <a:cubicBezTo>
                    <a:pt x="3026" y="9667"/>
                    <a:pt x="4216" y="8459"/>
                    <a:pt x="5268" y="8081"/>
                  </a:cubicBezTo>
                  <a:cubicBezTo>
                    <a:pt x="6321" y="7703"/>
                    <a:pt x="7236" y="8157"/>
                    <a:pt x="8197" y="9441"/>
                  </a:cubicBezTo>
                  <a:cubicBezTo>
                    <a:pt x="9158" y="10724"/>
                    <a:pt x="10165" y="12839"/>
                    <a:pt x="11172" y="14425"/>
                  </a:cubicBezTo>
                  <a:cubicBezTo>
                    <a:pt x="12178" y="16011"/>
                    <a:pt x="13185" y="17069"/>
                    <a:pt x="13917" y="17597"/>
                  </a:cubicBezTo>
                  <a:cubicBezTo>
                    <a:pt x="14650" y="18126"/>
                    <a:pt x="15107" y="18126"/>
                    <a:pt x="16022" y="16766"/>
                  </a:cubicBezTo>
                  <a:cubicBezTo>
                    <a:pt x="16938" y="15407"/>
                    <a:pt x="18311" y="12688"/>
                    <a:pt x="19317" y="10045"/>
                  </a:cubicBezTo>
                  <a:cubicBezTo>
                    <a:pt x="20324" y="7401"/>
                    <a:pt x="20965" y="4834"/>
                    <a:pt x="21239" y="3172"/>
                  </a:cubicBezTo>
                  <a:cubicBezTo>
                    <a:pt x="21514" y="1510"/>
                    <a:pt x="21422" y="755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008425" y="589418"/>
              <a:ext cx="325968" cy="52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244" y="9598"/>
                  </a:moveTo>
                  <a:cubicBezTo>
                    <a:pt x="1964" y="12266"/>
                    <a:pt x="1683" y="14934"/>
                    <a:pt x="1473" y="16655"/>
                  </a:cubicBezTo>
                  <a:cubicBezTo>
                    <a:pt x="1262" y="18376"/>
                    <a:pt x="1122" y="19150"/>
                    <a:pt x="982" y="19882"/>
                  </a:cubicBezTo>
                  <a:cubicBezTo>
                    <a:pt x="842" y="20613"/>
                    <a:pt x="701" y="21302"/>
                    <a:pt x="491" y="21431"/>
                  </a:cubicBezTo>
                  <a:cubicBezTo>
                    <a:pt x="281" y="21560"/>
                    <a:pt x="0" y="21130"/>
                    <a:pt x="0" y="19495"/>
                  </a:cubicBezTo>
                  <a:cubicBezTo>
                    <a:pt x="0" y="17860"/>
                    <a:pt x="281" y="15020"/>
                    <a:pt x="771" y="12395"/>
                  </a:cubicBezTo>
                  <a:cubicBezTo>
                    <a:pt x="1262" y="9770"/>
                    <a:pt x="1964" y="7361"/>
                    <a:pt x="2455" y="5898"/>
                  </a:cubicBezTo>
                  <a:cubicBezTo>
                    <a:pt x="2945" y="4435"/>
                    <a:pt x="3226" y="3919"/>
                    <a:pt x="3577" y="3876"/>
                  </a:cubicBezTo>
                  <a:cubicBezTo>
                    <a:pt x="3927" y="3833"/>
                    <a:pt x="4348" y="4263"/>
                    <a:pt x="5470" y="5855"/>
                  </a:cubicBezTo>
                  <a:cubicBezTo>
                    <a:pt x="6592" y="7447"/>
                    <a:pt x="8416" y="10201"/>
                    <a:pt x="9958" y="12653"/>
                  </a:cubicBezTo>
                  <a:cubicBezTo>
                    <a:pt x="11501" y="15106"/>
                    <a:pt x="12764" y="17257"/>
                    <a:pt x="13675" y="18462"/>
                  </a:cubicBezTo>
                  <a:cubicBezTo>
                    <a:pt x="14587" y="19667"/>
                    <a:pt x="15148" y="19925"/>
                    <a:pt x="15639" y="19882"/>
                  </a:cubicBezTo>
                  <a:cubicBezTo>
                    <a:pt x="16130" y="19839"/>
                    <a:pt x="16551" y="19495"/>
                    <a:pt x="17252" y="18118"/>
                  </a:cubicBezTo>
                  <a:cubicBezTo>
                    <a:pt x="17953" y="16741"/>
                    <a:pt x="18935" y="14331"/>
                    <a:pt x="19496" y="11621"/>
                  </a:cubicBezTo>
                  <a:cubicBezTo>
                    <a:pt x="20057" y="8910"/>
                    <a:pt x="20197" y="5898"/>
                    <a:pt x="20268" y="4048"/>
                  </a:cubicBezTo>
                  <a:cubicBezTo>
                    <a:pt x="20338" y="2197"/>
                    <a:pt x="20338" y="1509"/>
                    <a:pt x="20338" y="950"/>
                  </a:cubicBezTo>
                  <a:cubicBezTo>
                    <a:pt x="20338" y="390"/>
                    <a:pt x="20338" y="-40"/>
                    <a:pt x="20478" y="3"/>
                  </a:cubicBezTo>
                  <a:cubicBezTo>
                    <a:pt x="20618" y="46"/>
                    <a:pt x="20899" y="562"/>
                    <a:pt x="21109" y="1122"/>
                  </a:cubicBezTo>
                  <a:cubicBezTo>
                    <a:pt x="21319" y="1681"/>
                    <a:pt x="21460" y="2284"/>
                    <a:pt x="21600" y="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397620" y="848999"/>
              <a:ext cx="106522" cy="15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626" fill="norm" stroke="1" extrusionOk="0">
                  <a:moveTo>
                    <a:pt x="12515" y="12875"/>
                  </a:moveTo>
                  <a:cubicBezTo>
                    <a:pt x="12515" y="9790"/>
                    <a:pt x="12515" y="6704"/>
                    <a:pt x="12100" y="4460"/>
                  </a:cubicBezTo>
                  <a:cubicBezTo>
                    <a:pt x="11684" y="2216"/>
                    <a:pt x="10853" y="813"/>
                    <a:pt x="9400" y="252"/>
                  </a:cubicBezTo>
                  <a:cubicBezTo>
                    <a:pt x="7946" y="-309"/>
                    <a:pt x="5869" y="-28"/>
                    <a:pt x="3792" y="2075"/>
                  </a:cubicBezTo>
                  <a:cubicBezTo>
                    <a:pt x="1715" y="4179"/>
                    <a:pt x="-362" y="8107"/>
                    <a:pt x="53" y="11753"/>
                  </a:cubicBezTo>
                  <a:cubicBezTo>
                    <a:pt x="469" y="15400"/>
                    <a:pt x="3376" y="18766"/>
                    <a:pt x="7323" y="20029"/>
                  </a:cubicBezTo>
                  <a:cubicBezTo>
                    <a:pt x="11269" y="21291"/>
                    <a:pt x="16253" y="20449"/>
                    <a:pt x="18746" y="18486"/>
                  </a:cubicBezTo>
                  <a:cubicBezTo>
                    <a:pt x="21238" y="16522"/>
                    <a:pt x="21238" y="13436"/>
                    <a:pt x="20407" y="11333"/>
                  </a:cubicBezTo>
                  <a:cubicBezTo>
                    <a:pt x="19576" y="9229"/>
                    <a:pt x="17915" y="8107"/>
                    <a:pt x="16461" y="7686"/>
                  </a:cubicBezTo>
                  <a:cubicBezTo>
                    <a:pt x="15007" y="7265"/>
                    <a:pt x="13761" y="7546"/>
                    <a:pt x="12515" y="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531242" y="762000"/>
              <a:ext cx="171451" cy="23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0896"/>
                  </a:moveTo>
                  <a:cubicBezTo>
                    <a:pt x="533" y="9558"/>
                    <a:pt x="1067" y="8219"/>
                    <a:pt x="1867" y="7264"/>
                  </a:cubicBezTo>
                  <a:cubicBezTo>
                    <a:pt x="2667" y="6308"/>
                    <a:pt x="3733" y="5735"/>
                    <a:pt x="6133" y="6977"/>
                  </a:cubicBezTo>
                  <a:cubicBezTo>
                    <a:pt x="8533" y="8219"/>
                    <a:pt x="12267" y="11278"/>
                    <a:pt x="14267" y="13285"/>
                  </a:cubicBezTo>
                  <a:cubicBezTo>
                    <a:pt x="16267" y="15292"/>
                    <a:pt x="16533" y="16248"/>
                    <a:pt x="16533" y="17586"/>
                  </a:cubicBezTo>
                  <a:cubicBezTo>
                    <a:pt x="16533" y="18924"/>
                    <a:pt x="16267" y="20644"/>
                    <a:pt x="15733" y="21122"/>
                  </a:cubicBezTo>
                  <a:cubicBezTo>
                    <a:pt x="15200" y="21600"/>
                    <a:pt x="14400" y="20835"/>
                    <a:pt x="13733" y="18255"/>
                  </a:cubicBezTo>
                  <a:cubicBezTo>
                    <a:pt x="13067" y="15674"/>
                    <a:pt x="12533" y="11278"/>
                    <a:pt x="13867" y="7933"/>
                  </a:cubicBezTo>
                  <a:cubicBezTo>
                    <a:pt x="15200" y="4588"/>
                    <a:pt x="18400" y="22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236784" y="219628"/>
              <a:ext cx="151732" cy="30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55" fill="norm" stroke="1" extrusionOk="0">
                  <a:moveTo>
                    <a:pt x="1643" y="6703"/>
                  </a:moveTo>
                  <a:cubicBezTo>
                    <a:pt x="756" y="5978"/>
                    <a:pt x="-132" y="5254"/>
                    <a:pt x="16" y="4239"/>
                  </a:cubicBezTo>
                  <a:cubicBezTo>
                    <a:pt x="164" y="3224"/>
                    <a:pt x="1347" y="1919"/>
                    <a:pt x="4306" y="977"/>
                  </a:cubicBezTo>
                  <a:cubicBezTo>
                    <a:pt x="7265" y="35"/>
                    <a:pt x="12000" y="-545"/>
                    <a:pt x="15402" y="760"/>
                  </a:cubicBezTo>
                  <a:cubicBezTo>
                    <a:pt x="18805" y="2064"/>
                    <a:pt x="20876" y="5254"/>
                    <a:pt x="21172" y="8153"/>
                  </a:cubicBezTo>
                  <a:cubicBezTo>
                    <a:pt x="21468" y="11052"/>
                    <a:pt x="19989" y="13662"/>
                    <a:pt x="18657" y="15256"/>
                  </a:cubicBezTo>
                  <a:cubicBezTo>
                    <a:pt x="17326" y="16851"/>
                    <a:pt x="16142" y="17431"/>
                    <a:pt x="15994" y="18228"/>
                  </a:cubicBezTo>
                  <a:cubicBezTo>
                    <a:pt x="15846" y="19025"/>
                    <a:pt x="16734" y="20040"/>
                    <a:pt x="17621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375542" y="6350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903184" y="691615"/>
              <a:ext cx="154552" cy="36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508" fill="norm" stroke="1" extrusionOk="0">
                  <a:moveTo>
                    <a:pt x="19974" y="4845"/>
                  </a:moveTo>
                  <a:cubicBezTo>
                    <a:pt x="20259" y="4228"/>
                    <a:pt x="20543" y="3611"/>
                    <a:pt x="20685" y="2870"/>
                  </a:cubicBezTo>
                  <a:cubicBezTo>
                    <a:pt x="20827" y="2130"/>
                    <a:pt x="20827" y="1266"/>
                    <a:pt x="19832" y="710"/>
                  </a:cubicBezTo>
                  <a:cubicBezTo>
                    <a:pt x="18838" y="155"/>
                    <a:pt x="16848" y="-92"/>
                    <a:pt x="15427" y="31"/>
                  </a:cubicBezTo>
                  <a:cubicBezTo>
                    <a:pt x="14006" y="155"/>
                    <a:pt x="13153" y="649"/>
                    <a:pt x="10738" y="2623"/>
                  </a:cubicBezTo>
                  <a:cubicBezTo>
                    <a:pt x="8322" y="4598"/>
                    <a:pt x="4343" y="8054"/>
                    <a:pt x="2069" y="10893"/>
                  </a:cubicBezTo>
                  <a:cubicBezTo>
                    <a:pt x="-205" y="13732"/>
                    <a:pt x="-773" y="15954"/>
                    <a:pt x="1216" y="17620"/>
                  </a:cubicBezTo>
                  <a:cubicBezTo>
                    <a:pt x="3206" y="19286"/>
                    <a:pt x="7753" y="20397"/>
                    <a:pt x="1230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112214" y="800100"/>
              <a:ext cx="176417" cy="20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770" fill="norm" stroke="1" extrusionOk="0">
                  <a:moveTo>
                    <a:pt x="16397" y="0"/>
                  </a:moveTo>
                  <a:cubicBezTo>
                    <a:pt x="12331" y="218"/>
                    <a:pt x="8265" y="437"/>
                    <a:pt x="5215" y="2291"/>
                  </a:cubicBezTo>
                  <a:cubicBezTo>
                    <a:pt x="2166" y="4146"/>
                    <a:pt x="133" y="7637"/>
                    <a:pt x="6" y="11127"/>
                  </a:cubicBezTo>
                  <a:cubicBezTo>
                    <a:pt x="-121" y="14618"/>
                    <a:pt x="1658" y="18109"/>
                    <a:pt x="4834" y="19746"/>
                  </a:cubicBezTo>
                  <a:cubicBezTo>
                    <a:pt x="8011" y="21382"/>
                    <a:pt x="12585" y="21164"/>
                    <a:pt x="15761" y="18327"/>
                  </a:cubicBezTo>
                  <a:cubicBezTo>
                    <a:pt x="18938" y="15491"/>
                    <a:pt x="20717" y="10037"/>
                    <a:pt x="21098" y="6655"/>
                  </a:cubicBezTo>
                  <a:cubicBezTo>
                    <a:pt x="21479" y="3273"/>
                    <a:pt x="20463" y="1964"/>
                    <a:pt x="19319" y="1091"/>
                  </a:cubicBezTo>
                  <a:cubicBezTo>
                    <a:pt x="18175" y="218"/>
                    <a:pt x="16905" y="-218"/>
                    <a:pt x="15888" y="109"/>
                  </a:cubicBezTo>
                  <a:cubicBezTo>
                    <a:pt x="14872" y="437"/>
                    <a:pt x="14110" y="1527"/>
                    <a:pt x="13347" y="2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331342" y="102870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604392" y="81915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667892" y="723900"/>
              <a:ext cx="13285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9112" y="0"/>
                  </a:moveTo>
                  <a:cubicBezTo>
                    <a:pt x="12150" y="1688"/>
                    <a:pt x="15187" y="3375"/>
                    <a:pt x="17550" y="5681"/>
                  </a:cubicBezTo>
                  <a:cubicBezTo>
                    <a:pt x="19912" y="7987"/>
                    <a:pt x="21600" y="10912"/>
                    <a:pt x="21094" y="13162"/>
                  </a:cubicBezTo>
                  <a:cubicBezTo>
                    <a:pt x="20588" y="15413"/>
                    <a:pt x="17887" y="16987"/>
                    <a:pt x="14006" y="18281"/>
                  </a:cubicBezTo>
                  <a:cubicBezTo>
                    <a:pt x="10125" y="19575"/>
                    <a:pt x="5062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537842" y="89535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582292" y="7429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664842" y="612723"/>
              <a:ext cx="139701" cy="44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2008"/>
                  </a:moveTo>
                  <a:cubicBezTo>
                    <a:pt x="20945" y="1288"/>
                    <a:pt x="20291" y="568"/>
                    <a:pt x="17345" y="208"/>
                  </a:cubicBezTo>
                  <a:cubicBezTo>
                    <a:pt x="14400" y="-152"/>
                    <a:pt x="9164" y="-152"/>
                    <a:pt x="5564" y="1082"/>
                  </a:cubicBezTo>
                  <a:cubicBezTo>
                    <a:pt x="1964" y="2317"/>
                    <a:pt x="0" y="4785"/>
                    <a:pt x="0" y="7408"/>
                  </a:cubicBezTo>
                  <a:cubicBezTo>
                    <a:pt x="0" y="10031"/>
                    <a:pt x="1964" y="12808"/>
                    <a:pt x="3764" y="15174"/>
                  </a:cubicBezTo>
                  <a:cubicBezTo>
                    <a:pt x="5564" y="17539"/>
                    <a:pt x="7200" y="19494"/>
                    <a:pt x="883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670586" y="863600"/>
              <a:ext cx="21650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676" y="21600"/>
                  </a:moveTo>
                  <a:cubicBezTo>
                    <a:pt x="59" y="18635"/>
                    <a:pt x="-558" y="15671"/>
                    <a:pt x="882" y="12071"/>
                  </a:cubicBezTo>
                  <a:cubicBezTo>
                    <a:pt x="2322" y="8471"/>
                    <a:pt x="5819" y="4235"/>
                    <a:pt x="9522" y="2118"/>
                  </a:cubicBezTo>
                  <a:cubicBezTo>
                    <a:pt x="13225" y="0"/>
                    <a:pt x="17133" y="0"/>
                    <a:pt x="210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448977" y="699451"/>
              <a:ext cx="28025" cy="42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501" fill="norm" stroke="1" extrusionOk="0">
                  <a:moveTo>
                    <a:pt x="16265" y="914"/>
                  </a:moveTo>
                  <a:cubicBezTo>
                    <a:pt x="8551" y="487"/>
                    <a:pt x="837" y="59"/>
                    <a:pt x="65" y="5"/>
                  </a:cubicBezTo>
                  <a:cubicBezTo>
                    <a:pt x="-706" y="-48"/>
                    <a:pt x="5465" y="273"/>
                    <a:pt x="10094" y="1984"/>
                  </a:cubicBezTo>
                  <a:cubicBezTo>
                    <a:pt x="14723" y="3695"/>
                    <a:pt x="17808" y="6796"/>
                    <a:pt x="19351" y="9950"/>
                  </a:cubicBezTo>
                  <a:cubicBezTo>
                    <a:pt x="20894" y="13104"/>
                    <a:pt x="20894" y="16312"/>
                    <a:pt x="18580" y="18398"/>
                  </a:cubicBezTo>
                  <a:cubicBezTo>
                    <a:pt x="16265" y="20483"/>
                    <a:pt x="11637" y="21445"/>
                    <a:pt x="8551" y="21499"/>
                  </a:cubicBezTo>
                  <a:cubicBezTo>
                    <a:pt x="5465" y="21552"/>
                    <a:pt x="3923" y="20697"/>
                    <a:pt x="2380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439542" y="728133"/>
              <a:ext cx="21590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45"/>
                  </a:moveTo>
                  <a:cubicBezTo>
                    <a:pt x="0" y="14443"/>
                    <a:pt x="0" y="13142"/>
                    <a:pt x="1482" y="12101"/>
                  </a:cubicBezTo>
                  <a:cubicBezTo>
                    <a:pt x="2965" y="11060"/>
                    <a:pt x="5929" y="10280"/>
                    <a:pt x="8788" y="9239"/>
                  </a:cubicBezTo>
                  <a:cubicBezTo>
                    <a:pt x="11647" y="8198"/>
                    <a:pt x="14400" y="6896"/>
                    <a:pt x="16306" y="5660"/>
                  </a:cubicBezTo>
                  <a:cubicBezTo>
                    <a:pt x="18212" y="4424"/>
                    <a:pt x="19271" y="3253"/>
                    <a:pt x="20118" y="2147"/>
                  </a:cubicBezTo>
                  <a:cubicBezTo>
                    <a:pt x="20965" y="1041"/>
                    <a:pt x="21600" y="0"/>
                    <a:pt x="21600" y="0"/>
                  </a:cubicBezTo>
                  <a:cubicBezTo>
                    <a:pt x="21600" y="0"/>
                    <a:pt x="20965" y="1041"/>
                    <a:pt x="20224" y="3708"/>
                  </a:cubicBezTo>
                  <a:cubicBezTo>
                    <a:pt x="19482" y="6376"/>
                    <a:pt x="18635" y="10670"/>
                    <a:pt x="18424" y="13923"/>
                  </a:cubicBezTo>
                  <a:cubicBezTo>
                    <a:pt x="18212" y="17176"/>
                    <a:pt x="18635" y="19388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709328" y="990600"/>
              <a:ext cx="62596" cy="10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2" h="21318" fill="norm" stroke="1" extrusionOk="0">
                  <a:moveTo>
                    <a:pt x="17241" y="2700"/>
                  </a:moveTo>
                  <a:cubicBezTo>
                    <a:pt x="13866" y="2700"/>
                    <a:pt x="10491" y="2700"/>
                    <a:pt x="7116" y="5175"/>
                  </a:cubicBezTo>
                  <a:cubicBezTo>
                    <a:pt x="3741" y="7650"/>
                    <a:pt x="366" y="12600"/>
                    <a:pt x="28" y="15750"/>
                  </a:cubicBezTo>
                  <a:cubicBezTo>
                    <a:pt x="-309" y="18900"/>
                    <a:pt x="2391" y="20250"/>
                    <a:pt x="5766" y="20925"/>
                  </a:cubicBezTo>
                  <a:cubicBezTo>
                    <a:pt x="9141" y="21600"/>
                    <a:pt x="13191" y="21600"/>
                    <a:pt x="16228" y="19350"/>
                  </a:cubicBezTo>
                  <a:cubicBezTo>
                    <a:pt x="19266" y="17100"/>
                    <a:pt x="21291" y="12600"/>
                    <a:pt x="18929" y="9000"/>
                  </a:cubicBezTo>
                  <a:cubicBezTo>
                    <a:pt x="16566" y="5400"/>
                    <a:pt x="9816" y="2700"/>
                    <a:pt x="30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145400" y="667910"/>
              <a:ext cx="94243" cy="43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56" fill="norm" stroke="1" extrusionOk="0">
                  <a:moveTo>
                    <a:pt x="6971" y="870"/>
                  </a:moveTo>
                  <a:cubicBezTo>
                    <a:pt x="6971" y="355"/>
                    <a:pt x="6971" y="-159"/>
                    <a:pt x="6731" y="47"/>
                  </a:cubicBezTo>
                  <a:cubicBezTo>
                    <a:pt x="6491" y="252"/>
                    <a:pt x="6011" y="1178"/>
                    <a:pt x="5531" y="3030"/>
                  </a:cubicBezTo>
                  <a:cubicBezTo>
                    <a:pt x="5051" y="4881"/>
                    <a:pt x="4571" y="7658"/>
                    <a:pt x="3611" y="10590"/>
                  </a:cubicBezTo>
                  <a:cubicBezTo>
                    <a:pt x="2651" y="13521"/>
                    <a:pt x="1211" y="16607"/>
                    <a:pt x="491" y="18407"/>
                  </a:cubicBezTo>
                  <a:cubicBezTo>
                    <a:pt x="-229" y="20207"/>
                    <a:pt x="-229" y="20721"/>
                    <a:pt x="971" y="21030"/>
                  </a:cubicBezTo>
                  <a:cubicBezTo>
                    <a:pt x="2171" y="21338"/>
                    <a:pt x="4571" y="21441"/>
                    <a:pt x="8171" y="20618"/>
                  </a:cubicBezTo>
                  <a:cubicBezTo>
                    <a:pt x="11771" y="19795"/>
                    <a:pt x="16571" y="18047"/>
                    <a:pt x="21371" y="1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104176" y="906824"/>
              <a:ext cx="611718" cy="18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747" y="2352"/>
                  </a:moveTo>
                  <a:cubicBezTo>
                    <a:pt x="374" y="1861"/>
                    <a:pt x="0" y="1370"/>
                    <a:pt x="0" y="1124"/>
                  </a:cubicBezTo>
                  <a:cubicBezTo>
                    <a:pt x="0" y="879"/>
                    <a:pt x="374" y="879"/>
                    <a:pt x="1196" y="633"/>
                  </a:cubicBezTo>
                  <a:cubicBezTo>
                    <a:pt x="2018" y="388"/>
                    <a:pt x="3289" y="-103"/>
                    <a:pt x="4260" y="20"/>
                  </a:cubicBezTo>
                  <a:cubicBezTo>
                    <a:pt x="5232" y="142"/>
                    <a:pt x="5904" y="879"/>
                    <a:pt x="6316" y="3333"/>
                  </a:cubicBezTo>
                  <a:cubicBezTo>
                    <a:pt x="6727" y="5788"/>
                    <a:pt x="6876" y="9961"/>
                    <a:pt x="6839" y="12661"/>
                  </a:cubicBezTo>
                  <a:cubicBezTo>
                    <a:pt x="6801" y="15361"/>
                    <a:pt x="6577" y="16588"/>
                    <a:pt x="6278" y="17570"/>
                  </a:cubicBezTo>
                  <a:cubicBezTo>
                    <a:pt x="5979" y="18552"/>
                    <a:pt x="5606" y="19288"/>
                    <a:pt x="5381" y="18797"/>
                  </a:cubicBezTo>
                  <a:cubicBezTo>
                    <a:pt x="5157" y="18306"/>
                    <a:pt x="5082" y="16588"/>
                    <a:pt x="5344" y="14011"/>
                  </a:cubicBezTo>
                  <a:cubicBezTo>
                    <a:pt x="5606" y="11433"/>
                    <a:pt x="6203" y="7997"/>
                    <a:pt x="6652" y="5788"/>
                  </a:cubicBezTo>
                  <a:cubicBezTo>
                    <a:pt x="7100" y="3579"/>
                    <a:pt x="7399" y="2597"/>
                    <a:pt x="7736" y="1983"/>
                  </a:cubicBezTo>
                  <a:cubicBezTo>
                    <a:pt x="8072" y="1370"/>
                    <a:pt x="8446" y="1124"/>
                    <a:pt x="8633" y="1861"/>
                  </a:cubicBezTo>
                  <a:cubicBezTo>
                    <a:pt x="8819" y="2597"/>
                    <a:pt x="8819" y="4315"/>
                    <a:pt x="8745" y="5911"/>
                  </a:cubicBezTo>
                  <a:cubicBezTo>
                    <a:pt x="8670" y="7506"/>
                    <a:pt x="8520" y="8979"/>
                    <a:pt x="8446" y="10329"/>
                  </a:cubicBezTo>
                  <a:cubicBezTo>
                    <a:pt x="8371" y="11679"/>
                    <a:pt x="8371" y="12906"/>
                    <a:pt x="8520" y="13888"/>
                  </a:cubicBezTo>
                  <a:cubicBezTo>
                    <a:pt x="8670" y="14870"/>
                    <a:pt x="8969" y="15606"/>
                    <a:pt x="9268" y="15483"/>
                  </a:cubicBezTo>
                  <a:cubicBezTo>
                    <a:pt x="9567" y="15361"/>
                    <a:pt x="9866" y="14379"/>
                    <a:pt x="10127" y="13274"/>
                  </a:cubicBezTo>
                  <a:cubicBezTo>
                    <a:pt x="10389" y="12170"/>
                    <a:pt x="10613" y="10942"/>
                    <a:pt x="10800" y="9715"/>
                  </a:cubicBezTo>
                  <a:cubicBezTo>
                    <a:pt x="10987" y="8488"/>
                    <a:pt x="11136" y="7261"/>
                    <a:pt x="11211" y="7506"/>
                  </a:cubicBezTo>
                  <a:cubicBezTo>
                    <a:pt x="11286" y="7752"/>
                    <a:pt x="11286" y="9470"/>
                    <a:pt x="11398" y="10820"/>
                  </a:cubicBezTo>
                  <a:cubicBezTo>
                    <a:pt x="11510" y="12170"/>
                    <a:pt x="11734" y="13152"/>
                    <a:pt x="12033" y="13765"/>
                  </a:cubicBezTo>
                  <a:cubicBezTo>
                    <a:pt x="12332" y="14379"/>
                    <a:pt x="12706" y="14624"/>
                    <a:pt x="13229" y="14011"/>
                  </a:cubicBezTo>
                  <a:cubicBezTo>
                    <a:pt x="13752" y="13397"/>
                    <a:pt x="14425" y="11924"/>
                    <a:pt x="14985" y="10329"/>
                  </a:cubicBezTo>
                  <a:cubicBezTo>
                    <a:pt x="15546" y="8733"/>
                    <a:pt x="15994" y="7015"/>
                    <a:pt x="16293" y="5542"/>
                  </a:cubicBezTo>
                  <a:cubicBezTo>
                    <a:pt x="16592" y="4070"/>
                    <a:pt x="16742" y="2842"/>
                    <a:pt x="16592" y="2474"/>
                  </a:cubicBezTo>
                  <a:cubicBezTo>
                    <a:pt x="16443" y="2106"/>
                    <a:pt x="15994" y="2597"/>
                    <a:pt x="15509" y="4070"/>
                  </a:cubicBezTo>
                  <a:cubicBezTo>
                    <a:pt x="15023" y="5542"/>
                    <a:pt x="14500" y="7997"/>
                    <a:pt x="14612" y="10574"/>
                  </a:cubicBezTo>
                  <a:cubicBezTo>
                    <a:pt x="14724" y="13152"/>
                    <a:pt x="15471" y="15852"/>
                    <a:pt x="16742" y="17692"/>
                  </a:cubicBezTo>
                  <a:cubicBezTo>
                    <a:pt x="18012" y="19533"/>
                    <a:pt x="19806" y="20515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1" name="Drawing"/>
          <p:cNvGrpSpPr/>
          <p:nvPr/>
        </p:nvGrpSpPr>
        <p:grpSpPr>
          <a:xfrm>
            <a:off x="3956050" y="1206500"/>
            <a:ext cx="8771614" cy="6457951"/>
            <a:chOff x="0" y="0"/>
            <a:chExt cx="8771613" cy="6457950"/>
          </a:xfrm>
        </p:grpSpPr>
        <p:sp>
          <p:nvSpPr>
            <p:cNvPr id="1435" name="Line"/>
            <p:cNvSpPr/>
            <p:nvPr/>
          </p:nvSpPr>
          <p:spPr>
            <a:xfrm>
              <a:off x="273050" y="86783"/>
              <a:ext cx="29634" cy="5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13"/>
                  </a:moveTo>
                  <a:cubicBezTo>
                    <a:pt x="0" y="1770"/>
                    <a:pt x="0" y="1328"/>
                    <a:pt x="3086" y="885"/>
                  </a:cubicBezTo>
                  <a:cubicBezTo>
                    <a:pt x="6171" y="443"/>
                    <a:pt x="12343" y="0"/>
                    <a:pt x="16200" y="0"/>
                  </a:cubicBezTo>
                  <a:cubicBezTo>
                    <a:pt x="20057" y="0"/>
                    <a:pt x="21600" y="443"/>
                    <a:pt x="21600" y="1992"/>
                  </a:cubicBezTo>
                  <a:cubicBezTo>
                    <a:pt x="21600" y="3541"/>
                    <a:pt x="20057" y="6197"/>
                    <a:pt x="19286" y="9428"/>
                  </a:cubicBezTo>
                  <a:cubicBezTo>
                    <a:pt x="18514" y="12659"/>
                    <a:pt x="18514" y="16466"/>
                    <a:pt x="18514" y="18590"/>
                  </a:cubicBezTo>
                  <a:cubicBezTo>
                    <a:pt x="18514" y="20715"/>
                    <a:pt x="18514" y="21157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0" y="0"/>
              <a:ext cx="6223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267"/>
                    <a:pt x="0" y="18933"/>
                    <a:pt x="257" y="17867"/>
                  </a:cubicBezTo>
                  <a:cubicBezTo>
                    <a:pt x="514" y="16800"/>
                    <a:pt x="1029" y="16000"/>
                    <a:pt x="2718" y="14400"/>
                  </a:cubicBezTo>
                  <a:cubicBezTo>
                    <a:pt x="4408" y="12800"/>
                    <a:pt x="7273" y="10400"/>
                    <a:pt x="10029" y="8133"/>
                  </a:cubicBezTo>
                  <a:cubicBezTo>
                    <a:pt x="12784" y="5867"/>
                    <a:pt x="15429" y="3733"/>
                    <a:pt x="17339" y="2400"/>
                  </a:cubicBezTo>
                  <a:cubicBezTo>
                    <a:pt x="19249" y="1067"/>
                    <a:pt x="20424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77850" y="438150"/>
              <a:ext cx="2857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17400"/>
                    <a:pt x="6080" y="13200"/>
                    <a:pt x="9680" y="9600"/>
                  </a:cubicBezTo>
                  <a:cubicBezTo>
                    <a:pt x="13280" y="6000"/>
                    <a:pt x="1744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115397" y="63500"/>
              <a:ext cx="141903" cy="4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55" fill="norm" stroke="1" extrusionOk="0">
                  <a:moveTo>
                    <a:pt x="5095" y="0"/>
                  </a:moveTo>
                  <a:cubicBezTo>
                    <a:pt x="5095" y="2400"/>
                    <a:pt x="5095" y="4800"/>
                    <a:pt x="4301" y="7632"/>
                  </a:cubicBezTo>
                  <a:cubicBezTo>
                    <a:pt x="3507" y="10464"/>
                    <a:pt x="1919" y="13728"/>
                    <a:pt x="966" y="15936"/>
                  </a:cubicBezTo>
                  <a:cubicBezTo>
                    <a:pt x="13" y="18144"/>
                    <a:pt x="-305" y="19296"/>
                    <a:pt x="330" y="20160"/>
                  </a:cubicBezTo>
                  <a:cubicBezTo>
                    <a:pt x="966" y="21024"/>
                    <a:pt x="2554" y="21600"/>
                    <a:pt x="6207" y="21552"/>
                  </a:cubicBezTo>
                  <a:cubicBezTo>
                    <a:pt x="9860" y="21504"/>
                    <a:pt x="15577" y="20832"/>
                    <a:pt x="18436" y="19968"/>
                  </a:cubicBezTo>
                  <a:cubicBezTo>
                    <a:pt x="21295" y="19104"/>
                    <a:pt x="21295" y="18048"/>
                    <a:pt x="21295" y="16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109133" y="260350"/>
              <a:ext cx="256117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21600"/>
                  </a:moveTo>
                  <a:cubicBezTo>
                    <a:pt x="893" y="18982"/>
                    <a:pt x="0" y="16364"/>
                    <a:pt x="0" y="14073"/>
                  </a:cubicBezTo>
                  <a:cubicBezTo>
                    <a:pt x="0" y="11782"/>
                    <a:pt x="893" y="9818"/>
                    <a:pt x="4106" y="7855"/>
                  </a:cubicBezTo>
                  <a:cubicBezTo>
                    <a:pt x="7319" y="5891"/>
                    <a:pt x="12853" y="3927"/>
                    <a:pt x="16155" y="2618"/>
                  </a:cubicBezTo>
                  <a:cubicBezTo>
                    <a:pt x="19458" y="1309"/>
                    <a:pt x="2052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339850" y="226155"/>
              <a:ext cx="336551" cy="24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0271"/>
                  </a:moveTo>
                  <a:cubicBezTo>
                    <a:pt x="2174" y="9712"/>
                    <a:pt x="4347" y="9153"/>
                    <a:pt x="6385" y="8129"/>
                  </a:cubicBezTo>
                  <a:cubicBezTo>
                    <a:pt x="8423" y="7105"/>
                    <a:pt x="10325" y="5615"/>
                    <a:pt x="11479" y="4405"/>
                  </a:cubicBezTo>
                  <a:cubicBezTo>
                    <a:pt x="12634" y="3195"/>
                    <a:pt x="13042" y="2264"/>
                    <a:pt x="13042" y="1426"/>
                  </a:cubicBezTo>
                  <a:cubicBezTo>
                    <a:pt x="13042" y="588"/>
                    <a:pt x="12634" y="-157"/>
                    <a:pt x="11547" y="29"/>
                  </a:cubicBezTo>
                  <a:cubicBezTo>
                    <a:pt x="10460" y="215"/>
                    <a:pt x="8694" y="1333"/>
                    <a:pt x="7064" y="3660"/>
                  </a:cubicBezTo>
                  <a:cubicBezTo>
                    <a:pt x="5434" y="5988"/>
                    <a:pt x="3940" y="9526"/>
                    <a:pt x="3192" y="12133"/>
                  </a:cubicBezTo>
                  <a:cubicBezTo>
                    <a:pt x="2445" y="14740"/>
                    <a:pt x="2445" y="16415"/>
                    <a:pt x="3192" y="17812"/>
                  </a:cubicBezTo>
                  <a:cubicBezTo>
                    <a:pt x="3940" y="19209"/>
                    <a:pt x="5434" y="20326"/>
                    <a:pt x="7404" y="20884"/>
                  </a:cubicBezTo>
                  <a:cubicBezTo>
                    <a:pt x="9374" y="21443"/>
                    <a:pt x="11819" y="21443"/>
                    <a:pt x="14264" y="20326"/>
                  </a:cubicBezTo>
                  <a:cubicBezTo>
                    <a:pt x="16709" y="19209"/>
                    <a:pt x="19155" y="16974"/>
                    <a:pt x="21600" y="14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683857" y="176923"/>
              <a:ext cx="129328" cy="34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142" fill="norm" stroke="1" extrusionOk="0">
                  <a:moveTo>
                    <a:pt x="13192" y="5910"/>
                  </a:moveTo>
                  <a:cubicBezTo>
                    <a:pt x="12849" y="3958"/>
                    <a:pt x="12507" y="2006"/>
                    <a:pt x="11307" y="965"/>
                  </a:cubicBezTo>
                  <a:cubicBezTo>
                    <a:pt x="10107" y="-76"/>
                    <a:pt x="8049" y="-206"/>
                    <a:pt x="5821" y="249"/>
                  </a:cubicBezTo>
                  <a:cubicBezTo>
                    <a:pt x="3592" y="705"/>
                    <a:pt x="1192" y="1746"/>
                    <a:pt x="335" y="3112"/>
                  </a:cubicBezTo>
                  <a:cubicBezTo>
                    <a:pt x="-522" y="4478"/>
                    <a:pt x="164" y="6170"/>
                    <a:pt x="3592" y="8577"/>
                  </a:cubicBezTo>
                  <a:cubicBezTo>
                    <a:pt x="7021" y="10984"/>
                    <a:pt x="13192" y="14107"/>
                    <a:pt x="16621" y="15994"/>
                  </a:cubicBezTo>
                  <a:cubicBezTo>
                    <a:pt x="20049" y="17881"/>
                    <a:pt x="20735" y="18531"/>
                    <a:pt x="20907" y="19182"/>
                  </a:cubicBezTo>
                  <a:cubicBezTo>
                    <a:pt x="21078" y="19833"/>
                    <a:pt x="20735" y="20483"/>
                    <a:pt x="19707" y="20874"/>
                  </a:cubicBezTo>
                  <a:cubicBezTo>
                    <a:pt x="18678" y="21264"/>
                    <a:pt x="16964" y="21394"/>
                    <a:pt x="15592" y="20093"/>
                  </a:cubicBezTo>
                  <a:cubicBezTo>
                    <a:pt x="14221" y="18792"/>
                    <a:pt x="13192" y="16059"/>
                    <a:pt x="12164" y="13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927452" y="25400"/>
              <a:ext cx="91848" cy="48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20" fill="norm" stroke="1" extrusionOk="0">
                  <a:moveTo>
                    <a:pt x="16884" y="0"/>
                  </a:moveTo>
                  <a:cubicBezTo>
                    <a:pt x="12957" y="1516"/>
                    <a:pt x="9029" y="3032"/>
                    <a:pt x="6329" y="5400"/>
                  </a:cubicBezTo>
                  <a:cubicBezTo>
                    <a:pt x="3629" y="7768"/>
                    <a:pt x="2157" y="10989"/>
                    <a:pt x="1175" y="13642"/>
                  </a:cubicBezTo>
                  <a:cubicBezTo>
                    <a:pt x="193" y="16295"/>
                    <a:pt x="-298" y="18379"/>
                    <a:pt x="193" y="19611"/>
                  </a:cubicBezTo>
                  <a:cubicBezTo>
                    <a:pt x="684" y="20842"/>
                    <a:pt x="2157" y="21221"/>
                    <a:pt x="4120" y="21411"/>
                  </a:cubicBezTo>
                  <a:cubicBezTo>
                    <a:pt x="6084" y="21600"/>
                    <a:pt x="8538" y="21600"/>
                    <a:pt x="11484" y="20937"/>
                  </a:cubicBezTo>
                  <a:cubicBezTo>
                    <a:pt x="14429" y="20274"/>
                    <a:pt x="17866" y="18947"/>
                    <a:pt x="21302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879600" y="257439"/>
              <a:ext cx="20955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655" y="14453"/>
                    <a:pt x="1309" y="8100"/>
                    <a:pt x="4255" y="4288"/>
                  </a:cubicBezTo>
                  <a:cubicBezTo>
                    <a:pt x="7200" y="477"/>
                    <a:pt x="12436" y="-794"/>
                    <a:pt x="15709" y="477"/>
                  </a:cubicBezTo>
                  <a:cubicBezTo>
                    <a:pt x="18982" y="1747"/>
                    <a:pt x="20291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69900" y="704850"/>
              <a:ext cx="1174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6" y="18600"/>
                    <a:pt x="2413" y="15600"/>
                    <a:pt x="3795" y="12300"/>
                  </a:cubicBezTo>
                  <a:cubicBezTo>
                    <a:pt x="5176" y="9000"/>
                    <a:pt x="6733" y="5400"/>
                    <a:pt x="8231" y="3300"/>
                  </a:cubicBezTo>
                  <a:cubicBezTo>
                    <a:pt x="9730" y="1200"/>
                    <a:pt x="11170" y="600"/>
                    <a:pt x="12726" y="300"/>
                  </a:cubicBezTo>
                  <a:cubicBezTo>
                    <a:pt x="14283" y="0"/>
                    <a:pt x="15957" y="0"/>
                    <a:pt x="17455" y="0"/>
                  </a:cubicBezTo>
                  <a:cubicBezTo>
                    <a:pt x="18954" y="0"/>
                    <a:pt x="20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23900" y="723900"/>
              <a:ext cx="12128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8" y="19200"/>
                    <a:pt x="3016" y="16800"/>
                    <a:pt x="4429" y="14571"/>
                  </a:cubicBezTo>
                  <a:cubicBezTo>
                    <a:pt x="5843" y="12343"/>
                    <a:pt x="7162" y="10286"/>
                    <a:pt x="8519" y="8743"/>
                  </a:cubicBezTo>
                  <a:cubicBezTo>
                    <a:pt x="9876" y="7200"/>
                    <a:pt x="11271" y="6171"/>
                    <a:pt x="12666" y="5314"/>
                  </a:cubicBezTo>
                  <a:cubicBezTo>
                    <a:pt x="14061" y="4457"/>
                    <a:pt x="15455" y="3771"/>
                    <a:pt x="16850" y="3086"/>
                  </a:cubicBezTo>
                  <a:cubicBezTo>
                    <a:pt x="18245" y="2400"/>
                    <a:pt x="19640" y="1714"/>
                    <a:pt x="20431" y="1200"/>
                  </a:cubicBezTo>
                  <a:cubicBezTo>
                    <a:pt x="21223" y="686"/>
                    <a:pt x="21412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234950" y="1170730"/>
              <a:ext cx="234951" cy="28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761"/>
                  </a:moveTo>
                  <a:cubicBezTo>
                    <a:pt x="778" y="295"/>
                    <a:pt x="1557" y="-171"/>
                    <a:pt x="2432" y="62"/>
                  </a:cubicBezTo>
                  <a:cubicBezTo>
                    <a:pt x="3308" y="295"/>
                    <a:pt x="4281" y="1228"/>
                    <a:pt x="6130" y="4102"/>
                  </a:cubicBezTo>
                  <a:cubicBezTo>
                    <a:pt x="7978" y="6977"/>
                    <a:pt x="10703" y="11794"/>
                    <a:pt x="12941" y="15058"/>
                  </a:cubicBezTo>
                  <a:cubicBezTo>
                    <a:pt x="15178" y="18321"/>
                    <a:pt x="16930" y="20030"/>
                    <a:pt x="18292" y="20730"/>
                  </a:cubicBezTo>
                  <a:cubicBezTo>
                    <a:pt x="19654" y="21429"/>
                    <a:pt x="20627" y="21118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96732" y="1149350"/>
              <a:ext cx="243019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0"/>
                  </a:moveTo>
                  <a:cubicBezTo>
                    <a:pt x="20448" y="0"/>
                    <a:pt x="19517" y="0"/>
                    <a:pt x="18120" y="792"/>
                  </a:cubicBezTo>
                  <a:cubicBezTo>
                    <a:pt x="16724" y="1584"/>
                    <a:pt x="14862" y="3168"/>
                    <a:pt x="12255" y="5832"/>
                  </a:cubicBezTo>
                  <a:cubicBezTo>
                    <a:pt x="9648" y="8496"/>
                    <a:pt x="6296" y="12240"/>
                    <a:pt x="4155" y="14616"/>
                  </a:cubicBezTo>
                  <a:cubicBezTo>
                    <a:pt x="2013" y="16992"/>
                    <a:pt x="1082" y="18000"/>
                    <a:pt x="524" y="18936"/>
                  </a:cubicBezTo>
                  <a:cubicBezTo>
                    <a:pt x="-35" y="19872"/>
                    <a:pt x="-221" y="20736"/>
                    <a:pt x="338" y="21168"/>
                  </a:cubicBezTo>
                  <a:cubicBezTo>
                    <a:pt x="896" y="21600"/>
                    <a:pt x="2200" y="21600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27050" y="1450886"/>
              <a:ext cx="114300" cy="11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417"/>
                  </a:moveTo>
                  <a:cubicBezTo>
                    <a:pt x="400" y="9417"/>
                    <a:pt x="800" y="13417"/>
                    <a:pt x="800" y="16417"/>
                  </a:cubicBezTo>
                  <a:cubicBezTo>
                    <a:pt x="800" y="19417"/>
                    <a:pt x="400" y="21417"/>
                    <a:pt x="200" y="21217"/>
                  </a:cubicBezTo>
                  <a:cubicBezTo>
                    <a:pt x="0" y="21017"/>
                    <a:pt x="0" y="18617"/>
                    <a:pt x="0" y="15417"/>
                  </a:cubicBezTo>
                  <a:cubicBezTo>
                    <a:pt x="0" y="12217"/>
                    <a:pt x="0" y="8217"/>
                    <a:pt x="400" y="5217"/>
                  </a:cubicBezTo>
                  <a:cubicBezTo>
                    <a:pt x="800" y="2217"/>
                    <a:pt x="1600" y="217"/>
                    <a:pt x="4400" y="17"/>
                  </a:cubicBezTo>
                  <a:cubicBezTo>
                    <a:pt x="7200" y="-183"/>
                    <a:pt x="12000" y="1417"/>
                    <a:pt x="15200" y="4617"/>
                  </a:cubicBezTo>
                  <a:cubicBezTo>
                    <a:pt x="18400" y="7817"/>
                    <a:pt x="20000" y="12617"/>
                    <a:pt x="21600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42950" y="1089810"/>
              <a:ext cx="119708" cy="42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3" fill="norm" stroke="1" extrusionOk="0">
                  <a:moveTo>
                    <a:pt x="0" y="1073"/>
                  </a:moveTo>
                  <a:cubicBezTo>
                    <a:pt x="1137" y="649"/>
                    <a:pt x="2274" y="226"/>
                    <a:pt x="3789" y="67"/>
                  </a:cubicBezTo>
                  <a:cubicBezTo>
                    <a:pt x="5305" y="-92"/>
                    <a:pt x="7200" y="14"/>
                    <a:pt x="8905" y="596"/>
                  </a:cubicBezTo>
                  <a:cubicBezTo>
                    <a:pt x="10611" y="1179"/>
                    <a:pt x="12126" y="2237"/>
                    <a:pt x="11747" y="3561"/>
                  </a:cubicBezTo>
                  <a:cubicBezTo>
                    <a:pt x="11368" y="4884"/>
                    <a:pt x="9095" y="6473"/>
                    <a:pt x="7011" y="7743"/>
                  </a:cubicBezTo>
                  <a:cubicBezTo>
                    <a:pt x="4926" y="9014"/>
                    <a:pt x="3032" y="9967"/>
                    <a:pt x="2084" y="10708"/>
                  </a:cubicBezTo>
                  <a:cubicBezTo>
                    <a:pt x="1137" y="11449"/>
                    <a:pt x="1137" y="11979"/>
                    <a:pt x="2274" y="12402"/>
                  </a:cubicBezTo>
                  <a:cubicBezTo>
                    <a:pt x="3411" y="12826"/>
                    <a:pt x="5684" y="13143"/>
                    <a:pt x="8526" y="13567"/>
                  </a:cubicBezTo>
                  <a:cubicBezTo>
                    <a:pt x="11368" y="13990"/>
                    <a:pt x="14779" y="14520"/>
                    <a:pt x="17242" y="15473"/>
                  </a:cubicBezTo>
                  <a:cubicBezTo>
                    <a:pt x="19705" y="16426"/>
                    <a:pt x="21221" y="17802"/>
                    <a:pt x="21411" y="18755"/>
                  </a:cubicBezTo>
                  <a:cubicBezTo>
                    <a:pt x="21600" y="19708"/>
                    <a:pt x="20463" y="20237"/>
                    <a:pt x="18947" y="20661"/>
                  </a:cubicBezTo>
                  <a:cubicBezTo>
                    <a:pt x="17432" y="21084"/>
                    <a:pt x="15537" y="21402"/>
                    <a:pt x="13642" y="21455"/>
                  </a:cubicBezTo>
                  <a:cubicBezTo>
                    <a:pt x="11747" y="21508"/>
                    <a:pt x="9853" y="21296"/>
                    <a:pt x="9474" y="20926"/>
                  </a:cubicBezTo>
                  <a:cubicBezTo>
                    <a:pt x="9095" y="20555"/>
                    <a:pt x="10232" y="20026"/>
                    <a:pt x="11368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12696" y="1307108"/>
              <a:ext cx="284305" cy="10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115" fill="norm" stroke="1" extrusionOk="0">
                  <a:moveTo>
                    <a:pt x="4691" y="19034"/>
                  </a:moveTo>
                  <a:cubicBezTo>
                    <a:pt x="3891" y="19427"/>
                    <a:pt x="3091" y="19820"/>
                    <a:pt x="2291" y="20016"/>
                  </a:cubicBezTo>
                  <a:cubicBezTo>
                    <a:pt x="1491" y="20213"/>
                    <a:pt x="691" y="20213"/>
                    <a:pt x="291" y="18642"/>
                  </a:cubicBezTo>
                  <a:cubicBezTo>
                    <a:pt x="-109" y="17071"/>
                    <a:pt x="-109" y="13929"/>
                    <a:pt x="371" y="10591"/>
                  </a:cubicBezTo>
                  <a:cubicBezTo>
                    <a:pt x="851" y="7253"/>
                    <a:pt x="1811" y="3718"/>
                    <a:pt x="2771" y="1754"/>
                  </a:cubicBezTo>
                  <a:cubicBezTo>
                    <a:pt x="3731" y="-209"/>
                    <a:pt x="4691" y="-602"/>
                    <a:pt x="5651" y="969"/>
                  </a:cubicBezTo>
                  <a:cubicBezTo>
                    <a:pt x="6611" y="2540"/>
                    <a:pt x="7571" y="6074"/>
                    <a:pt x="8611" y="10002"/>
                  </a:cubicBezTo>
                  <a:cubicBezTo>
                    <a:pt x="9651" y="13929"/>
                    <a:pt x="10771" y="18249"/>
                    <a:pt x="12211" y="19623"/>
                  </a:cubicBezTo>
                  <a:cubicBezTo>
                    <a:pt x="13651" y="20998"/>
                    <a:pt x="15411" y="19427"/>
                    <a:pt x="17011" y="15696"/>
                  </a:cubicBezTo>
                  <a:cubicBezTo>
                    <a:pt x="18611" y="11965"/>
                    <a:pt x="20051" y="6074"/>
                    <a:pt x="21491" y="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206500" y="11747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231900" y="11112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314450" y="12192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358900" y="11430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410063" y="982930"/>
              <a:ext cx="113143" cy="29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88" fill="norm" stroke="1" extrusionOk="0">
                  <a:moveTo>
                    <a:pt x="11931" y="14445"/>
                  </a:moveTo>
                  <a:cubicBezTo>
                    <a:pt x="10731" y="13828"/>
                    <a:pt x="9531" y="13211"/>
                    <a:pt x="7931" y="12825"/>
                  </a:cubicBezTo>
                  <a:cubicBezTo>
                    <a:pt x="6331" y="12439"/>
                    <a:pt x="4331" y="12285"/>
                    <a:pt x="2931" y="12671"/>
                  </a:cubicBezTo>
                  <a:cubicBezTo>
                    <a:pt x="1531" y="13057"/>
                    <a:pt x="731" y="13982"/>
                    <a:pt x="331" y="14831"/>
                  </a:cubicBezTo>
                  <a:cubicBezTo>
                    <a:pt x="-69" y="15679"/>
                    <a:pt x="-69" y="16451"/>
                    <a:pt x="131" y="17299"/>
                  </a:cubicBezTo>
                  <a:cubicBezTo>
                    <a:pt x="331" y="18148"/>
                    <a:pt x="731" y="19074"/>
                    <a:pt x="1931" y="19691"/>
                  </a:cubicBezTo>
                  <a:cubicBezTo>
                    <a:pt x="3131" y="20308"/>
                    <a:pt x="5131" y="20617"/>
                    <a:pt x="8131" y="18842"/>
                  </a:cubicBezTo>
                  <a:cubicBezTo>
                    <a:pt x="11131" y="17068"/>
                    <a:pt x="15131" y="13211"/>
                    <a:pt x="17531" y="10125"/>
                  </a:cubicBezTo>
                  <a:cubicBezTo>
                    <a:pt x="19931" y="7039"/>
                    <a:pt x="20731" y="4725"/>
                    <a:pt x="21131" y="3105"/>
                  </a:cubicBezTo>
                  <a:cubicBezTo>
                    <a:pt x="21531" y="1485"/>
                    <a:pt x="21531" y="559"/>
                    <a:pt x="20531" y="174"/>
                  </a:cubicBezTo>
                  <a:cubicBezTo>
                    <a:pt x="19531" y="-212"/>
                    <a:pt x="17531" y="-58"/>
                    <a:pt x="16131" y="1717"/>
                  </a:cubicBezTo>
                  <a:cubicBezTo>
                    <a:pt x="14731" y="3491"/>
                    <a:pt x="13931" y="6885"/>
                    <a:pt x="14531" y="10434"/>
                  </a:cubicBezTo>
                  <a:cubicBezTo>
                    <a:pt x="15131" y="13982"/>
                    <a:pt x="17131" y="17685"/>
                    <a:pt x="19131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784350" y="1212850"/>
              <a:ext cx="2032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349"/>
                    <a:pt x="8550" y="6698"/>
                    <a:pt x="12150" y="10298"/>
                  </a:cubicBezTo>
                  <a:cubicBezTo>
                    <a:pt x="15750" y="13898"/>
                    <a:pt x="18675" y="17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828800" y="1130300"/>
              <a:ext cx="2540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045"/>
                    <a:pt x="17280" y="2090"/>
                    <a:pt x="14760" y="4065"/>
                  </a:cubicBezTo>
                  <a:cubicBezTo>
                    <a:pt x="12240" y="6039"/>
                    <a:pt x="9360" y="8942"/>
                    <a:pt x="6840" y="12019"/>
                  </a:cubicBezTo>
                  <a:cubicBezTo>
                    <a:pt x="4320" y="15097"/>
                    <a:pt x="216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754679" y="1282700"/>
              <a:ext cx="19172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561" y="2492"/>
                  </a:moveTo>
                  <a:cubicBezTo>
                    <a:pt x="848" y="5538"/>
                    <a:pt x="136" y="8585"/>
                    <a:pt x="18" y="11492"/>
                  </a:cubicBezTo>
                  <a:cubicBezTo>
                    <a:pt x="-101" y="14400"/>
                    <a:pt x="374" y="17169"/>
                    <a:pt x="1086" y="18969"/>
                  </a:cubicBezTo>
                  <a:cubicBezTo>
                    <a:pt x="1798" y="20769"/>
                    <a:pt x="2747" y="21600"/>
                    <a:pt x="3697" y="21600"/>
                  </a:cubicBezTo>
                  <a:cubicBezTo>
                    <a:pt x="4646" y="21600"/>
                    <a:pt x="5596" y="20769"/>
                    <a:pt x="6308" y="19662"/>
                  </a:cubicBezTo>
                  <a:cubicBezTo>
                    <a:pt x="7020" y="18554"/>
                    <a:pt x="7495" y="17169"/>
                    <a:pt x="7851" y="17169"/>
                  </a:cubicBezTo>
                  <a:cubicBezTo>
                    <a:pt x="8207" y="17169"/>
                    <a:pt x="8444" y="18554"/>
                    <a:pt x="9156" y="19662"/>
                  </a:cubicBezTo>
                  <a:cubicBezTo>
                    <a:pt x="9868" y="20769"/>
                    <a:pt x="11055" y="21600"/>
                    <a:pt x="12954" y="21185"/>
                  </a:cubicBezTo>
                  <a:cubicBezTo>
                    <a:pt x="14853" y="20769"/>
                    <a:pt x="17464" y="19108"/>
                    <a:pt x="19007" y="15369"/>
                  </a:cubicBezTo>
                  <a:cubicBezTo>
                    <a:pt x="20550" y="11631"/>
                    <a:pt x="21024" y="5815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016250" y="128270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041650" y="1193800"/>
              <a:ext cx="25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128433" y="1047750"/>
              <a:ext cx="27230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7145" y="0"/>
                  </a:moveTo>
                  <a:cubicBezTo>
                    <a:pt x="5982" y="1461"/>
                    <a:pt x="4818" y="2922"/>
                    <a:pt x="3905" y="5374"/>
                  </a:cubicBezTo>
                  <a:cubicBezTo>
                    <a:pt x="2991" y="7826"/>
                    <a:pt x="2326" y="11270"/>
                    <a:pt x="1994" y="13774"/>
                  </a:cubicBezTo>
                  <a:cubicBezTo>
                    <a:pt x="1662" y="16278"/>
                    <a:pt x="1662" y="17843"/>
                    <a:pt x="1911" y="18887"/>
                  </a:cubicBezTo>
                  <a:cubicBezTo>
                    <a:pt x="2160" y="19930"/>
                    <a:pt x="2658" y="20452"/>
                    <a:pt x="3323" y="20557"/>
                  </a:cubicBezTo>
                  <a:cubicBezTo>
                    <a:pt x="3988" y="20661"/>
                    <a:pt x="4818" y="20348"/>
                    <a:pt x="5234" y="19670"/>
                  </a:cubicBezTo>
                  <a:cubicBezTo>
                    <a:pt x="5649" y="18991"/>
                    <a:pt x="5649" y="17948"/>
                    <a:pt x="5317" y="16696"/>
                  </a:cubicBezTo>
                  <a:cubicBezTo>
                    <a:pt x="4985" y="15443"/>
                    <a:pt x="4320" y="13983"/>
                    <a:pt x="3655" y="13096"/>
                  </a:cubicBezTo>
                  <a:cubicBezTo>
                    <a:pt x="2991" y="12209"/>
                    <a:pt x="2326" y="11896"/>
                    <a:pt x="1578" y="11478"/>
                  </a:cubicBezTo>
                  <a:cubicBezTo>
                    <a:pt x="831" y="11061"/>
                    <a:pt x="0" y="10539"/>
                    <a:pt x="0" y="10122"/>
                  </a:cubicBezTo>
                  <a:cubicBezTo>
                    <a:pt x="0" y="9704"/>
                    <a:pt x="831" y="9391"/>
                    <a:pt x="2575" y="8296"/>
                  </a:cubicBezTo>
                  <a:cubicBezTo>
                    <a:pt x="4320" y="7200"/>
                    <a:pt x="6978" y="5322"/>
                    <a:pt x="8723" y="4070"/>
                  </a:cubicBezTo>
                  <a:cubicBezTo>
                    <a:pt x="10468" y="2817"/>
                    <a:pt x="11298" y="2191"/>
                    <a:pt x="11880" y="2191"/>
                  </a:cubicBezTo>
                  <a:cubicBezTo>
                    <a:pt x="12462" y="2191"/>
                    <a:pt x="12794" y="2817"/>
                    <a:pt x="12628" y="4539"/>
                  </a:cubicBezTo>
                  <a:cubicBezTo>
                    <a:pt x="12462" y="6261"/>
                    <a:pt x="11797" y="9078"/>
                    <a:pt x="11215" y="11374"/>
                  </a:cubicBezTo>
                  <a:cubicBezTo>
                    <a:pt x="10634" y="13670"/>
                    <a:pt x="10135" y="15443"/>
                    <a:pt x="9803" y="16643"/>
                  </a:cubicBezTo>
                  <a:cubicBezTo>
                    <a:pt x="9471" y="17843"/>
                    <a:pt x="9305" y="18470"/>
                    <a:pt x="9554" y="18365"/>
                  </a:cubicBezTo>
                  <a:cubicBezTo>
                    <a:pt x="9803" y="18261"/>
                    <a:pt x="10468" y="17426"/>
                    <a:pt x="11548" y="16591"/>
                  </a:cubicBezTo>
                  <a:cubicBezTo>
                    <a:pt x="12628" y="15757"/>
                    <a:pt x="14123" y="14922"/>
                    <a:pt x="15369" y="14504"/>
                  </a:cubicBezTo>
                  <a:cubicBezTo>
                    <a:pt x="16615" y="14087"/>
                    <a:pt x="17612" y="14087"/>
                    <a:pt x="18692" y="14817"/>
                  </a:cubicBezTo>
                  <a:cubicBezTo>
                    <a:pt x="19772" y="15548"/>
                    <a:pt x="20935" y="17009"/>
                    <a:pt x="21268" y="18261"/>
                  </a:cubicBezTo>
                  <a:cubicBezTo>
                    <a:pt x="21600" y="19513"/>
                    <a:pt x="21102" y="20557"/>
                    <a:pt x="206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842255" y="1062037"/>
              <a:ext cx="253495" cy="39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97" fill="norm" stroke="1" extrusionOk="0">
                  <a:moveTo>
                    <a:pt x="21557" y="1982"/>
                  </a:moveTo>
                  <a:cubicBezTo>
                    <a:pt x="21377" y="1293"/>
                    <a:pt x="21197" y="603"/>
                    <a:pt x="20657" y="259"/>
                  </a:cubicBezTo>
                  <a:cubicBezTo>
                    <a:pt x="20117" y="-86"/>
                    <a:pt x="19217" y="-86"/>
                    <a:pt x="17327" y="259"/>
                  </a:cubicBezTo>
                  <a:cubicBezTo>
                    <a:pt x="15437" y="603"/>
                    <a:pt x="12557" y="1293"/>
                    <a:pt x="9947" y="2671"/>
                  </a:cubicBezTo>
                  <a:cubicBezTo>
                    <a:pt x="7337" y="4050"/>
                    <a:pt x="4997" y="6118"/>
                    <a:pt x="3377" y="8531"/>
                  </a:cubicBezTo>
                  <a:cubicBezTo>
                    <a:pt x="1757" y="10944"/>
                    <a:pt x="857" y="13701"/>
                    <a:pt x="407" y="15425"/>
                  </a:cubicBezTo>
                  <a:cubicBezTo>
                    <a:pt x="-43" y="17148"/>
                    <a:pt x="-43" y="17837"/>
                    <a:pt x="47" y="18642"/>
                  </a:cubicBezTo>
                  <a:cubicBezTo>
                    <a:pt x="137" y="19446"/>
                    <a:pt x="317" y="20365"/>
                    <a:pt x="857" y="20882"/>
                  </a:cubicBezTo>
                  <a:cubicBezTo>
                    <a:pt x="1397" y="21399"/>
                    <a:pt x="2297" y="21514"/>
                    <a:pt x="4817" y="21284"/>
                  </a:cubicBezTo>
                  <a:cubicBezTo>
                    <a:pt x="7337" y="21054"/>
                    <a:pt x="11477" y="20480"/>
                    <a:pt x="15617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879849" y="12890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5840"/>
                    <a:pt x="10924" y="10080"/>
                    <a:pt x="14524" y="6480"/>
                  </a:cubicBezTo>
                  <a:cubicBezTo>
                    <a:pt x="18124" y="2880"/>
                    <a:pt x="198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267841" y="1036756"/>
              <a:ext cx="253360" cy="38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2" fill="norm" stroke="1" extrusionOk="0">
                  <a:moveTo>
                    <a:pt x="21545" y="2358"/>
                  </a:moveTo>
                  <a:cubicBezTo>
                    <a:pt x="21545" y="1774"/>
                    <a:pt x="21545" y="1190"/>
                    <a:pt x="21185" y="723"/>
                  </a:cubicBezTo>
                  <a:cubicBezTo>
                    <a:pt x="20825" y="256"/>
                    <a:pt x="20105" y="-94"/>
                    <a:pt x="18035" y="23"/>
                  </a:cubicBezTo>
                  <a:cubicBezTo>
                    <a:pt x="15965" y="140"/>
                    <a:pt x="12545" y="723"/>
                    <a:pt x="9755" y="2008"/>
                  </a:cubicBezTo>
                  <a:cubicBezTo>
                    <a:pt x="6965" y="3292"/>
                    <a:pt x="4805" y="5277"/>
                    <a:pt x="3455" y="7320"/>
                  </a:cubicBezTo>
                  <a:cubicBezTo>
                    <a:pt x="2105" y="9363"/>
                    <a:pt x="1565" y="11465"/>
                    <a:pt x="1115" y="13275"/>
                  </a:cubicBezTo>
                  <a:cubicBezTo>
                    <a:pt x="665" y="15084"/>
                    <a:pt x="305" y="16602"/>
                    <a:pt x="125" y="17653"/>
                  </a:cubicBezTo>
                  <a:cubicBezTo>
                    <a:pt x="-55" y="18704"/>
                    <a:pt x="-55" y="19288"/>
                    <a:pt x="215" y="19813"/>
                  </a:cubicBezTo>
                  <a:cubicBezTo>
                    <a:pt x="485" y="20338"/>
                    <a:pt x="1025" y="20805"/>
                    <a:pt x="3275" y="21097"/>
                  </a:cubicBezTo>
                  <a:cubicBezTo>
                    <a:pt x="5525" y="21389"/>
                    <a:pt x="9485" y="21506"/>
                    <a:pt x="11915" y="21448"/>
                  </a:cubicBezTo>
                  <a:cubicBezTo>
                    <a:pt x="14345" y="21389"/>
                    <a:pt x="15245" y="21156"/>
                    <a:pt x="16145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546599" y="115570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63"/>
                    <a:pt x="7200" y="7727"/>
                    <a:pt x="10800" y="11327"/>
                  </a:cubicBezTo>
                  <a:cubicBezTo>
                    <a:pt x="14400" y="14927"/>
                    <a:pt x="1800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584699" y="1181100"/>
              <a:ext cx="158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823"/>
                    <a:pt x="16416" y="1646"/>
                    <a:pt x="12816" y="5246"/>
                  </a:cubicBezTo>
                  <a:cubicBezTo>
                    <a:pt x="9216" y="8846"/>
                    <a:pt x="4608" y="152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756149" y="1022991"/>
              <a:ext cx="252289" cy="47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3" fill="norm" stroke="1" extrusionOk="0">
                  <a:moveTo>
                    <a:pt x="0" y="2285"/>
                  </a:moveTo>
                  <a:cubicBezTo>
                    <a:pt x="180" y="1707"/>
                    <a:pt x="360" y="1128"/>
                    <a:pt x="1440" y="742"/>
                  </a:cubicBezTo>
                  <a:cubicBezTo>
                    <a:pt x="2520" y="357"/>
                    <a:pt x="4500" y="164"/>
                    <a:pt x="6930" y="67"/>
                  </a:cubicBezTo>
                  <a:cubicBezTo>
                    <a:pt x="9360" y="-29"/>
                    <a:pt x="12240" y="-29"/>
                    <a:pt x="14130" y="116"/>
                  </a:cubicBezTo>
                  <a:cubicBezTo>
                    <a:pt x="16020" y="260"/>
                    <a:pt x="16920" y="550"/>
                    <a:pt x="17010" y="1417"/>
                  </a:cubicBezTo>
                  <a:cubicBezTo>
                    <a:pt x="17100" y="2285"/>
                    <a:pt x="16380" y="3732"/>
                    <a:pt x="15660" y="5612"/>
                  </a:cubicBezTo>
                  <a:cubicBezTo>
                    <a:pt x="14940" y="7492"/>
                    <a:pt x="14220" y="9807"/>
                    <a:pt x="14580" y="11880"/>
                  </a:cubicBezTo>
                  <a:cubicBezTo>
                    <a:pt x="14940" y="13953"/>
                    <a:pt x="16380" y="15785"/>
                    <a:pt x="17730" y="17087"/>
                  </a:cubicBezTo>
                  <a:cubicBezTo>
                    <a:pt x="19080" y="18389"/>
                    <a:pt x="20340" y="19160"/>
                    <a:pt x="20970" y="19787"/>
                  </a:cubicBezTo>
                  <a:cubicBezTo>
                    <a:pt x="21600" y="20414"/>
                    <a:pt x="21600" y="20896"/>
                    <a:pt x="21060" y="21185"/>
                  </a:cubicBezTo>
                  <a:cubicBezTo>
                    <a:pt x="20520" y="21475"/>
                    <a:pt x="19440" y="21571"/>
                    <a:pt x="17730" y="21426"/>
                  </a:cubicBezTo>
                  <a:cubicBezTo>
                    <a:pt x="16020" y="21282"/>
                    <a:pt x="13680" y="20896"/>
                    <a:pt x="11340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130799" y="1292406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74" y="11918"/>
                    <a:pt x="5349" y="3818"/>
                    <a:pt x="8949" y="1118"/>
                  </a:cubicBezTo>
                  <a:cubicBezTo>
                    <a:pt x="12549" y="-1582"/>
                    <a:pt x="1707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206999" y="13970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581649" y="1191683"/>
              <a:ext cx="44450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8664"/>
                    <a:pt x="3291" y="15728"/>
                    <a:pt x="4629" y="12478"/>
                  </a:cubicBezTo>
                  <a:cubicBezTo>
                    <a:pt x="5966" y="9227"/>
                    <a:pt x="6994" y="5662"/>
                    <a:pt x="7560" y="3355"/>
                  </a:cubicBezTo>
                  <a:cubicBezTo>
                    <a:pt x="8126" y="1049"/>
                    <a:pt x="8229" y="0"/>
                    <a:pt x="8126" y="0"/>
                  </a:cubicBezTo>
                  <a:cubicBezTo>
                    <a:pt x="8023" y="0"/>
                    <a:pt x="7714" y="1049"/>
                    <a:pt x="7457" y="3775"/>
                  </a:cubicBezTo>
                  <a:cubicBezTo>
                    <a:pt x="7200" y="6501"/>
                    <a:pt x="6994" y="10905"/>
                    <a:pt x="6994" y="13631"/>
                  </a:cubicBezTo>
                  <a:cubicBezTo>
                    <a:pt x="6994" y="16357"/>
                    <a:pt x="7200" y="17406"/>
                    <a:pt x="7560" y="18035"/>
                  </a:cubicBezTo>
                  <a:cubicBezTo>
                    <a:pt x="7920" y="18664"/>
                    <a:pt x="8434" y="18874"/>
                    <a:pt x="9617" y="17720"/>
                  </a:cubicBezTo>
                  <a:cubicBezTo>
                    <a:pt x="10800" y="16567"/>
                    <a:pt x="12651" y="14050"/>
                    <a:pt x="13989" y="11219"/>
                  </a:cubicBezTo>
                  <a:cubicBezTo>
                    <a:pt x="15326" y="8388"/>
                    <a:pt x="16149" y="5243"/>
                    <a:pt x="16560" y="3146"/>
                  </a:cubicBezTo>
                  <a:cubicBezTo>
                    <a:pt x="16971" y="1049"/>
                    <a:pt x="16971" y="0"/>
                    <a:pt x="16920" y="1573"/>
                  </a:cubicBezTo>
                  <a:cubicBezTo>
                    <a:pt x="16869" y="3146"/>
                    <a:pt x="16766" y="7340"/>
                    <a:pt x="17537" y="11115"/>
                  </a:cubicBezTo>
                  <a:cubicBezTo>
                    <a:pt x="18309" y="14889"/>
                    <a:pt x="19954" y="182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676899" y="1536700"/>
              <a:ext cx="387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2" y="17760"/>
                    <a:pt x="2125" y="13920"/>
                    <a:pt x="4249" y="10800"/>
                  </a:cubicBezTo>
                  <a:cubicBezTo>
                    <a:pt x="6374" y="7680"/>
                    <a:pt x="9561" y="5280"/>
                    <a:pt x="12630" y="3600"/>
                  </a:cubicBezTo>
                  <a:cubicBezTo>
                    <a:pt x="15698" y="1920"/>
                    <a:pt x="1864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746749" y="1655087"/>
              <a:ext cx="2921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757" y="12793"/>
                    <a:pt x="7513" y="5170"/>
                    <a:pt x="11113" y="1993"/>
                  </a:cubicBezTo>
                  <a:cubicBezTo>
                    <a:pt x="14713" y="-1183"/>
                    <a:pt x="1815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905499" y="1835150"/>
              <a:ext cx="165101" cy="1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0"/>
                  </a:moveTo>
                  <a:cubicBezTo>
                    <a:pt x="277" y="5326"/>
                    <a:pt x="554" y="10652"/>
                    <a:pt x="1108" y="14351"/>
                  </a:cubicBezTo>
                  <a:cubicBezTo>
                    <a:pt x="1662" y="18049"/>
                    <a:pt x="2492" y="20121"/>
                    <a:pt x="3600" y="20860"/>
                  </a:cubicBezTo>
                  <a:cubicBezTo>
                    <a:pt x="4708" y="21600"/>
                    <a:pt x="6092" y="21008"/>
                    <a:pt x="7200" y="19973"/>
                  </a:cubicBezTo>
                  <a:cubicBezTo>
                    <a:pt x="8308" y="18937"/>
                    <a:pt x="9138" y="17458"/>
                    <a:pt x="10108" y="14795"/>
                  </a:cubicBezTo>
                  <a:cubicBezTo>
                    <a:pt x="11077" y="12132"/>
                    <a:pt x="12185" y="8285"/>
                    <a:pt x="12738" y="7397"/>
                  </a:cubicBezTo>
                  <a:cubicBezTo>
                    <a:pt x="13292" y="6510"/>
                    <a:pt x="13292" y="8581"/>
                    <a:pt x="13846" y="10208"/>
                  </a:cubicBezTo>
                  <a:cubicBezTo>
                    <a:pt x="14400" y="11836"/>
                    <a:pt x="15508" y="13019"/>
                    <a:pt x="16892" y="13611"/>
                  </a:cubicBezTo>
                  <a:cubicBezTo>
                    <a:pt x="18277" y="14203"/>
                    <a:pt x="19938" y="14203"/>
                    <a:pt x="21600" y="142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115049" y="182245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29"/>
                    <a:pt x="0" y="11657"/>
                    <a:pt x="0" y="15600"/>
                  </a:cubicBezTo>
                  <a:cubicBezTo>
                    <a:pt x="0" y="19543"/>
                    <a:pt x="0" y="21600"/>
                    <a:pt x="0" y="21600"/>
                  </a:cubicBezTo>
                  <a:cubicBezTo>
                    <a:pt x="0" y="21600"/>
                    <a:pt x="0" y="19543"/>
                    <a:pt x="514" y="16800"/>
                  </a:cubicBezTo>
                  <a:cubicBezTo>
                    <a:pt x="1029" y="14057"/>
                    <a:pt x="2057" y="10629"/>
                    <a:pt x="3086" y="8057"/>
                  </a:cubicBezTo>
                  <a:cubicBezTo>
                    <a:pt x="4114" y="5486"/>
                    <a:pt x="5143" y="3771"/>
                    <a:pt x="6943" y="2914"/>
                  </a:cubicBezTo>
                  <a:cubicBezTo>
                    <a:pt x="8743" y="2057"/>
                    <a:pt x="11314" y="2057"/>
                    <a:pt x="13886" y="5314"/>
                  </a:cubicBezTo>
                  <a:cubicBezTo>
                    <a:pt x="16457" y="8571"/>
                    <a:pt x="19029" y="15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274593" y="1676400"/>
              <a:ext cx="113507" cy="23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67" fill="norm" stroke="1" extrusionOk="0">
                  <a:moveTo>
                    <a:pt x="8250" y="0"/>
                  </a:moveTo>
                  <a:cubicBezTo>
                    <a:pt x="6650" y="4476"/>
                    <a:pt x="5050" y="8951"/>
                    <a:pt x="4250" y="11870"/>
                  </a:cubicBezTo>
                  <a:cubicBezTo>
                    <a:pt x="3450" y="14789"/>
                    <a:pt x="3450" y="16151"/>
                    <a:pt x="2850" y="17611"/>
                  </a:cubicBezTo>
                  <a:cubicBezTo>
                    <a:pt x="2250" y="19070"/>
                    <a:pt x="1050" y="20627"/>
                    <a:pt x="450" y="20627"/>
                  </a:cubicBezTo>
                  <a:cubicBezTo>
                    <a:pt x="-150" y="20627"/>
                    <a:pt x="-150" y="19070"/>
                    <a:pt x="450" y="17222"/>
                  </a:cubicBezTo>
                  <a:cubicBezTo>
                    <a:pt x="1050" y="15373"/>
                    <a:pt x="2250" y="13232"/>
                    <a:pt x="4050" y="11773"/>
                  </a:cubicBezTo>
                  <a:cubicBezTo>
                    <a:pt x="5850" y="10314"/>
                    <a:pt x="8250" y="9535"/>
                    <a:pt x="10050" y="9535"/>
                  </a:cubicBezTo>
                  <a:cubicBezTo>
                    <a:pt x="11850" y="9535"/>
                    <a:pt x="13050" y="10314"/>
                    <a:pt x="14050" y="11384"/>
                  </a:cubicBezTo>
                  <a:cubicBezTo>
                    <a:pt x="15050" y="12454"/>
                    <a:pt x="15850" y="13816"/>
                    <a:pt x="14250" y="15470"/>
                  </a:cubicBezTo>
                  <a:cubicBezTo>
                    <a:pt x="12650" y="17124"/>
                    <a:pt x="8650" y="19070"/>
                    <a:pt x="5650" y="20141"/>
                  </a:cubicBezTo>
                  <a:cubicBezTo>
                    <a:pt x="2650" y="21211"/>
                    <a:pt x="650" y="21405"/>
                    <a:pt x="650" y="21503"/>
                  </a:cubicBezTo>
                  <a:cubicBezTo>
                    <a:pt x="650" y="21600"/>
                    <a:pt x="2650" y="21600"/>
                    <a:pt x="6450" y="21405"/>
                  </a:cubicBezTo>
                  <a:cubicBezTo>
                    <a:pt x="10250" y="21211"/>
                    <a:pt x="15850" y="20822"/>
                    <a:pt x="21450" y="20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426199" y="1809750"/>
              <a:ext cx="8255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6020"/>
                    <a:pt x="1108" y="12039"/>
                    <a:pt x="1108" y="15934"/>
                  </a:cubicBezTo>
                  <a:cubicBezTo>
                    <a:pt x="1108" y="19830"/>
                    <a:pt x="554" y="21600"/>
                    <a:pt x="554" y="21600"/>
                  </a:cubicBezTo>
                  <a:cubicBezTo>
                    <a:pt x="554" y="21600"/>
                    <a:pt x="1108" y="19830"/>
                    <a:pt x="3046" y="16643"/>
                  </a:cubicBezTo>
                  <a:cubicBezTo>
                    <a:pt x="4985" y="13456"/>
                    <a:pt x="8308" y="8852"/>
                    <a:pt x="11354" y="6197"/>
                  </a:cubicBezTo>
                  <a:cubicBezTo>
                    <a:pt x="14400" y="3541"/>
                    <a:pt x="17169" y="2833"/>
                    <a:pt x="18831" y="3541"/>
                  </a:cubicBezTo>
                  <a:cubicBezTo>
                    <a:pt x="20492" y="4249"/>
                    <a:pt x="21046" y="6374"/>
                    <a:pt x="21323" y="9561"/>
                  </a:cubicBezTo>
                  <a:cubicBezTo>
                    <a:pt x="21600" y="12748"/>
                    <a:pt x="21600" y="16997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587066" y="1833268"/>
              <a:ext cx="72638" cy="10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447" fill="norm" stroke="1" extrusionOk="0">
                  <a:moveTo>
                    <a:pt x="1234" y="2861"/>
                  </a:moveTo>
                  <a:cubicBezTo>
                    <a:pt x="617" y="5353"/>
                    <a:pt x="0" y="7846"/>
                    <a:pt x="0" y="10753"/>
                  </a:cubicBezTo>
                  <a:cubicBezTo>
                    <a:pt x="0" y="13661"/>
                    <a:pt x="617" y="16984"/>
                    <a:pt x="2469" y="18853"/>
                  </a:cubicBezTo>
                  <a:cubicBezTo>
                    <a:pt x="4320" y="20723"/>
                    <a:pt x="7406" y="21138"/>
                    <a:pt x="10800" y="19061"/>
                  </a:cubicBezTo>
                  <a:cubicBezTo>
                    <a:pt x="14194" y="16984"/>
                    <a:pt x="17897" y="12415"/>
                    <a:pt x="19749" y="8884"/>
                  </a:cubicBezTo>
                  <a:cubicBezTo>
                    <a:pt x="21600" y="5353"/>
                    <a:pt x="21600" y="2861"/>
                    <a:pt x="20057" y="1407"/>
                  </a:cubicBezTo>
                  <a:cubicBezTo>
                    <a:pt x="18514" y="-47"/>
                    <a:pt x="15429" y="-462"/>
                    <a:pt x="12651" y="576"/>
                  </a:cubicBezTo>
                  <a:cubicBezTo>
                    <a:pt x="9874" y="1615"/>
                    <a:pt x="7406" y="4107"/>
                    <a:pt x="4937" y="6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733893" y="1835150"/>
              <a:ext cx="162207" cy="11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20" fill="norm" stroke="1" extrusionOk="0">
                  <a:moveTo>
                    <a:pt x="458" y="0"/>
                  </a:moveTo>
                  <a:cubicBezTo>
                    <a:pt x="178" y="4483"/>
                    <a:pt x="-103" y="8966"/>
                    <a:pt x="37" y="12226"/>
                  </a:cubicBezTo>
                  <a:cubicBezTo>
                    <a:pt x="178" y="15487"/>
                    <a:pt x="739" y="17525"/>
                    <a:pt x="1580" y="17932"/>
                  </a:cubicBezTo>
                  <a:cubicBezTo>
                    <a:pt x="2422" y="18340"/>
                    <a:pt x="3544" y="17117"/>
                    <a:pt x="4526" y="15691"/>
                  </a:cubicBezTo>
                  <a:cubicBezTo>
                    <a:pt x="5507" y="14264"/>
                    <a:pt x="6349" y="12634"/>
                    <a:pt x="6770" y="13042"/>
                  </a:cubicBezTo>
                  <a:cubicBezTo>
                    <a:pt x="7191" y="13449"/>
                    <a:pt x="7191" y="15894"/>
                    <a:pt x="7752" y="17728"/>
                  </a:cubicBezTo>
                  <a:cubicBezTo>
                    <a:pt x="8313" y="19562"/>
                    <a:pt x="9435" y="20785"/>
                    <a:pt x="10697" y="21192"/>
                  </a:cubicBezTo>
                  <a:cubicBezTo>
                    <a:pt x="11959" y="21600"/>
                    <a:pt x="13362" y="21192"/>
                    <a:pt x="15185" y="17525"/>
                  </a:cubicBezTo>
                  <a:cubicBezTo>
                    <a:pt x="17009" y="13857"/>
                    <a:pt x="19253" y="6928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908799" y="1816157"/>
              <a:ext cx="120651" cy="1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767"/>
                  </a:moveTo>
                  <a:cubicBezTo>
                    <a:pt x="379" y="5022"/>
                    <a:pt x="758" y="8277"/>
                    <a:pt x="1516" y="10644"/>
                  </a:cubicBezTo>
                  <a:cubicBezTo>
                    <a:pt x="2274" y="13011"/>
                    <a:pt x="3411" y="14491"/>
                    <a:pt x="3979" y="14343"/>
                  </a:cubicBezTo>
                  <a:cubicBezTo>
                    <a:pt x="4547" y="14195"/>
                    <a:pt x="4547" y="12419"/>
                    <a:pt x="4926" y="9904"/>
                  </a:cubicBezTo>
                  <a:cubicBezTo>
                    <a:pt x="5305" y="7389"/>
                    <a:pt x="6063" y="4134"/>
                    <a:pt x="7958" y="2211"/>
                  </a:cubicBezTo>
                  <a:cubicBezTo>
                    <a:pt x="9853" y="288"/>
                    <a:pt x="12884" y="-304"/>
                    <a:pt x="14968" y="140"/>
                  </a:cubicBezTo>
                  <a:cubicBezTo>
                    <a:pt x="17053" y="584"/>
                    <a:pt x="18189" y="2063"/>
                    <a:pt x="19137" y="5762"/>
                  </a:cubicBezTo>
                  <a:cubicBezTo>
                    <a:pt x="20084" y="9460"/>
                    <a:pt x="20842" y="15378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250950" y="2406650"/>
              <a:ext cx="127001" cy="21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0"/>
                  </a:moveTo>
                  <a:cubicBezTo>
                    <a:pt x="2160" y="6416"/>
                    <a:pt x="4320" y="12832"/>
                    <a:pt x="5940" y="16467"/>
                  </a:cubicBezTo>
                  <a:cubicBezTo>
                    <a:pt x="7560" y="20103"/>
                    <a:pt x="8640" y="20958"/>
                    <a:pt x="10080" y="21279"/>
                  </a:cubicBezTo>
                  <a:cubicBezTo>
                    <a:pt x="11520" y="21600"/>
                    <a:pt x="13320" y="21386"/>
                    <a:pt x="14580" y="18713"/>
                  </a:cubicBezTo>
                  <a:cubicBezTo>
                    <a:pt x="15840" y="16040"/>
                    <a:pt x="16560" y="10907"/>
                    <a:pt x="16920" y="7806"/>
                  </a:cubicBezTo>
                  <a:cubicBezTo>
                    <a:pt x="17280" y="4705"/>
                    <a:pt x="17280" y="3636"/>
                    <a:pt x="18000" y="2780"/>
                  </a:cubicBezTo>
                  <a:cubicBezTo>
                    <a:pt x="18720" y="1925"/>
                    <a:pt x="20160" y="1283"/>
                    <a:pt x="21600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439197" y="2369492"/>
              <a:ext cx="86756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503" fill="norm" stroke="1" extrusionOk="0">
                  <a:moveTo>
                    <a:pt x="12590" y="4485"/>
                  </a:moveTo>
                  <a:cubicBezTo>
                    <a:pt x="12590" y="3394"/>
                    <a:pt x="12590" y="2303"/>
                    <a:pt x="11586" y="1430"/>
                  </a:cubicBezTo>
                  <a:cubicBezTo>
                    <a:pt x="10581" y="558"/>
                    <a:pt x="8572" y="-97"/>
                    <a:pt x="6563" y="12"/>
                  </a:cubicBezTo>
                  <a:cubicBezTo>
                    <a:pt x="4553" y="121"/>
                    <a:pt x="2544" y="994"/>
                    <a:pt x="1288" y="2521"/>
                  </a:cubicBezTo>
                  <a:cubicBezTo>
                    <a:pt x="32" y="4048"/>
                    <a:pt x="-470" y="6230"/>
                    <a:pt x="535" y="8303"/>
                  </a:cubicBezTo>
                  <a:cubicBezTo>
                    <a:pt x="1539" y="10376"/>
                    <a:pt x="4051" y="12339"/>
                    <a:pt x="6563" y="13648"/>
                  </a:cubicBezTo>
                  <a:cubicBezTo>
                    <a:pt x="9074" y="14958"/>
                    <a:pt x="11586" y="15612"/>
                    <a:pt x="14097" y="16267"/>
                  </a:cubicBezTo>
                  <a:cubicBezTo>
                    <a:pt x="16609" y="16921"/>
                    <a:pt x="19121" y="17576"/>
                    <a:pt x="20125" y="18448"/>
                  </a:cubicBezTo>
                  <a:cubicBezTo>
                    <a:pt x="21130" y="19321"/>
                    <a:pt x="20628" y="20412"/>
                    <a:pt x="17363" y="20958"/>
                  </a:cubicBezTo>
                  <a:cubicBezTo>
                    <a:pt x="14097" y="21503"/>
                    <a:pt x="8070" y="21503"/>
                    <a:pt x="204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657350" y="25209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261394" y="2251933"/>
              <a:ext cx="236526" cy="30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3" fill="norm" stroke="1" extrusionOk="0">
                  <a:moveTo>
                    <a:pt x="3942" y="618"/>
                  </a:moveTo>
                  <a:cubicBezTo>
                    <a:pt x="3178" y="3941"/>
                    <a:pt x="2413" y="7264"/>
                    <a:pt x="2031" y="10210"/>
                  </a:cubicBezTo>
                  <a:cubicBezTo>
                    <a:pt x="1648" y="13155"/>
                    <a:pt x="1648" y="15723"/>
                    <a:pt x="1648" y="17385"/>
                  </a:cubicBezTo>
                  <a:cubicBezTo>
                    <a:pt x="1648" y="19046"/>
                    <a:pt x="1648" y="19801"/>
                    <a:pt x="1553" y="19801"/>
                  </a:cubicBezTo>
                  <a:cubicBezTo>
                    <a:pt x="1457" y="19801"/>
                    <a:pt x="1266" y="19046"/>
                    <a:pt x="979" y="17989"/>
                  </a:cubicBezTo>
                  <a:cubicBezTo>
                    <a:pt x="693" y="16932"/>
                    <a:pt x="310" y="15572"/>
                    <a:pt x="119" y="14515"/>
                  </a:cubicBezTo>
                  <a:cubicBezTo>
                    <a:pt x="-72" y="13457"/>
                    <a:pt x="-72" y="12702"/>
                    <a:pt x="406" y="12325"/>
                  </a:cubicBezTo>
                  <a:cubicBezTo>
                    <a:pt x="884" y="11947"/>
                    <a:pt x="1840" y="11947"/>
                    <a:pt x="4324" y="11494"/>
                  </a:cubicBezTo>
                  <a:cubicBezTo>
                    <a:pt x="6809" y="11041"/>
                    <a:pt x="10824" y="10134"/>
                    <a:pt x="13882" y="8473"/>
                  </a:cubicBezTo>
                  <a:cubicBezTo>
                    <a:pt x="16940" y="6811"/>
                    <a:pt x="19043" y="4394"/>
                    <a:pt x="20190" y="2657"/>
                  </a:cubicBezTo>
                  <a:cubicBezTo>
                    <a:pt x="21337" y="920"/>
                    <a:pt x="21528" y="-137"/>
                    <a:pt x="21241" y="14"/>
                  </a:cubicBezTo>
                  <a:cubicBezTo>
                    <a:pt x="20955" y="165"/>
                    <a:pt x="20190" y="1525"/>
                    <a:pt x="19616" y="3715"/>
                  </a:cubicBezTo>
                  <a:cubicBezTo>
                    <a:pt x="19043" y="5905"/>
                    <a:pt x="18661" y="8926"/>
                    <a:pt x="18278" y="12022"/>
                  </a:cubicBezTo>
                  <a:cubicBezTo>
                    <a:pt x="17896" y="15119"/>
                    <a:pt x="17514" y="18291"/>
                    <a:pt x="17132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545127" y="2476500"/>
              <a:ext cx="1392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667000" y="23431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673350" y="24574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774950" y="2316620"/>
              <a:ext cx="298451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1991" y="18030"/>
                    <a:pt x="3983" y="14532"/>
                    <a:pt x="5515" y="11261"/>
                  </a:cubicBezTo>
                  <a:cubicBezTo>
                    <a:pt x="7047" y="7991"/>
                    <a:pt x="8119" y="4949"/>
                    <a:pt x="8732" y="2971"/>
                  </a:cubicBezTo>
                  <a:cubicBezTo>
                    <a:pt x="9345" y="994"/>
                    <a:pt x="9498" y="81"/>
                    <a:pt x="9421" y="5"/>
                  </a:cubicBezTo>
                  <a:cubicBezTo>
                    <a:pt x="9345" y="-71"/>
                    <a:pt x="9038" y="690"/>
                    <a:pt x="8732" y="2971"/>
                  </a:cubicBezTo>
                  <a:cubicBezTo>
                    <a:pt x="8426" y="5253"/>
                    <a:pt x="8119" y="9056"/>
                    <a:pt x="8119" y="11490"/>
                  </a:cubicBezTo>
                  <a:cubicBezTo>
                    <a:pt x="8119" y="13923"/>
                    <a:pt x="8426" y="14988"/>
                    <a:pt x="8962" y="15444"/>
                  </a:cubicBezTo>
                  <a:cubicBezTo>
                    <a:pt x="9498" y="15901"/>
                    <a:pt x="10264" y="15749"/>
                    <a:pt x="11643" y="14456"/>
                  </a:cubicBezTo>
                  <a:cubicBezTo>
                    <a:pt x="13021" y="13163"/>
                    <a:pt x="15013" y="10729"/>
                    <a:pt x="16315" y="8675"/>
                  </a:cubicBezTo>
                  <a:cubicBezTo>
                    <a:pt x="17617" y="6622"/>
                    <a:pt x="18230" y="4949"/>
                    <a:pt x="18613" y="3732"/>
                  </a:cubicBezTo>
                  <a:cubicBezTo>
                    <a:pt x="18996" y="2515"/>
                    <a:pt x="19149" y="1754"/>
                    <a:pt x="18996" y="1678"/>
                  </a:cubicBezTo>
                  <a:cubicBezTo>
                    <a:pt x="18843" y="1602"/>
                    <a:pt x="18383" y="2211"/>
                    <a:pt x="18077" y="3808"/>
                  </a:cubicBezTo>
                  <a:cubicBezTo>
                    <a:pt x="17770" y="5405"/>
                    <a:pt x="17617" y="7991"/>
                    <a:pt x="17923" y="10044"/>
                  </a:cubicBezTo>
                  <a:cubicBezTo>
                    <a:pt x="18230" y="12098"/>
                    <a:pt x="18996" y="13619"/>
                    <a:pt x="19685" y="14456"/>
                  </a:cubicBezTo>
                  <a:cubicBezTo>
                    <a:pt x="20374" y="15292"/>
                    <a:pt x="20987" y="15444"/>
                    <a:pt x="21600" y="15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232150" y="24066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2" y="0"/>
                    <a:pt x="12065" y="0"/>
                    <a:pt x="15665" y="3600"/>
                  </a:cubicBezTo>
                  <a:cubicBezTo>
                    <a:pt x="19265" y="7200"/>
                    <a:pt x="2043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276600" y="24828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600"/>
                    <a:pt x="10473" y="9600"/>
                    <a:pt x="14073" y="6000"/>
                  </a:cubicBezTo>
                  <a:cubicBezTo>
                    <a:pt x="17673" y="2400"/>
                    <a:pt x="1963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295650" y="2311400"/>
              <a:ext cx="1079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4015"/>
                    <a:pt x="15671" y="8031"/>
                    <a:pt x="12071" y="11631"/>
                  </a:cubicBezTo>
                  <a:cubicBezTo>
                    <a:pt x="8471" y="15231"/>
                    <a:pt x="4235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562349" y="2309084"/>
              <a:ext cx="361951" cy="25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642" y="19315"/>
                    <a:pt x="3284" y="17191"/>
                    <a:pt x="4674" y="14712"/>
                  </a:cubicBezTo>
                  <a:cubicBezTo>
                    <a:pt x="6063" y="12233"/>
                    <a:pt x="7200" y="9401"/>
                    <a:pt x="7895" y="7542"/>
                  </a:cubicBezTo>
                  <a:cubicBezTo>
                    <a:pt x="8589" y="5683"/>
                    <a:pt x="8842" y="4797"/>
                    <a:pt x="9095" y="3735"/>
                  </a:cubicBezTo>
                  <a:cubicBezTo>
                    <a:pt x="9347" y="2673"/>
                    <a:pt x="9600" y="1433"/>
                    <a:pt x="9474" y="1079"/>
                  </a:cubicBezTo>
                  <a:cubicBezTo>
                    <a:pt x="9347" y="725"/>
                    <a:pt x="8842" y="1256"/>
                    <a:pt x="8211" y="3470"/>
                  </a:cubicBezTo>
                  <a:cubicBezTo>
                    <a:pt x="7579" y="5683"/>
                    <a:pt x="6821" y="9578"/>
                    <a:pt x="6442" y="12056"/>
                  </a:cubicBezTo>
                  <a:cubicBezTo>
                    <a:pt x="6063" y="14535"/>
                    <a:pt x="6063" y="15597"/>
                    <a:pt x="6063" y="16748"/>
                  </a:cubicBezTo>
                  <a:cubicBezTo>
                    <a:pt x="6063" y="17899"/>
                    <a:pt x="6063" y="19138"/>
                    <a:pt x="6379" y="19847"/>
                  </a:cubicBezTo>
                  <a:cubicBezTo>
                    <a:pt x="6695" y="20555"/>
                    <a:pt x="7326" y="20732"/>
                    <a:pt x="8337" y="20466"/>
                  </a:cubicBezTo>
                  <a:cubicBezTo>
                    <a:pt x="9347" y="20201"/>
                    <a:pt x="10737" y="19492"/>
                    <a:pt x="12316" y="17633"/>
                  </a:cubicBezTo>
                  <a:cubicBezTo>
                    <a:pt x="13895" y="15774"/>
                    <a:pt x="15663" y="12765"/>
                    <a:pt x="16926" y="10197"/>
                  </a:cubicBezTo>
                  <a:cubicBezTo>
                    <a:pt x="18189" y="7630"/>
                    <a:pt x="18947" y="5506"/>
                    <a:pt x="19516" y="3647"/>
                  </a:cubicBezTo>
                  <a:cubicBezTo>
                    <a:pt x="20084" y="1788"/>
                    <a:pt x="20463" y="194"/>
                    <a:pt x="20400" y="17"/>
                  </a:cubicBezTo>
                  <a:cubicBezTo>
                    <a:pt x="20337" y="-160"/>
                    <a:pt x="19832" y="1079"/>
                    <a:pt x="19453" y="3647"/>
                  </a:cubicBezTo>
                  <a:cubicBezTo>
                    <a:pt x="19074" y="6214"/>
                    <a:pt x="18821" y="10109"/>
                    <a:pt x="19200" y="13207"/>
                  </a:cubicBezTo>
                  <a:cubicBezTo>
                    <a:pt x="19579" y="16306"/>
                    <a:pt x="20589" y="18607"/>
                    <a:pt x="21600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978034" y="2476500"/>
              <a:ext cx="129576" cy="11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342" fill="norm" stroke="1" extrusionOk="0">
                  <a:moveTo>
                    <a:pt x="13707" y="1223"/>
                  </a:moveTo>
                  <a:cubicBezTo>
                    <a:pt x="12019" y="815"/>
                    <a:pt x="10332" y="408"/>
                    <a:pt x="7969" y="2445"/>
                  </a:cubicBezTo>
                  <a:cubicBezTo>
                    <a:pt x="5607" y="4483"/>
                    <a:pt x="2569" y="8966"/>
                    <a:pt x="1051" y="12430"/>
                  </a:cubicBezTo>
                  <a:cubicBezTo>
                    <a:pt x="-468" y="15894"/>
                    <a:pt x="-468" y="18340"/>
                    <a:pt x="1895" y="19766"/>
                  </a:cubicBezTo>
                  <a:cubicBezTo>
                    <a:pt x="4257" y="21192"/>
                    <a:pt x="8982" y="21600"/>
                    <a:pt x="12357" y="21192"/>
                  </a:cubicBezTo>
                  <a:cubicBezTo>
                    <a:pt x="15732" y="20785"/>
                    <a:pt x="17757" y="19562"/>
                    <a:pt x="19107" y="16913"/>
                  </a:cubicBezTo>
                  <a:cubicBezTo>
                    <a:pt x="20457" y="14264"/>
                    <a:pt x="21132" y="10189"/>
                    <a:pt x="20288" y="7132"/>
                  </a:cubicBezTo>
                  <a:cubicBezTo>
                    <a:pt x="19445" y="4075"/>
                    <a:pt x="17082" y="2038"/>
                    <a:pt x="14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573919" y="4006854"/>
              <a:ext cx="145065" cy="37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0" fill="norm" stroke="1" extrusionOk="0">
                  <a:moveTo>
                    <a:pt x="15193" y="4320"/>
                  </a:moveTo>
                  <a:cubicBezTo>
                    <a:pt x="15506" y="3720"/>
                    <a:pt x="15819" y="3120"/>
                    <a:pt x="16289" y="2460"/>
                  </a:cubicBezTo>
                  <a:cubicBezTo>
                    <a:pt x="16758" y="1800"/>
                    <a:pt x="17384" y="1080"/>
                    <a:pt x="16915" y="600"/>
                  </a:cubicBezTo>
                  <a:cubicBezTo>
                    <a:pt x="16445" y="120"/>
                    <a:pt x="14880" y="-120"/>
                    <a:pt x="12532" y="60"/>
                  </a:cubicBezTo>
                  <a:cubicBezTo>
                    <a:pt x="10184" y="240"/>
                    <a:pt x="7054" y="840"/>
                    <a:pt x="4550" y="1860"/>
                  </a:cubicBezTo>
                  <a:cubicBezTo>
                    <a:pt x="2045" y="2880"/>
                    <a:pt x="167" y="4320"/>
                    <a:pt x="11" y="5700"/>
                  </a:cubicBezTo>
                  <a:cubicBezTo>
                    <a:pt x="-146" y="7080"/>
                    <a:pt x="1419" y="8400"/>
                    <a:pt x="4863" y="9600"/>
                  </a:cubicBezTo>
                  <a:cubicBezTo>
                    <a:pt x="8306" y="10800"/>
                    <a:pt x="13628" y="11880"/>
                    <a:pt x="16915" y="12960"/>
                  </a:cubicBezTo>
                  <a:cubicBezTo>
                    <a:pt x="20202" y="14040"/>
                    <a:pt x="21454" y="15120"/>
                    <a:pt x="21454" y="16260"/>
                  </a:cubicBezTo>
                  <a:cubicBezTo>
                    <a:pt x="21454" y="17400"/>
                    <a:pt x="20202" y="18600"/>
                    <a:pt x="18950" y="19440"/>
                  </a:cubicBezTo>
                  <a:cubicBezTo>
                    <a:pt x="17697" y="20280"/>
                    <a:pt x="16445" y="20760"/>
                    <a:pt x="15037" y="21060"/>
                  </a:cubicBezTo>
                  <a:cubicBezTo>
                    <a:pt x="13628" y="21360"/>
                    <a:pt x="12063" y="21480"/>
                    <a:pt x="10497" y="21480"/>
                  </a:cubicBezTo>
                  <a:cubicBezTo>
                    <a:pt x="8932" y="21480"/>
                    <a:pt x="7367" y="21360"/>
                    <a:pt x="6584" y="21000"/>
                  </a:cubicBezTo>
                  <a:cubicBezTo>
                    <a:pt x="5802" y="20640"/>
                    <a:pt x="5802" y="20040"/>
                    <a:pt x="6271" y="19680"/>
                  </a:cubicBezTo>
                  <a:cubicBezTo>
                    <a:pt x="6741" y="19320"/>
                    <a:pt x="7680" y="19200"/>
                    <a:pt x="8619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911599" y="4191911"/>
              <a:ext cx="152401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900" y="13625"/>
                    <a:pt x="1800" y="6425"/>
                    <a:pt x="4500" y="2825"/>
                  </a:cubicBezTo>
                  <a:cubicBezTo>
                    <a:pt x="7200" y="-775"/>
                    <a:pt x="11700" y="-775"/>
                    <a:pt x="14850" y="1925"/>
                  </a:cubicBezTo>
                  <a:cubicBezTo>
                    <a:pt x="18000" y="4625"/>
                    <a:pt x="19800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956049" y="42735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667622" y="3804155"/>
              <a:ext cx="212228" cy="1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61" fill="norm" stroke="1" extrusionOk="0">
                  <a:moveTo>
                    <a:pt x="271" y="7226"/>
                  </a:moveTo>
                  <a:cubicBezTo>
                    <a:pt x="57" y="5876"/>
                    <a:pt x="-157" y="4526"/>
                    <a:pt x="164" y="3446"/>
                  </a:cubicBezTo>
                  <a:cubicBezTo>
                    <a:pt x="485" y="2366"/>
                    <a:pt x="1340" y="1556"/>
                    <a:pt x="2302" y="1016"/>
                  </a:cubicBezTo>
                  <a:cubicBezTo>
                    <a:pt x="3265" y="476"/>
                    <a:pt x="4334" y="206"/>
                    <a:pt x="5617" y="71"/>
                  </a:cubicBezTo>
                  <a:cubicBezTo>
                    <a:pt x="6900" y="-64"/>
                    <a:pt x="8397" y="-64"/>
                    <a:pt x="9253" y="611"/>
                  </a:cubicBezTo>
                  <a:cubicBezTo>
                    <a:pt x="10108" y="1286"/>
                    <a:pt x="10322" y="2636"/>
                    <a:pt x="9467" y="5066"/>
                  </a:cubicBezTo>
                  <a:cubicBezTo>
                    <a:pt x="8611" y="7496"/>
                    <a:pt x="6687" y="11006"/>
                    <a:pt x="5296" y="13841"/>
                  </a:cubicBezTo>
                  <a:cubicBezTo>
                    <a:pt x="3906" y="16676"/>
                    <a:pt x="3051" y="18836"/>
                    <a:pt x="3158" y="20051"/>
                  </a:cubicBezTo>
                  <a:cubicBezTo>
                    <a:pt x="3265" y="21266"/>
                    <a:pt x="4334" y="21536"/>
                    <a:pt x="6366" y="20996"/>
                  </a:cubicBezTo>
                  <a:cubicBezTo>
                    <a:pt x="8397" y="20456"/>
                    <a:pt x="11392" y="19106"/>
                    <a:pt x="14065" y="18296"/>
                  </a:cubicBezTo>
                  <a:cubicBezTo>
                    <a:pt x="16738" y="17486"/>
                    <a:pt x="19091" y="17216"/>
                    <a:pt x="21443" y="16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421194" y="4712646"/>
              <a:ext cx="84006" cy="16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72" fill="norm" stroke="1" extrusionOk="0">
                  <a:moveTo>
                    <a:pt x="20909" y="2339"/>
                  </a:moveTo>
                  <a:cubicBezTo>
                    <a:pt x="19329" y="1245"/>
                    <a:pt x="17748" y="151"/>
                    <a:pt x="15904" y="15"/>
                  </a:cubicBezTo>
                  <a:cubicBezTo>
                    <a:pt x="14060" y="-122"/>
                    <a:pt x="11953" y="698"/>
                    <a:pt x="9055" y="2886"/>
                  </a:cubicBezTo>
                  <a:cubicBezTo>
                    <a:pt x="6158" y="5073"/>
                    <a:pt x="2470" y="8627"/>
                    <a:pt x="889" y="11772"/>
                  </a:cubicBezTo>
                  <a:cubicBezTo>
                    <a:pt x="-691" y="14916"/>
                    <a:pt x="-164" y="17650"/>
                    <a:pt x="2470" y="19291"/>
                  </a:cubicBezTo>
                  <a:cubicBezTo>
                    <a:pt x="5104" y="20931"/>
                    <a:pt x="9846" y="21478"/>
                    <a:pt x="13270" y="21205"/>
                  </a:cubicBezTo>
                  <a:cubicBezTo>
                    <a:pt x="16694" y="20931"/>
                    <a:pt x="18802" y="19837"/>
                    <a:pt x="20909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Shape"/>
            <p:cNvSpPr/>
            <p:nvPr/>
          </p:nvSpPr>
          <p:spPr>
            <a:xfrm>
              <a:off x="3556363" y="4766405"/>
              <a:ext cx="51660" cy="9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822" fill="norm" stroke="1" extrusionOk="0">
                  <a:moveTo>
                    <a:pt x="17996" y="542"/>
                  </a:moveTo>
                  <a:cubicBezTo>
                    <a:pt x="13676" y="73"/>
                    <a:pt x="9356" y="-397"/>
                    <a:pt x="6332" y="542"/>
                  </a:cubicBezTo>
                  <a:cubicBezTo>
                    <a:pt x="3308" y="1481"/>
                    <a:pt x="1580" y="3829"/>
                    <a:pt x="716" y="6177"/>
                  </a:cubicBezTo>
                  <a:cubicBezTo>
                    <a:pt x="-148" y="8525"/>
                    <a:pt x="-148" y="10873"/>
                    <a:pt x="284" y="13220"/>
                  </a:cubicBezTo>
                  <a:cubicBezTo>
                    <a:pt x="716" y="15568"/>
                    <a:pt x="1580" y="17916"/>
                    <a:pt x="4172" y="19325"/>
                  </a:cubicBezTo>
                  <a:cubicBezTo>
                    <a:pt x="6764" y="20733"/>
                    <a:pt x="11084" y="21203"/>
                    <a:pt x="14540" y="20499"/>
                  </a:cubicBezTo>
                  <a:cubicBezTo>
                    <a:pt x="17996" y="19794"/>
                    <a:pt x="20588" y="17916"/>
                    <a:pt x="21020" y="14394"/>
                  </a:cubicBezTo>
                  <a:cubicBezTo>
                    <a:pt x="21452" y="10873"/>
                    <a:pt x="19724" y="5707"/>
                    <a:pt x="17996" y="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644899" y="4730728"/>
              <a:ext cx="349251" cy="12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5229"/>
                  </a:moveTo>
                  <a:cubicBezTo>
                    <a:pt x="655" y="4881"/>
                    <a:pt x="1309" y="4532"/>
                    <a:pt x="2095" y="6100"/>
                  </a:cubicBezTo>
                  <a:cubicBezTo>
                    <a:pt x="2880" y="7668"/>
                    <a:pt x="3796" y="11152"/>
                    <a:pt x="4255" y="13765"/>
                  </a:cubicBezTo>
                  <a:cubicBezTo>
                    <a:pt x="4713" y="16378"/>
                    <a:pt x="4713" y="18120"/>
                    <a:pt x="4385" y="19165"/>
                  </a:cubicBezTo>
                  <a:cubicBezTo>
                    <a:pt x="4058" y="20210"/>
                    <a:pt x="3404" y="20558"/>
                    <a:pt x="3076" y="19513"/>
                  </a:cubicBezTo>
                  <a:cubicBezTo>
                    <a:pt x="2749" y="18468"/>
                    <a:pt x="2749" y="16029"/>
                    <a:pt x="2815" y="13765"/>
                  </a:cubicBezTo>
                  <a:cubicBezTo>
                    <a:pt x="2880" y="11500"/>
                    <a:pt x="3011" y="9410"/>
                    <a:pt x="3338" y="7668"/>
                  </a:cubicBezTo>
                  <a:cubicBezTo>
                    <a:pt x="3665" y="5926"/>
                    <a:pt x="4189" y="4532"/>
                    <a:pt x="4975" y="4358"/>
                  </a:cubicBezTo>
                  <a:cubicBezTo>
                    <a:pt x="5760" y="4184"/>
                    <a:pt x="6807" y="5229"/>
                    <a:pt x="7789" y="7668"/>
                  </a:cubicBezTo>
                  <a:cubicBezTo>
                    <a:pt x="8771" y="10107"/>
                    <a:pt x="9687" y="13939"/>
                    <a:pt x="10080" y="16726"/>
                  </a:cubicBezTo>
                  <a:cubicBezTo>
                    <a:pt x="10473" y="19513"/>
                    <a:pt x="10342" y="21255"/>
                    <a:pt x="10145" y="21081"/>
                  </a:cubicBezTo>
                  <a:cubicBezTo>
                    <a:pt x="9949" y="20907"/>
                    <a:pt x="9687" y="18816"/>
                    <a:pt x="9753" y="15855"/>
                  </a:cubicBezTo>
                  <a:cubicBezTo>
                    <a:pt x="9818" y="12894"/>
                    <a:pt x="10211" y="9061"/>
                    <a:pt x="10669" y="6449"/>
                  </a:cubicBezTo>
                  <a:cubicBezTo>
                    <a:pt x="11127" y="3836"/>
                    <a:pt x="11651" y="2442"/>
                    <a:pt x="12240" y="1397"/>
                  </a:cubicBezTo>
                  <a:cubicBezTo>
                    <a:pt x="12829" y="352"/>
                    <a:pt x="13484" y="-345"/>
                    <a:pt x="14007" y="178"/>
                  </a:cubicBezTo>
                  <a:cubicBezTo>
                    <a:pt x="14531" y="700"/>
                    <a:pt x="14924" y="2442"/>
                    <a:pt x="15382" y="3836"/>
                  </a:cubicBezTo>
                  <a:cubicBezTo>
                    <a:pt x="15840" y="5229"/>
                    <a:pt x="16364" y="6274"/>
                    <a:pt x="16756" y="5926"/>
                  </a:cubicBezTo>
                  <a:cubicBezTo>
                    <a:pt x="17149" y="5578"/>
                    <a:pt x="17411" y="3836"/>
                    <a:pt x="17215" y="3139"/>
                  </a:cubicBezTo>
                  <a:cubicBezTo>
                    <a:pt x="17018" y="2442"/>
                    <a:pt x="16364" y="2790"/>
                    <a:pt x="15709" y="4532"/>
                  </a:cubicBezTo>
                  <a:cubicBezTo>
                    <a:pt x="15055" y="6274"/>
                    <a:pt x="14400" y="9410"/>
                    <a:pt x="14073" y="11849"/>
                  </a:cubicBezTo>
                  <a:cubicBezTo>
                    <a:pt x="13745" y="14287"/>
                    <a:pt x="13745" y="16029"/>
                    <a:pt x="14073" y="17249"/>
                  </a:cubicBezTo>
                  <a:cubicBezTo>
                    <a:pt x="14400" y="18468"/>
                    <a:pt x="15055" y="19165"/>
                    <a:pt x="16364" y="17945"/>
                  </a:cubicBezTo>
                  <a:cubicBezTo>
                    <a:pt x="17673" y="16726"/>
                    <a:pt x="19636" y="13590"/>
                    <a:pt x="21600" y="1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978010" y="4739216"/>
              <a:ext cx="79641" cy="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33" fill="norm" stroke="1" extrusionOk="0">
                  <a:moveTo>
                    <a:pt x="14566" y="4670"/>
                  </a:moveTo>
                  <a:cubicBezTo>
                    <a:pt x="12292" y="2335"/>
                    <a:pt x="10019" y="0"/>
                    <a:pt x="7745" y="0"/>
                  </a:cubicBezTo>
                  <a:cubicBezTo>
                    <a:pt x="5471" y="0"/>
                    <a:pt x="3198" y="2335"/>
                    <a:pt x="1776" y="5254"/>
                  </a:cubicBezTo>
                  <a:cubicBezTo>
                    <a:pt x="355" y="8173"/>
                    <a:pt x="-213" y="11676"/>
                    <a:pt x="71" y="14886"/>
                  </a:cubicBezTo>
                  <a:cubicBezTo>
                    <a:pt x="355" y="18097"/>
                    <a:pt x="1492" y="21016"/>
                    <a:pt x="5187" y="21308"/>
                  </a:cubicBezTo>
                  <a:cubicBezTo>
                    <a:pt x="8882" y="21600"/>
                    <a:pt x="15134" y="19265"/>
                    <a:pt x="21387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070991" y="4594954"/>
              <a:ext cx="81910" cy="2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67" fill="norm" stroke="1" extrusionOk="0">
                  <a:moveTo>
                    <a:pt x="14786" y="1266"/>
                  </a:moveTo>
                  <a:cubicBezTo>
                    <a:pt x="13124" y="558"/>
                    <a:pt x="11463" y="-150"/>
                    <a:pt x="9801" y="27"/>
                  </a:cubicBezTo>
                  <a:cubicBezTo>
                    <a:pt x="8140" y="204"/>
                    <a:pt x="6478" y="1266"/>
                    <a:pt x="4817" y="4188"/>
                  </a:cubicBezTo>
                  <a:cubicBezTo>
                    <a:pt x="3155" y="7109"/>
                    <a:pt x="1494" y="11889"/>
                    <a:pt x="663" y="14722"/>
                  </a:cubicBezTo>
                  <a:cubicBezTo>
                    <a:pt x="-168" y="17555"/>
                    <a:pt x="-168" y="18440"/>
                    <a:pt x="386" y="19414"/>
                  </a:cubicBezTo>
                  <a:cubicBezTo>
                    <a:pt x="940" y="20388"/>
                    <a:pt x="2047" y="21450"/>
                    <a:pt x="5647" y="21361"/>
                  </a:cubicBezTo>
                  <a:cubicBezTo>
                    <a:pt x="9247" y="21273"/>
                    <a:pt x="15340" y="20034"/>
                    <a:pt x="21432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063999" y="4756150"/>
              <a:ext cx="10160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5400" y="0"/>
                  </a:moveTo>
                  <a:cubicBezTo>
                    <a:pt x="2700" y="7200"/>
                    <a:pt x="0" y="14400"/>
                    <a:pt x="0" y="18000"/>
                  </a:cubicBezTo>
                  <a:cubicBezTo>
                    <a:pt x="0" y="21600"/>
                    <a:pt x="2700" y="21600"/>
                    <a:pt x="6750" y="19800"/>
                  </a:cubicBezTo>
                  <a:cubicBezTo>
                    <a:pt x="10800" y="18000"/>
                    <a:pt x="16200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153940" y="4579672"/>
              <a:ext cx="224105" cy="24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02" fill="norm" stroke="1" extrusionOk="0">
                  <a:moveTo>
                    <a:pt x="6563" y="15811"/>
                  </a:moveTo>
                  <a:cubicBezTo>
                    <a:pt x="5755" y="15262"/>
                    <a:pt x="4948" y="14713"/>
                    <a:pt x="4039" y="14347"/>
                  </a:cubicBezTo>
                  <a:cubicBezTo>
                    <a:pt x="3131" y="13981"/>
                    <a:pt x="2122" y="13798"/>
                    <a:pt x="1415" y="14255"/>
                  </a:cubicBezTo>
                  <a:cubicBezTo>
                    <a:pt x="708" y="14713"/>
                    <a:pt x="305" y="15811"/>
                    <a:pt x="103" y="16818"/>
                  </a:cubicBezTo>
                  <a:cubicBezTo>
                    <a:pt x="-99" y="17825"/>
                    <a:pt x="-99" y="18740"/>
                    <a:pt x="1011" y="19655"/>
                  </a:cubicBezTo>
                  <a:cubicBezTo>
                    <a:pt x="2122" y="20571"/>
                    <a:pt x="4342" y="21486"/>
                    <a:pt x="6765" y="21120"/>
                  </a:cubicBezTo>
                  <a:cubicBezTo>
                    <a:pt x="9187" y="20754"/>
                    <a:pt x="11811" y="19106"/>
                    <a:pt x="13527" y="17917"/>
                  </a:cubicBezTo>
                  <a:cubicBezTo>
                    <a:pt x="15243" y="16727"/>
                    <a:pt x="16051" y="15994"/>
                    <a:pt x="15849" y="15720"/>
                  </a:cubicBezTo>
                  <a:cubicBezTo>
                    <a:pt x="15647" y="15445"/>
                    <a:pt x="14436" y="15628"/>
                    <a:pt x="13527" y="16086"/>
                  </a:cubicBezTo>
                  <a:cubicBezTo>
                    <a:pt x="12619" y="16544"/>
                    <a:pt x="12013" y="17276"/>
                    <a:pt x="11609" y="18100"/>
                  </a:cubicBezTo>
                  <a:cubicBezTo>
                    <a:pt x="11206" y="18923"/>
                    <a:pt x="11004" y="19839"/>
                    <a:pt x="11408" y="20296"/>
                  </a:cubicBezTo>
                  <a:cubicBezTo>
                    <a:pt x="11811" y="20754"/>
                    <a:pt x="12821" y="20754"/>
                    <a:pt x="14335" y="19015"/>
                  </a:cubicBezTo>
                  <a:cubicBezTo>
                    <a:pt x="15849" y="17276"/>
                    <a:pt x="17867" y="13798"/>
                    <a:pt x="19180" y="10778"/>
                  </a:cubicBezTo>
                  <a:cubicBezTo>
                    <a:pt x="20492" y="7757"/>
                    <a:pt x="21097" y="5194"/>
                    <a:pt x="21299" y="3455"/>
                  </a:cubicBezTo>
                  <a:cubicBezTo>
                    <a:pt x="21501" y="1717"/>
                    <a:pt x="21299" y="801"/>
                    <a:pt x="20593" y="344"/>
                  </a:cubicBezTo>
                  <a:cubicBezTo>
                    <a:pt x="19886" y="-114"/>
                    <a:pt x="18675" y="-114"/>
                    <a:pt x="17867" y="344"/>
                  </a:cubicBezTo>
                  <a:cubicBezTo>
                    <a:pt x="17060" y="801"/>
                    <a:pt x="16656" y="1717"/>
                    <a:pt x="16959" y="4828"/>
                  </a:cubicBezTo>
                  <a:cubicBezTo>
                    <a:pt x="17262" y="7940"/>
                    <a:pt x="18271" y="13249"/>
                    <a:pt x="19280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531596" y="5070818"/>
              <a:ext cx="164104" cy="14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93" fill="norm" stroke="1" extrusionOk="0">
                  <a:moveTo>
                    <a:pt x="9839" y="7096"/>
                  </a:moveTo>
                  <a:cubicBezTo>
                    <a:pt x="9562" y="5508"/>
                    <a:pt x="9285" y="3919"/>
                    <a:pt x="8455" y="2649"/>
                  </a:cubicBezTo>
                  <a:cubicBezTo>
                    <a:pt x="7624" y="1378"/>
                    <a:pt x="6239" y="425"/>
                    <a:pt x="4578" y="108"/>
                  </a:cubicBezTo>
                  <a:cubicBezTo>
                    <a:pt x="2916" y="-210"/>
                    <a:pt x="978" y="108"/>
                    <a:pt x="562" y="2014"/>
                  </a:cubicBezTo>
                  <a:cubicBezTo>
                    <a:pt x="147" y="3919"/>
                    <a:pt x="1255" y="7414"/>
                    <a:pt x="2362" y="9637"/>
                  </a:cubicBezTo>
                  <a:cubicBezTo>
                    <a:pt x="3470" y="11861"/>
                    <a:pt x="4578" y="12814"/>
                    <a:pt x="5270" y="14084"/>
                  </a:cubicBezTo>
                  <a:cubicBezTo>
                    <a:pt x="5962" y="15355"/>
                    <a:pt x="6239" y="16943"/>
                    <a:pt x="5824" y="18214"/>
                  </a:cubicBezTo>
                  <a:cubicBezTo>
                    <a:pt x="5408" y="19484"/>
                    <a:pt x="4301" y="20437"/>
                    <a:pt x="2916" y="20914"/>
                  </a:cubicBezTo>
                  <a:cubicBezTo>
                    <a:pt x="1532" y="21390"/>
                    <a:pt x="-130" y="21390"/>
                    <a:pt x="8" y="21072"/>
                  </a:cubicBezTo>
                  <a:cubicBezTo>
                    <a:pt x="147" y="20755"/>
                    <a:pt x="2085" y="20119"/>
                    <a:pt x="4301" y="18849"/>
                  </a:cubicBezTo>
                  <a:cubicBezTo>
                    <a:pt x="6516" y="17578"/>
                    <a:pt x="9008" y="15672"/>
                    <a:pt x="10670" y="13925"/>
                  </a:cubicBezTo>
                  <a:cubicBezTo>
                    <a:pt x="12332" y="12178"/>
                    <a:pt x="13162" y="10590"/>
                    <a:pt x="13024" y="10272"/>
                  </a:cubicBezTo>
                  <a:cubicBezTo>
                    <a:pt x="12885" y="9955"/>
                    <a:pt x="11778" y="10908"/>
                    <a:pt x="11085" y="12178"/>
                  </a:cubicBezTo>
                  <a:cubicBezTo>
                    <a:pt x="10393" y="13449"/>
                    <a:pt x="10116" y="15037"/>
                    <a:pt x="9978" y="16625"/>
                  </a:cubicBezTo>
                  <a:cubicBezTo>
                    <a:pt x="9839" y="18214"/>
                    <a:pt x="9839" y="19802"/>
                    <a:pt x="10532" y="20278"/>
                  </a:cubicBezTo>
                  <a:cubicBezTo>
                    <a:pt x="11224" y="20755"/>
                    <a:pt x="12608" y="20119"/>
                    <a:pt x="13716" y="18849"/>
                  </a:cubicBezTo>
                  <a:cubicBezTo>
                    <a:pt x="14824" y="17578"/>
                    <a:pt x="15655" y="15672"/>
                    <a:pt x="16901" y="15672"/>
                  </a:cubicBezTo>
                  <a:cubicBezTo>
                    <a:pt x="18147" y="15672"/>
                    <a:pt x="19808" y="17578"/>
                    <a:pt x="21470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727449" y="5114126"/>
              <a:ext cx="114301" cy="9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3545"/>
                  </a:moveTo>
                  <a:cubicBezTo>
                    <a:pt x="800" y="8045"/>
                    <a:pt x="1600" y="12545"/>
                    <a:pt x="2600" y="12320"/>
                  </a:cubicBezTo>
                  <a:cubicBezTo>
                    <a:pt x="3600" y="12095"/>
                    <a:pt x="4800" y="7145"/>
                    <a:pt x="6200" y="3995"/>
                  </a:cubicBezTo>
                  <a:cubicBezTo>
                    <a:pt x="7600" y="845"/>
                    <a:pt x="9200" y="-505"/>
                    <a:pt x="10200" y="170"/>
                  </a:cubicBezTo>
                  <a:cubicBezTo>
                    <a:pt x="11200" y="845"/>
                    <a:pt x="11600" y="3545"/>
                    <a:pt x="11800" y="6020"/>
                  </a:cubicBezTo>
                  <a:cubicBezTo>
                    <a:pt x="12000" y="8495"/>
                    <a:pt x="12000" y="10745"/>
                    <a:pt x="12400" y="10745"/>
                  </a:cubicBezTo>
                  <a:cubicBezTo>
                    <a:pt x="12800" y="10745"/>
                    <a:pt x="13600" y="8495"/>
                    <a:pt x="15000" y="6470"/>
                  </a:cubicBezTo>
                  <a:cubicBezTo>
                    <a:pt x="16400" y="4445"/>
                    <a:pt x="18400" y="2645"/>
                    <a:pt x="19400" y="2870"/>
                  </a:cubicBezTo>
                  <a:cubicBezTo>
                    <a:pt x="20400" y="3095"/>
                    <a:pt x="20400" y="5345"/>
                    <a:pt x="20600" y="8720"/>
                  </a:cubicBezTo>
                  <a:cubicBezTo>
                    <a:pt x="20800" y="12095"/>
                    <a:pt x="21200" y="16595"/>
                    <a:pt x="2160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873925" y="5065473"/>
              <a:ext cx="59636" cy="26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05" fill="norm" stroke="1" extrusionOk="0">
                  <a:moveTo>
                    <a:pt x="4319" y="6319"/>
                  </a:moveTo>
                  <a:cubicBezTo>
                    <a:pt x="3574" y="10776"/>
                    <a:pt x="2829" y="15234"/>
                    <a:pt x="2084" y="17891"/>
                  </a:cubicBezTo>
                  <a:cubicBezTo>
                    <a:pt x="1340" y="20548"/>
                    <a:pt x="595" y="21405"/>
                    <a:pt x="222" y="21405"/>
                  </a:cubicBezTo>
                  <a:cubicBezTo>
                    <a:pt x="-150" y="21405"/>
                    <a:pt x="-150" y="20548"/>
                    <a:pt x="967" y="17462"/>
                  </a:cubicBezTo>
                  <a:cubicBezTo>
                    <a:pt x="2084" y="14376"/>
                    <a:pt x="4319" y="9062"/>
                    <a:pt x="5809" y="5805"/>
                  </a:cubicBezTo>
                  <a:cubicBezTo>
                    <a:pt x="7298" y="2548"/>
                    <a:pt x="8043" y="1348"/>
                    <a:pt x="10278" y="662"/>
                  </a:cubicBezTo>
                  <a:cubicBezTo>
                    <a:pt x="12512" y="-24"/>
                    <a:pt x="16236" y="-195"/>
                    <a:pt x="18471" y="234"/>
                  </a:cubicBezTo>
                  <a:cubicBezTo>
                    <a:pt x="20705" y="662"/>
                    <a:pt x="21450" y="1691"/>
                    <a:pt x="20705" y="3319"/>
                  </a:cubicBezTo>
                  <a:cubicBezTo>
                    <a:pt x="19960" y="4948"/>
                    <a:pt x="17726" y="7176"/>
                    <a:pt x="15119" y="8548"/>
                  </a:cubicBezTo>
                  <a:cubicBezTo>
                    <a:pt x="12512" y="9919"/>
                    <a:pt x="9533" y="10434"/>
                    <a:pt x="8416" y="9919"/>
                  </a:cubicBezTo>
                  <a:cubicBezTo>
                    <a:pt x="7298" y="9405"/>
                    <a:pt x="8043" y="7862"/>
                    <a:pt x="8788" y="6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956049" y="5010150"/>
              <a:ext cx="1587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864" y="4375"/>
                    <a:pt x="1728" y="8749"/>
                    <a:pt x="2160" y="11757"/>
                  </a:cubicBezTo>
                  <a:cubicBezTo>
                    <a:pt x="2592" y="14765"/>
                    <a:pt x="2592" y="16405"/>
                    <a:pt x="2736" y="18046"/>
                  </a:cubicBezTo>
                  <a:cubicBezTo>
                    <a:pt x="2880" y="19686"/>
                    <a:pt x="3168" y="21327"/>
                    <a:pt x="3888" y="21463"/>
                  </a:cubicBezTo>
                  <a:cubicBezTo>
                    <a:pt x="4608" y="21600"/>
                    <a:pt x="5760" y="20233"/>
                    <a:pt x="6768" y="18866"/>
                  </a:cubicBezTo>
                  <a:cubicBezTo>
                    <a:pt x="7776" y="17499"/>
                    <a:pt x="8640" y="16132"/>
                    <a:pt x="9072" y="14218"/>
                  </a:cubicBezTo>
                  <a:cubicBezTo>
                    <a:pt x="9504" y="12304"/>
                    <a:pt x="9504" y="9843"/>
                    <a:pt x="9072" y="9159"/>
                  </a:cubicBezTo>
                  <a:cubicBezTo>
                    <a:pt x="8640" y="8476"/>
                    <a:pt x="7776" y="9570"/>
                    <a:pt x="7200" y="10800"/>
                  </a:cubicBezTo>
                  <a:cubicBezTo>
                    <a:pt x="6624" y="12030"/>
                    <a:pt x="6336" y="13397"/>
                    <a:pt x="6768" y="15311"/>
                  </a:cubicBezTo>
                  <a:cubicBezTo>
                    <a:pt x="7200" y="17225"/>
                    <a:pt x="8352" y="19686"/>
                    <a:pt x="10944" y="20233"/>
                  </a:cubicBezTo>
                  <a:cubicBezTo>
                    <a:pt x="13536" y="20780"/>
                    <a:pt x="17568" y="19413"/>
                    <a:pt x="2160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241799" y="5029685"/>
              <a:ext cx="95251" cy="13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5816"/>
                  </a:moveTo>
                  <a:cubicBezTo>
                    <a:pt x="1440" y="10071"/>
                    <a:pt x="2880" y="14325"/>
                    <a:pt x="4320" y="17107"/>
                  </a:cubicBezTo>
                  <a:cubicBezTo>
                    <a:pt x="5760" y="19889"/>
                    <a:pt x="7200" y="21198"/>
                    <a:pt x="8880" y="21198"/>
                  </a:cubicBezTo>
                  <a:cubicBezTo>
                    <a:pt x="10560" y="21198"/>
                    <a:pt x="12480" y="19889"/>
                    <a:pt x="13680" y="17107"/>
                  </a:cubicBezTo>
                  <a:cubicBezTo>
                    <a:pt x="14880" y="14325"/>
                    <a:pt x="15360" y="10071"/>
                    <a:pt x="16080" y="6634"/>
                  </a:cubicBezTo>
                  <a:cubicBezTo>
                    <a:pt x="16800" y="3198"/>
                    <a:pt x="17760" y="580"/>
                    <a:pt x="18720" y="89"/>
                  </a:cubicBezTo>
                  <a:cubicBezTo>
                    <a:pt x="19680" y="-402"/>
                    <a:pt x="20640" y="1234"/>
                    <a:pt x="21600" y="2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337961" y="5080000"/>
              <a:ext cx="94339" cy="7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36" fill="norm" stroke="1" extrusionOk="0">
                  <a:moveTo>
                    <a:pt x="4113" y="0"/>
                  </a:moveTo>
                  <a:cubicBezTo>
                    <a:pt x="2673" y="3000"/>
                    <a:pt x="1233" y="6000"/>
                    <a:pt x="513" y="9000"/>
                  </a:cubicBezTo>
                  <a:cubicBezTo>
                    <a:pt x="-207" y="12000"/>
                    <a:pt x="-207" y="15000"/>
                    <a:pt x="753" y="17400"/>
                  </a:cubicBezTo>
                  <a:cubicBezTo>
                    <a:pt x="1713" y="19800"/>
                    <a:pt x="3633" y="21600"/>
                    <a:pt x="5553" y="20700"/>
                  </a:cubicBezTo>
                  <a:cubicBezTo>
                    <a:pt x="7473" y="19800"/>
                    <a:pt x="9393" y="16200"/>
                    <a:pt x="10593" y="12900"/>
                  </a:cubicBezTo>
                  <a:cubicBezTo>
                    <a:pt x="11793" y="9600"/>
                    <a:pt x="12273" y="6600"/>
                    <a:pt x="13473" y="6300"/>
                  </a:cubicBezTo>
                  <a:cubicBezTo>
                    <a:pt x="14673" y="6000"/>
                    <a:pt x="16593" y="8400"/>
                    <a:pt x="18033" y="9600"/>
                  </a:cubicBezTo>
                  <a:cubicBezTo>
                    <a:pt x="19473" y="10800"/>
                    <a:pt x="20433" y="10800"/>
                    <a:pt x="2139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438649" y="5054600"/>
              <a:ext cx="76201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0"/>
                  </a:moveTo>
                  <a:cubicBezTo>
                    <a:pt x="4800" y="3024"/>
                    <a:pt x="9600" y="6048"/>
                    <a:pt x="12600" y="8640"/>
                  </a:cubicBezTo>
                  <a:cubicBezTo>
                    <a:pt x="15600" y="11232"/>
                    <a:pt x="16800" y="13392"/>
                    <a:pt x="17100" y="15768"/>
                  </a:cubicBezTo>
                  <a:cubicBezTo>
                    <a:pt x="17400" y="18144"/>
                    <a:pt x="16800" y="20736"/>
                    <a:pt x="15600" y="21168"/>
                  </a:cubicBezTo>
                  <a:cubicBezTo>
                    <a:pt x="14400" y="21600"/>
                    <a:pt x="12600" y="19872"/>
                    <a:pt x="11400" y="17928"/>
                  </a:cubicBezTo>
                  <a:cubicBezTo>
                    <a:pt x="10200" y="15984"/>
                    <a:pt x="9600" y="13824"/>
                    <a:pt x="11400" y="11448"/>
                  </a:cubicBezTo>
                  <a:cubicBezTo>
                    <a:pt x="13200" y="9072"/>
                    <a:pt x="17400" y="6480"/>
                    <a:pt x="21600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559299" y="506095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321299" y="3784600"/>
              <a:ext cx="63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30"/>
                    <a:pt x="0" y="6261"/>
                    <a:pt x="3600" y="9861"/>
                  </a:cubicBezTo>
                  <a:cubicBezTo>
                    <a:pt x="7200" y="13461"/>
                    <a:pt x="14400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003799" y="4197907"/>
              <a:ext cx="643092" cy="4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29" fill="norm" stroke="1" extrusionOk="0">
                  <a:moveTo>
                    <a:pt x="0" y="5900"/>
                  </a:moveTo>
                  <a:cubicBezTo>
                    <a:pt x="2550" y="6929"/>
                    <a:pt x="5099" y="7958"/>
                    <a:pt x="7649" y="7443"/>
                  </a:cubicBezTo>
                  <a:cubicBezTo>
                    <a:pt x="10198" y="6929"/>
                    <a:pt x="12748" y="4872"/>
                    <a:pt x="14872" y="3329"/>
                  </a:cubicBezTo>
                  <a:cubicBezTo>
                    <a:pt x="16997" y="1786"/>
                    <a:pt x="18696" y="758"/>
                    <a:pt x="19794" y="243"/>
                  </a:cubicBezTo>
                  <a:cubicBezTo>
                    <a:pt x="20892" y="-271"/>
                    <a:pt x="21388" y="-271"/>
                    <a:pt x="21494" y="3329"/>
                  </a:cubicBezTo>
                  <a:cubicBezTo>
                    <a:pt x="21600" y="6929"/>
                    <a:pt x="21317" y="14129"/>
                    <a:pt x="21033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910271" y="4387358"/>
              <a:ext cx="99880" cy="24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56" fill="norm" stroke="1" extrusionOk="0">
                  <a:moveTo>
                    <a:pt x="20801" y="1734"/>
                  </a:moveTo>
                  <a:cubicBezTo>
                    <a:pt x="19479" y="983"/>
                    <a:pt x="18156" y="232"/>
                    <a:pt x="16393" y="44"/>
                  </a:cubicBezTo>
                  <a:cubicBezTo>
                    <a:pt x="14630" y="-144"/>
                    <a:pt x="12425" y="232"/>
                    <a:pt x="9340" y="2016"/>
                  </a:cubicBezTo>
                  <a:cubicBezTo>
                    <a:pt x="6254" y="3800"/>
                    <a:pt x="2287" y="6993"/>
                    <a:pt x="744" y="9999"/>
                  </a:cubicBezTo>
                  <a:cubicBezTo>
                    <a:pt x="-799" y="13004"/>
                    <a:pt x="83" y="15821"/>
                    <a:pt x="3168" y="17699"/>
                  </a:cubicBezTo>
                  <a:cubicBezTo>
                    <a:pt x="6254" y="19578"/>
                    <a:pt x="11544" y="20517"/>
                    <a:pt x="1683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067299" y="4448938"/>
              <a:ext cx="114301" cy="14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174"/>
                  </a:moveTo>
                  <a:cubicBezTo>
                    <a:pt x="0" y="8183"/>
                    <a:pt x="0" y="13192"/>
                    <a:pt x="200" y="16479"/>
                  </a:cubicBezTo>
                  <a:cubicBezTo>
                    <a:pt x="400" y="19766"/>
                    <a:pt x="800" y="21331"/>
                    <a:pt x="1000" y="21331"/>
                  </a:cubicBezTo>
                  <a:cubicBezTo>
                    <a:pt x="1200" y="21331"/>
                    <a:pt x="1200" y="19766"/>
                    <a:pt x="1800" y="16479"/>
                  </a:cubicBezTo>
                  <a:cubicBezTo>
                    <a:pt x="2400" y="13192"/>
                    <a:pt x="3600" y="8183"/>
                    <a:pt x="4800" y="5053"/>
                  </a:cubicBezTo>
                  <a:cubicBezTo>
                    <a:pt x="6000" y="1922"/>
                    <a:pt x="7200" y="670"/>
                    <a:pt x="9000" y="201"/>
                  </a:cubicBezTo>
                  <a:cubicBezTo>
                    <a:pt x="10800" y="-269"/>
                    <a:pt x="13200" y="44"/>
                    <a:pt x="15000" y="1609"/>
                  </a:cubicBezTo>
                  <a:cubicBezTo>
                    <a:pt x="16800" y="3174"/>
                    <a:pt x="18000" y="5992"/>
                    <a:pt x="19000" y="9122"/>
                  </a:cubicBezTo>
                  <a:cubicBezTo>
                    <a:pt x="20000" y="12253"/>
                    <a:pt x="20800" y="15696"/>
                    <a:pt x="21600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264149" y="451485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435599" y="4445000"/>
              <a:ext cx="317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524499" y="4362450"/>
              <a:ext cx="70386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5554" y="2291"/>
                    <a:pt x="11109" y="4582"/>
                    <a:pt x="15120" y="7527"/>
                  </a:cubicBezTo>
                  <a:cubicBezTo>
                    <a:pt x="19131" y="10473"/>
                    <a:pt x="21600" y="14073"/>
                    <a:pt x="20057" y="16527"/>
                  </a:cubicBezTo>
                  <a:cubicBezTo>
                    <a:pt x="18514" y="18982"/>
                    <a:pt x="12960" y="20291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995949" y="3900423"/>
              <a:ext cx="344839" cy="40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2" fill="norm" stroke="1" extrusionOk="0">
                  <a:moveTo>
                    <a:pt x="20594" y="1262"/>
                  </a:moveTo>
                  <a:cubicBezTo>
                    <a:pt x="20985" y="814"/>
                    <a:pt x="21375" y="367"/>
                    <a:pt x="21115" y="143"/>
                  </a:cubicBezTo>
                  <a:cubicBezTo>
                    <a:pt x="20855" y="-81"/>
                    <a:pt x="19944" y="-81"/>
                    <a:pt x="18057" y="423"/>
                  </a:cubicBezTo>
                  <a:cubicBezTo>
                    <a:pt x="16170" y="926"/>
                    <a:pt x="13308" y="1934"/>
                    <a:pt x="10835" y="2773"/>
                  </a:cubicBezTo>
                  <a:cubicBezTo>
                    <a:pt x="8363" y="3612"/>
                    <a:pt x="6281" y="4284"/>
                    <a:pt x="4915" y="4843"/>
                  </a:cubicBezTo>
                  <a:cubicBezTo>
                    <a:pt x="3548" y="5403"/>
                    <a:pt x="2898" y="5851"/>
                    <a:pt x="2963" y="6186"/>
                  </a:cubicBezTo>
                  <a:cubicBezTo>
                    <a:pt x="3028" y="6522"/>
                    <a:pt x="3809" y="6746"/>
                    <a:pt x="5956" y="6970"/>
                  </a:cubicBezTo>
                  <a:cubicBezTo>
                    <a:pt x="8103" y="7194"/>
                    <a:pt x="11616" y="7417"/>
                    <a:pt x="13698" y="7697"/>
                  </a:cubicBezTo>
                  <a:cubicBezTo>
                    <a:pt x="15780" y="7977"/>
                    <a:pt x="16430" y="8313"/>
                    <a:pt x="16886" y="8760"/>
                  </a:cubicBezTo>
                  <a:cubicBezTo>
                    <a:pt x="17341" y="9208"/>
                    <a:pt x="17602" y="9768"/>
                    <a:pt x="17341" y="10327"/>
                  </a:cubicBezTo>
                  <a:cubicBezTo>
                    <a:pt x="17081" y="10887"/>
                    <a:pt x="16300" y="11446"/>
                    <a:pt x="14609" y="12342"/>
                  </a:cubicBezTo>
                  <a:cubicBezTo>
                    <a:pt x="12917" y="13237"/>
                    <a:pt x="10315" y="14468"/>
                    <a:pt x="7777" y="15643"/>
                  </a:cubicBezTo>
                  <a:cubicBezTo>
                    <a:pt x="5240" y="16818"/>
                    <a:pt x="2768" y="17938"/>
                    <a:pt x="1402" y="18833"/>
                  </a:cubicBezTo>
                  <a:cubicBezTo>
                    <a:pt x="35" y="19728"/>
                    <a:pt x="-225" y="20400"/>
                    <a:pt x="165" y="20847"/>
                  </a:cubicBezTo>
                  <a:cubicBezTo>
                    <a:pt x="556" y="21295"/>
                    <a:pt x="1597" y="21519"/>
                    <a:pt x="4264" y="21463"/>
                  </a:cubicBezTo>
                  <a:cubicBezTo>
                    <a:pt x="6932" y="21407"/>
                    <a:pt x="11226" y="21071"/>
                    <a:pt x="14023" y="20847"/>
                  </a:cubicBezTo>
                  <a:cubicBezTo>
                    <a:pt x="16821" y="20624"/>
                    <a:pt x="18122" y="20512"/>
                    <a:pt x="1942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554206" y="3869104"/>
              <a:ext cx="164094" cy="39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94" fill="norm" stroke="1" extrusionOk="0">
                  <a:moveTo>
                    <a:pt x="20932" y="1608"/>
                  </a:moveTo>
                  <a:cubicBezTo>
                    <a:pt x="20662" y="1037"/>
                    <a:pt x="20392" y="465"/>
                    <a:pt x="19447" y="180"/>
                  </a:cubicBezTo>
                  <a:cubicBezTo>
                    <a:pt x="18502" y="-106"/>
                    <a:pt x="16882" y="-106"/>
                    <a:pt x="14857" y="580"/>
                  </a:cubicBezTo>
                  <a:cubicBezTo>
                    <a:pt x="12832" y="1265"/>
                    <a:pt x="10402" y="2637"/>
                    <a:pt x="7567" y="4923"/>
                  </a:cubicBezTo>
                  <a:cubicBezTo>
                    <a:pt x="4732" y="7208"/>
                    <a:pt x="1492" y="10408"/>
                    <a:pt x="412" y="13151"/>
                  </a:cubicBezTo>
                  <a:cubicBezTo>
                    <a:pt x="-668" y="15894"/>
                    <a:pt x="412" y="18180"/>
                    <a:pt x="3247" y="19494"/>
                  </a:cubicBezTo>
                  <a:cubicBezTo>
                    <a:pt x="6082" y="20808"/>
                    <a:pt x="10672" y="21151"/>
                    <a:pt x="1526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788149" y="3981450"/>
              <a:ext cx="1460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1226"/>
                    <a:pt x="5635" y="2451"/>
                    <a:pt x="8609" y="5055"/>
                  </a:cubicBezTo>
                  <a:cubicBezTo>
                    <a:pt x="11583" y="7660"/>
                    <a:pt x="14713" y="11643"/>
                    <a:pt x="16904" y="14630"/>
                  </a:cubicBezTo>
                  <a:cubicBezTo>
                    <a:pt x="19096" y="17617"/>
                    <a:pt x="20348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780541" y="3975100"/>
              <a:ext cx="166360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66" fill="norm" stroke="1" extrusionOk="0">
                  <a:moveTo>
                    <a:pt x="21221" y="0"/>
                  </a:moveTo>
                  <a:cubicBezTo>
                    <a:pt x="17711" y="3577"/>
                    <a:pt x="14201" y="7154"/>
                    <a:pt x="10691" y="10456"/>
                  </a:cubicBezTo>
                  <a:cubicBezTo>
                    <a:pt x="7181" y="13758"/>
                    <a:pt x="3671" y="16785"/>
                    <a:pt x="1781" y="18642"/>
                  </a:cubicBezTo>
                  <a:cubicBezTo>
                    <a:pt x="-109" y="20499"/>
                    <a:pt x="-379" y="21187"/>
                    <a:pt x="431" y="21394"/>
                  </a:cubicBezTo>
                  <a:cubicBezTo>
                    <a:pt x="1241" y="21600"/>
                    <a:pt x="3131" y="21325"/>
                    <a:pt x="5021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131049" y="4216400"/>
              <a:ext cx="25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162799" y="4095750"/>
              <a:ext cx="48685" cy="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11270" y="0"/>
                  </a:moveTo>
                  <a:cubicBezTo>
                    <a:pt x="7513" y="2492"/>
                    <a:pt x="3757" y="4985"/>
                    <a:pt x="1878" y="8308"/>
                  </a:cubicBezTo>
                  <a:cubicBezTo>
                    <a:pt x="0" y="11631"/>
                    <a:pt x="0" y="15785"/>
                    <a:pt x="2348" y="18277"/>
                  </a:cubicBezTo>
                  <a:cubicBezTo>
                    <a:pt x="4696" y="20769"/>
                    <a:pt x="9391" y="21600"/>
                    <a:pt x="13617" y="19938"/>
                  </a:cubicBezTo>
                  <a:cubicBezTo>
                    <a:pt x="17843" y="18277"/>
                    <a:pt x="21600" y="14123"/>
                    <a:pt x="21600" y="10800"/>
                  </a:cubicBezTo>
                  <a:cubicBezTo>
                    <a:pt x="21600" y="7477"/>
                    <a:pt x="17843" y="4985"/>
                    <a:pt x="13617" y="4569"/>
                  </a:cubicBezTo>
                  <a:cubicBezTo>
                    <a:pt x="9391" y="4154"/>
                    <a:pt x="4696" y="5815"/>
                    <a:pt x="0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385049" y="4187543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70" y="11375"/>
                    <a:pt x="9341" y="2735"/>
                    <a:pt x="12941" y="575"/>
                  </a:cubicBezTo>
                  <a:cubicBezTo>
                    <a:pt x="16541" y="-1585"/>
                    <a:pt x="1907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759699" y="4000500"/>
              <a:ext cx="2095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171"/>
                    <a:pt x="2182" y="343"/>
                    <a:pt x="3709" y="1800"/>
                  </a:cubicBezTo>
                  <a:cubicBezTo>
                    <a:pt x="5236" y="3257"/>
                    <a:pt x="7200" y="6000"/>
                    <a:pt x="9382" y="9000"/>
                  </a:cubicBezTo>
                  <a:cubicBezTo>
                    <a:pt x="11564" y="12000"/>
                    <a:pt x="13964" y="15257"/>
                    <a:pt x="15491" y="17314"/>
                  </a:cubicBezTo>
                  <a:cubicBezTo>
                    <a:pt x="17018" y="19371"/>
                    <a:pt x="17673" y="20229"/>
                    <a:pt x="18545" y="20743"/>
                  </a:cubicBezTo>
                  <a:cubicBezTo>
                    <a:pt x="19418" y="21257"/>
                    <a:pt x="20509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816576" y="4025900"/>
              <a:ext cx="184425" cy="25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6" fill="norm" stroke="1" extrusionOk="0">
                  <a:moveTo>
                    <a:pt x="21386" y="0"/>
                  </a:moveTo>
                  <a:cubicBezTo>
                    <a:pt x="18686" y="1948"/>
                    <a:pt x="15986" y="3895"/>
                    <a:pt x="13163" y="6639"/>
                  </a:cubicBezTo>
                  <a:cubicBezTo>
                    <a:pt x="10341" y="9384"/>
                    <a:pt x="7395" y="12925"/>
                    <a:pt x="5554" y="15049"/>
                  </a:cubicBezTo>
                  <a:cubicBezTo>
                    <a:pt x="3713" y="17174"/>
                    <a:pt x="2977" y="17882"/>
                    <a:pt x="1995" y="18944"/>
                  </a:cubicBezTo>
                  <a:cubicBezTo>
                    <a:pt x="1013" y="20007"/>
                    <a:pt x="-214" y="21423"/>
                    <a:pt x="31" y="21511"/>
                  </a:cubicBezTo>
                  <a:cubicBezTo>
                    <a:pt x="277" y="21600"/>
                    <a:pt x="1995" y="20361"/>
                    <a:pt x="3713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727949" y="3898900"/>
              <a:ext cx="254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115299" y="3905250"/>
              <a:ext cx="104517" cy="43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19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412" y="843"/>
                  </a:cubicBezTo>
                  <a:cubicBezTo>
                    <a:pt x="10588" y="1686"/>
                    <a:pt x="14824" y="3372"/>
                    <a:pt x="17576" y="5953"/>
                  </a:cubicBezTo>
                  <a:cubicBezTo>
                    <a:pt x="20329" y="8535"/>
                    <a:pt x="21600" y="12012"/>
                    <a:pt x="20541" y="14699"/>
                  </a:cubicBezTo>
                  <a:cubicBezTo>
                    <a:pt x="19482" y="17385"/>
                    <a:pt x="16094" y="19282"/>
                    <a:pt x="13341" y="20336"/>
                  </a:cubicBezTo>
                  <a:cubicBezTo>
                    <a:pt x="10588" y="21389"/>
                    <a:pt x="8471" y="21600"/>
                    <a:pt x="6776" y="21495"/>
                  </a:cubicBezTo>
                  <a:cubicBezTo>
                    <a:pt x="5082" y="21389"/>
                    <a:pt x="3812" y="20968"/>
                    <a:pt x="2965" y="20652"/>
                  </a:cubicBezTo>
                  <a:cubicBezTo>
                    <a:pt x="2118" y="20336"/>
                    <a:pt x="1694" y="20125"/>
                    <a:pt x="1271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229599" y="3684179"/>
              <a:ext cx="215901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3714"/>
                  </a:moveTo>
                  <a:cubicBezTo>
                    <a:pt x="424" y="2428"/>
                    <a:pt x="847" y="1143"/>
                    <a:pt x="1588" y="500"/>
                  </a:cubicBezTo>
                  <a:cubicBezTo>
                    <a:pt x="2329" y="-143"/>
                    <a:pt x="3388" y="-143"/>
                    <a:pt x="4235" y="371"/>
                  </a:cubicBezTo>
                  <a:cubicBezTo>
                    <a:pt x="5082" y="886"/>
                    <a:pt x="5718" y="1914"/>
                    <a:pt x="5506" y="4486"/>
                  </a:cubicBezTo>
                  <a:cubicBezTo>
                    <a:pt x="5294" y="7057"/>
                    <a:pt x="4235" y="11171"/>
                    <a:pt x="3176" y="13871"/>
                  </a:cubicBezTo>
                  <a:cubicBezTo>
                    <a:pt x="2118" y="16571"/>
                    <a:pt x="1059" y="17857"/>
                    <a:pt x="1482" y="18500"/>
                  </a:cubicBezTo>
                  <a:cubicBezTo>
                    <a:pt x="1906" y="19143"/>
                    <a:pt x="3812" y="19143"/>
                    <a:pt x="7412" y="19528"/>
                  </a:cubicBezTo>
                  <a:cubicBezTo>
                    <a:pt x="11012" y="19914"/>
                    <a:pt x="16306" y="20686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256866" y="4628889"/>
              <a:ext cx="1878546" cy="30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01" fill="norm" stroke="1" extrusionOk="0">
                  <a:moveTo>
                    <a:pt x="49" y="2222"/>
                  </a:moveTo>
                  <a:cubicBezTo>
                    <a:pt x="24" y="1193"/>
                    <a:pt x="0" y="165"/>
                    <a:pt x="0" y="18"/>
                  </a:cubicBezTo>
                  <a:cubicBezTo>
                    <a:pt x="0" y="-129"/>
                    <a:pt x="24" y="606"/>
                    <a:pt x="49" y="2663"/>
                  </a:cubicBezTo>
                  <a:cubicBezTo>
                    <a:pt x="73" y="4720"/>
                    <a:pt x="97" y="8100"/>
                    <a:pt x="194" y="11112"/>
                  </a:cubicBezTo>
                  <a:cubicBezTo>
                    <a:pt x="291" y="14124"/>
                    <a:pt x="461" y="16769"/>
                    <a:pt x="680" y="18606"/>
                  </a:cubicBezTo>
                  <a:cubicBezTo>
                    <a:pt x="898" y="20442"/>
                    <a:pt x="1165" y="21471"/>
                    <a:pt x="1638" y="21398"/>
                  </a:cubicBezTo>
                  <a:cubicBezTo>
                    <a:pt x="2111" y="21324"/>
                    <a:pt x="2791" y="20149"/>
                    <a:pt x="3495" y="18312"/>
                  </a:cubicBezTo>
                  <a:cubicBezTo>
                    <a:pt x="4199" y="16475"/>
                    <a:pt x="4927" y="13977"/>
                    <a:pt x="5461" y="12140"/>
                  </a:cubicBezTo>
                  <a:cubicBezTo>
                    <a:pt x="5995" y="10304"/>
                    <a:pt x="6334" y="9128"/>
                    <a:pt x="6674" y="9055"/>
                  </a:cubicBezTo>
                  <a:cubicBezTo>
                    <a:pt x="7014" y="8981"/>
                    <a:pt x="7354" y="10010"/>
                    <a:pt x="7693" y="11553"/>
                  </a:cubicBezTo>
                  <a:cubicBezTo>
                    <a:pt x="8033" y="13095"/>
                    <a:pt x="8373" y="15153"/>
                    <a:pt x="8858" y="16328"/>
                  </a:cubicBezTo>
                  <a:cubicBezTo>
                    <a:pt x="9344" y="17504"/>
                    <a:pt x="9975" y="17798"/>
                    <a:pt x="10703" y="18018"/>
                  </a:cubicBezTo>
                  <a:cubicBezTo>
                    <a:pt x="11431" y="18238"/>
                    <a:pt x="12256" y="18385"/>
                    <a:pt x="13033" y="18826"/>
                  </a:cubicBezTo>
                  <a:cubicBezTo>
                    <a:pt x="13809" y="19267"/>
                    <a:pt x="14538" y="20002"/>
                    <a:pt x="15351" y="20369"/>
                  </a:cubicBezTo>
                  <a:cubicBezTo>
                    <a:pt x="16164" y="20736"/>
                    <a:pt x="17062" y="20736"/>
                    <a:pt x="17960" y="19855"/>
                  </a:cubicBezTo>
                  <a:cubicBezTo>
                    <a:pt x="18858" y="18973"/>
                    <a:pt x="19756" y="17210"/>
                    <a:pt x="20374" y="15300"/>
                  </a:cubicBezTo>
                  <a:cubicBezTo>
                    <a:pt x="20993" y="13389"/>
                    <a:pt x="21333" y="11332"/>
                    <a:pt x="21467" y="9569"/>
                  </a:cubicBezTo>
                  <a:cubicBezTo>
                    <a:pt x="21600" y="7806"/>
                    <a:pt x="21527" y="6336"/>
                    <a:pt x="21430" y="5455"/>
                  </a:cubicBezTo>
                  <a:cubicBezTo>
                    <a:pt x="21333" y="4573"/>
                    <a:pt x="21212" y="4279"/>
                    <a:pt x="21090" y="3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118349" y="4889500"/>
              <a:ext cx="31751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175"/>
                    <a:pt x="8640" y="4350"/>
                    <a:pt x="10800" y="7012"/>
                  </a:cubicBezTo>
                  <a:cubicBezTo>
                    <a:pt x="12960" y="9675"/>
                    <a:pt x="12960" y="12825"/>
                    <a:pt x="14400" y="15337"/>
                  </a:cubicBezTo>
                  <a:cubicBezTo>
                    <a:pt x="15840" y="17850"/>
                    <a:pt x="18720" y="197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029449" y="5397500"/>
              <a:ext cx="133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162799" y="5431904"/>
              <a:ext cx="114301" cy="11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21600" y="686"/>
                  </a:moveTo>
                  <a:cubicBezTo>
                    <a:pt x="19600" y="-100"/>
                    <a:pt x="17600" y="-885"/>
                    <a:pt x="14000" y="2453"/>
                  </a:cubicBezTo>
                  <a:cubicBezTo>
                    <a:pt x="10400" y="5791"/>
                    <a:pt x="5200" y="13253"/>
                    <a:pt x="0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218986" y="5975350"/>
              <a:ext cx="283672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6978" y="1851"/>
                  </a:moveTo>
                  <a:cubicBezTo>
                    <a:pt x="17613" y="1481"/>
                    <a:pt x="18249" y="1111"/>
                    <a:pt x="19122" y="741"/>
                  </a:cubicBezTo>
                  <a:cubicBezTo>
                    <a:pt x="19996" y="370"/>
                    <a:pt x="21107" y="0"/>
                    <a:pt x="21266" y="0"/>
                  </a:cubicBezTo>
                  <a:cubicBezTo>
                    <a:pt x="21425" y="0"/>
                    <a:pt x="20631" y="370"/>
                    <a:pt x="17931" y="1296"/>
                  </a:cubicBezTo>
                  <a:cubicBezTo>
                    <a:pt x="15231" y="2222"/>
                    <a:pt x="10625" y="3703"/>
                    <a:pt x="7846" y="4629"/>
                  </a:cubicBezTo>
                  <a:cubicBezTo>
                    <a:pt x="5066" y="5554"/>
                    <a:pt x="4113" y="5925"/>
                    <a:pt x="3160" y="6357"/>
                  </a:cubicBezTo>
                  <a:cubicBezTo>
                    <a:pt x="2207" y="6789"/>
                    <a:pt x="1254" y="7282"/>
                    <a:pt x="1175" y="7591"/>
                  </a:cubicBezTo>
                  <a:cubicBezTo>
                    <a:pt x="1096" y="7899"/>
                    <a:pt x="1890" y="8023"/>
                    <a:pt x="3478" y="8208"/>
                  </a:cubicBezTo>
                  <a:cubicBezTo>
                    <a:pt x="5066" y="8393"/>
                    <a:pt x="7449" y="8640"/>
                    <a:pt x="8957" y="8949"/>
                  </a:cubicBezTo>
                  <a:cubicBezTo>
                    <a:pt x="10466" y="9257"/>
                    <a:pt x="11101" y="9627"/>
                    <a:pt x="11419" y="10121"/>
                  </a:cubicBezTo>
                  <a:cubicBezTo>
                    <a:pt x="11737" y="10615"/>
                    <a:pt x="11737" y="11232"/>
                    <a:pt x="10228" y="12651"/>
                  </a:cubicBezTo>
                  <a:cubicBezTo>
                    <a:pt x="8719" y="14071"/>
                    <a:pt x="5701" y="16293"/>
                    <a:pt x="3875" y="17589"/>
                  </a:cubicBezTo>
                  <a:cubicBezTo>
                    <a:pt x="2049" y="18885"/>
                    <a:pt x="1413" y="19255"/>
                    <a:pt x="857" y="19687"/>
                  </a:cubicBezTo>
                  <a:cubicBezTo>
                    <a:pt x="301" y="20119"/>
                    <a:pt x="-175" y="20613"/>
                    <a:pt x="63" y="20983"/>
                  </a:cubicBezTo>
                  <a:cubicBezTo>
                    <a:pt x="301" y="21353"/>
                    <a:pt x="1254" y="21600"/>
                    <a:pt x="3478" y="21600"/>
                  </a:cubicBezTo>
                  <a:cubicBezTo>
                    <a:pt x="5701" y="21600"/>
                    <a:pt x="9196" y="21353"/>
                    <a:pt x="11419" y="21291"/>
                  </a:cubicBezTo>
                  <a:cubicBezTo>
                    <a:pt x="13643" y="21230"/>
                    <a:pt x="14596" y="21353"/>
                    <a:pt x="15549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654799" y="603885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495"/>
                    <a:pt x="9216" y="10989"/>
                    <a:pt x="11952" y="14211"/>
                  </a:cubicBezTo>
                  <a:cubicBezTo>
                    <a:pt x="14688" y="17432"/>
                    <a:pt x="15552" y="18379"/>
                    <a:pt x="16416" y="19421"/>
                  </a:cubicBezTo>
                  <a:cubicBezTo>
                    <a:pt x="17280" y="20463"/>
                    <a:pt x="18144" y="21600"/>
                    <a:pt x="19008" y="21600"/>
                  </a:cubicBezTo>
                  <a:cubicBezTo>
                    <a:pt x="19872" y="21600"/>
                    <a:pt x="20736" y="20463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711949" y="6026150"/>
              <a:ext cx="1206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469"/>
                    <a:pt x="17053" y="2939"/>
                    <a:pt x="14021" y="5363"/>
                  </a:cubicBezTo>
                  <a:cubicBezTo>
                    <a:pt x="10989" y="7788"/>
                    <a:pt x="7200" y="11167"/>
                    <a:pt x="4737" y="14033"/>
                  </a:cubicBezTo>
                  <a:cubicBezTo>
                    <a:pt x="2274" y="16898"/>
                    <a:pt x="1137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934199" y="62611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947842" y="6165850"/>
              <a:ext cx="34074" cy="3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19970" fill="norm" stroke="1" extrusionOk="0">
                  <a:moveTo>
                    <a:pt x="7058" y="0"/>
                  </a:moveTo>
                  <a:cubicBezTo>
                    <a:pt x="3246" y="4800"/>
                    <a:pt x="-566" y="9600"/>
                    <a:pt x="69" y="13800"/>
                  </a:cubicBezTo>
                  <a:cubicBezTo>
                    <a:pt x="705" y="18000"/>
                    <a:pt x="5787" y="21600"/>
                    <a:pt x="10869" y="19200"/>
                  </a:cubicBezTo>
                  <a:cubicBezTo>
                    <a:pt x="15952" y="16800"/>
                    <a:pt x="21034" y="8400"/>
                    <a:pt x="20399" y="4800"/>
                  </a:cubicBezTo>
                  <a:cubicBezTo>
                    <a:pt x="19763" y="1200"/>
                    <a:pt x="13410" y="2400"/>
                    <a:pt x="7058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845299" y="5881108"/>
              <a:ext cx="146051" cy="11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5504"/>
                  </a:moveTo>
                  <a:cubicBezTo>
                    <a:pt x="626" y="3609"/>
                    <a:pt x="1252" y="1715"/>
                    <a:pt x="2348" y="767"/>
                  </a:cubicBezTo>
                  <a:cubicBezTo>
                    <a:pt x="3443" y="-180"/>
                    <a:pt x="5009" y="-180"/>
                    <a:pt x="6417" y="388"/>
                  </a:cubicBezTo>
                  <a:cubicBezTo>
                    <a:pt x="7826" y="957"/>
                    <a:pt x="9078" y="2094"/>
                    <a:pt x="10017" y="4557"/>
                  </a:cubicBezTo>
                  <a:cubicBezTo>
                    <a:pt x="10957" y="7020"/>
                    <a:pt x="11583" y="10809"/>
                    <a:pt x="10957" y="13652"/>
                  </a:cubicBezTo>
                  <a:cubicBezTo>
                    <a:pt x="10330" y="16494"/>
                    <a:pt x="8452" y="18388"/>
                    <a:pt x="8452" y="19336"/>
                  </a:cubicBezTo>
                  <a:cubicBezTo>
                    <a:pt x="8452" y="20283"/>
                    <a:pt x="10330" y="20283"/>
                    <a:pt x="12835" y="20473"/>
                  </a:cubicBezTo>
                  <a:cubicBezTo>
                    <a:pt x="15339" y="20662"/>
                    <a:pt x="18470" y="21041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7061199" y="5928705"/>
              <a:ext cx="151929" cy="44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02" fill="norm" stroke="1" extrusionOk="0">
                  <a:moveTo>
                    <a:pt x="0" y="1023"/>
                  </a:moveTo>
                  <a:cubicBezTo>
                    <a:pt x="1168" y="615"/>
                    <a:pt x="2335" y="208"/>
                    <a:pt x="3795" y="55"/>
                  </a:cubicBezTo>
                  <a:cubicBezTo>
                    <a:pt x="5254" y="-98"/>
                    <a:pt x="7005" y="4"/>
                    <a:pt x="10070" y="1227"/>
                  </a:cubicBezTo>
                  <a:cubicBezTo>
                    <a:pt x="13135" y="2449"/>
                    <a:pt x="17514" y="4793"/>
                    <a:pt x="19557" y="7442"/>
                  </a:cubicBezTo>
                  <a:cubicBezTo>
                    <a:pt x="21600" y="10091"/>
                    <a:pt x="21308" y="13045"/>
                    <a:pt x="19265" y="15440"/>
                  </a:cubicBezTo>
                  <a:cubicBezTo>
                    <a:pt x="17222" y="17834"/>
                    <a:pt x="13427" y="19668"/>
                    <a:pt x="9632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107112" y="5950728"/>
              <a:ext cx="179388" cy="50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77" fill="norm" stroke="1" extrusionOk="0">
                  <a:moveTo>
                    <a:pt x="21041" y="1311"/>
                  </a:moveTo>
                  <a:cubicBezTo>
                    <a:pt x="20296" y="953"/>
                    <a:pt x="19551" y="594"/>
                    <a:pt x="18558" y="325"/>
                  </a:cubicBezTo>
                  <a:cubicBezTo>
                    <a:pt x="17565" y="56"/>
                    <a:pt x="16324" y="-123"/>
                    <a:pt x="14834" y="101"/>
                  </a:cubicBezTo>
                  <a:cubicBezTo>
                    <a:pt x="13344" y="325"/>
                    <a:pt x="11607" y="953"/>
                    <a:pt x="9000" y="2521"/>
                  </a:cubicBezTo>
                  <a:cubicBezTo>
                    <a:pt x="6393" y="4089"/>
                    <a:pt x="2917" y="6599"/>
                    <a:pt x="1179" y="9198"/>
                  </a:cubicBezTo>
                  <a:cubicBezTo>
                    <a:pt x="-559" y="11797"/>
                    <a:pt x="-559" y="14486"/>
                    <a:pt x="2420" y="16548"/>
                  </a:cubicBezTo>
                  <a:cubicBezTo>
                    <a:pt x="5400" y="18609"/>
                    <a:pt x="11358" y="20043"/>
                    <a:pt x="14958" y="20760"/>
                  </a:cubicBezTo>
                  <a:cubicBezTo>
                    <a:pt x="18558" y="21477"/>
                    <a:pt x="19800" y="21477"/>
                    <a:pt x="21041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486649" y="61658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791449" y="6038925"/>
              <a:ext cx="107951" cy="33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646"/>
                  </a:moveTo>
                  <a:cubicBezTo>
                    <a:pt x="21600" y="958"/>
                    <a:pt x="21600" y="270"/>
                    <a:pt x="20541" y="63"/>
                  </a:cubicBezTo>
                  <a:cubicBezTo>
                    <a:pt x="19482" y="-143"/>
                    <a:pt x="17365" y="132"/>
                    <a:pt x="14188" y="1164"/>
                  </a:cubicBezTo>
                  <a:cubicBezTo>
                    <a:pt x="11012" y="2196"/>
                    <a:pt x="6776" y="3984"/>
                    <a:pt x="4024" y="6392"/>
                  </a:cubicBezTo>
                  <a:cubicBezTo>
                    <a:pt x="1271" y="8800"/>
                    <a:pt x="0" y="11826"/>
                    <a:pt x="0" y="14165"/>
                  </a:cubicBezTo>
                  <a:cubicBezTo>
                    <a:pt x="0" y="16504"/>
                    <a:pt x="1271" y="18155"/>
                    <a:pt x="4871" y="19256"/>
                  </a:cubicBezTo>
                  <a:cubicBezTo>
                    <a:pt x="8471" y="20356"/>
                    <a:pt x="14400" y="20907"/>
                    <a:pt x="20329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032749" y="6064250"/>
              <a:ext cx="177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050"/>
                    <a:pt x="8743" y="8100"/>
                    <a:pt x="12343" y="11700"/>
                  </a:cubicBezTo>
                  <a:cubicBezTo>
                    <a:pt x="15943" y="15300"/>
                    <a:pt x="18771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083549" y="6099085"/>
              <a:ext cx="146051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1273"/>
                  </a:moveTo>
                  <a:cubicBezTo>
                    <a:pt x="20661" y="598"/>
                    <a:pt x="19722" y="-77"/>
                    <a:pt x="18470" y="7"/>
                  </a:cubicBezTo>
                  <a:cubicBezTo>
                    <a:pt x="17217" y="92"/>
                    <a:pt x="15652" y="935"/>
                    <a:pt x="13774" y="2623"/>
                  </a:cubicBezTo>
                  <a:cubicBezTo>
                    <a:pt x="11896" y="4310"/>
                    <a:pt x="9704" y="6842"/>
                    <a:pt x="7357" y="10132"/>
                  </a:cubicBezTo>
                  <a:cubicBezTo>
                    <a:pt x="5009" y="13423"/>
                    <a:pt x="2504" y="17473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000999" y="6012227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526" y="4868"/>
                    <a:pt x="9051" y="-1303"/>
                    <a:pt x="12651" y="240"/>
                  </a:cubicBezTo>
                  <a:cubicBezTo>
                    <a:pt x="16251" y="1783"/>
                    <a:pt x="1892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305799" y="6007100"/>
              <a:ext cx="134482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6075" y="2640"/>
                    <a:pt x="12150" y="5280"/>
                    <a:pt x="16031" y="8100"/>
                  </a:cubicBezTo>
                  <a:cubicBezTo>
                    <a:pt x="19912" y="10920"/>
                    <a:pt x="21600" y="13920"/>
                    <a:pt x="21431" y="16140"/>
                  </a:cubicBezTo>
                  <a:cubicBezTo>
                    <a:pt x="21262" y="18360"/>
                    <a:pt x="19237" y="19800"/>
                    <a:pt x="16369" y="20580"/>
                  </a:cubicBezTo>
                  <a:cubicBezTo>
                    <a:pt x="13500" y="21360"/>
                    <a:pt x="9788" y="21480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445499" y="5830947"/>
              <a:ext cx="171451" cy="14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513"/>
                  </a:moveTo>
                  <a:cubicBezTo>
                    <a:pt x="800" y="2260"/>
                    <a:pt x="1600" y="1008"/>
                    <a:pt x="2800" y="382"/>
                  </a:cubicBezTo>
                  <a:cubicBezTo>
                    <a:pt x="4000" y="-244"/>
                    <a:pt x="5600" y="-244"/>
                    <a:pt x="7067" y="1478"/>
                  </a:cubicBezTo>
                  <a:cubicBezTo>
                    <a:pt x="8533" y="3199"/>
                    <a:pt x="9867" y="6643"/>
                    <a:pt x="10000" y="9147"/>
                  </a:cubicBezTo>
                  <a:cubicBezTo>
                    <a:pt x="10133" y="11652"/>
                    <a:pt x="9067" y="13217"/>
                    <a:pt x="8000" y="14469"/>
                  </a:cubicBezTo>
                  <a:cubicBezTo>
                    <a:pt x="6933" y="15721"/>
                    <a:pt x="5867" y="16660"/>
                    <a:pt x="6000" y="17599"/>
                  </a:cubicBezTo>
                  <a:cubicBezTo>
                    <a:pt x="6133" y="18539"/>
                    <a:pt x="7467" y="19478"/>
                    <a:pt x="10267" y="20104"/>
                  </a:cubicBezTo>
                  <a:cubicBezTo>
                    <a:pt x="13067" y="20730"/>
                    <a:pt x="17333" y="21043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028954" y="3240315"/>
              <a:ext cx="5742660" cy="221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2" fill="norm" stroke="1" extrusionOk="0">
                  <a:moveTo>
                    <a:pt x="4153" y="600"/>
                  </a:moveTo>
                  <a:cubicBezTo>
                    <a:pt x="4169" y="394"/>
                    <a:pt x="4185" y="188"/>
                    <a:pt x="4169" y="85"/>
                  </a:cubicBezTo>
                  <a:cubicBezTo>
                    <a:pt x="4153" y="-18"/>
                    <a:pt x="4105" y="-18"/>
                    <a:pt x="3982" y="34"/>
                  </a:cubicBezTo>
                  <a:cubicBezTo>
                    <a:pt x="3859" y="85"/>
                    <a:pt x="3660" y="188"/>
                    <a:pt x="3405" y="301"/>
                  </a:cubicBezTo>
                  <a:cubicBezTo>
                    <a:pt x="3150" y="415"/>
                    <a:pt x="2840" y="538"/>
                    <a:pt x="2550" y="683"/>
                  </a:cubicBezTo>
                  <a:cubicBezTo>
                    <a:pt x="2259" y="827"/>
                    <a:pt x="1989" y="992"/>
                    <a:pt x="1754" y="1208"/>
                  </a:cubicBezTo>
                  <a:cubicBezTo>
                    <a:pt x="1520" y="1425"/>
                    <a:pt x="1321" y="1693"/>
                    <a:pt x="1169" y="2012"/>
                  </a:cubicBezTo>
                  <a:cubicBezTo>
                    <a:pt x="1018" y="2332"/>
                    <a:pt x="915" y="2703"/>
                    <a:pt x="851" y="3166"/>
                  </a:cubicBezTo>
                  <a:cubicBezTo>
                    <a:pt x="788" y="3630"/>
                    <a:pt x="764" y="4187"/>
                    <a:pt x="728" y="4815"/>
                  </a:cubicBezTo>
                  <a:cubicBezTo>
                    <a:pt x="692" y="5444"/>
                    <a:pt x="644" y="6145"/>
                    <a:pt x="601" y="6866"/>
                  </a:cubicBezTo>
                  <a:cubicBezTo>
                    <a:pt x="557" y="7587"/>
                    <a:pt x="517" y="8329"/>
                    <a:pt x="477" y="9102"/>
                  </a:cubicBezTo>
                  <a:cubicBezTo>
                    <a:pt x="438" y="9875"/>
                    <a:pt x="398" y="10679"/>
                    <a:pt x="358" y="11472"/>
                  </a:cubicBezTo>
                  <a:cubicBezTo>
                    <a:pt x="318" y="12266"/>
                    <a:pt x="278" y="13049"/>
                    <a:pt x="235" y="13853"/>
                  </a:cubicBezTo>
                  <a:cubicBezTo>
                    <a:pt x="191" y="14657"/>
                    <a:pt x="143" y="15481"/>
                    <a:pt x="99" y="16254"/>
                  </a:cubicBezTo>
                  <a:cubicBezTo>
                    <a:pt x="56" y="17027"/>
                    <a:pt x="16" y="17748"/>
                    <a:pt x="4" y="18408"/>
                  </a:cubicBezTo>
                  <a:cubicBezTo>
                    <a:pt x="-8" y="19067"/>
                    <a:pt x="8" y="19665"/>
                    <a:pt x="40" y="20170"/>
                  </a:cubicBezTo>
                  <a:cubicBezTo>
                    <a:pt x="72" y="20675"/>
                    <a:pt x="119" y="21087"/>
                    <a:pt x="163" y="21314"/>
                  </a:cubicBezTo>
                  <a:cubicBezTo>
                    <a:pt x="207" y="21541"/>
                    <a:pt x="247" y="21582"/>
                    <a:pt x="310" y="21582"/>
                  </a:cubicBezTo>
                  <a:cubicBezTo>
                    <a:pt x="374" y="21582"/>
                    <a:pt x="461" y="21541"/>
                    <a:pt x="573" y="21500"/>
                  </a:cubicBezTo>
                  <a:cubicBezTo>
                    <a:pt x="684" y="21458"/>
                    <a:pt x="819" y="21417"/>
                    <a:pt x="1022" y="21324"/>
                  </a:cubicBezTo>
                  <a:cubicBezTo>
                    <a:pt x="1225" y="21232"/>
                    <a:pt x="1496" y="21087"/>
                    <a:pt x="1758" y="20974"/>
                  </a:cubicBezTo>
                  <a:cubicBezTo>
                    <a:pt x="2021" y="20861"/>
                    <a:pt x="2275" y="20778"/>
                    <a:pt x="2542" y="20706"/>
                  </a:cubicBezTo>
                  <a:cubicBezTo>
                    <a:pt x="2808" y="20634"/>
                    <a:pt x="3087" y="20572"/>
                    <a:pt x="3373" y="20500"/>
                  </a:cubicBezTo>
                  <a:cubicBezTo>
                    <a:pt x="3660" y="20428"/>
                    <a:pt x="3954" y="20345"/>
                    <a:pt x="4268" y="20304"/>
                  </a:cubicBezTo>
                  <a:cubicBezTo>
                    <a:pt x="4582" y="20263"/>
                    <a:pt x="4917" y="20263"/>
                    <a:pt x="5251" y="20263"/>
                  </a:cubicBezTo>
                  <a:cubicBezTo>
                    <a:pt x="5585" y="20263"/>
                    <a:pt x="5919" y="20263"/>
                    <a:pt x="6241" y="20263"/>
                  </a:cubicBezTo>
                  <a:cubicBezTo>
                    <a:pt x="6563" y="20263"/>
                    <a:pt x="6874" y="20263"/>
                    <a:pt x="7180" y="20242"/>
                  </a:cubicBezTo>
                  <a:cubicBezTo>
                    <a:pt x="7486" y="20222"/>
                    <a:pt x="7789" y="20180"/>
                    <a:pt x="8095" y="20150"/>
                  </a:cubicBezTo>
                  <a:cubicBezTo>
                    <a:pt x="8401" y="20119"/>
                    <a:pt x="8712" y="20098"/>
                    <a:pt x="9022" y="20067"/>
                  </a:cubicBezTo>
                  <a:cubicBezTo>
                    <a:pt x="9332" y="20036"/>
                    <a:pt x="9642" y="19995"/>
                    <a:pt x="9925" y="19954"/>
                  </a:cubicBezTo>
                  <a:cubicBezTo>
                    <a:pt x="10207" y="19913"/>
                    <a:pt x="10462" y="19871"/>
                    <a:pt x="10728" y="19820"/>
                  </a:cubicBezTo>
                  <a:cubicBezTo>
                    <a:pt x="10995" y="19768"/>
                    <a:pt x="11273" y="19706"/>
                    <a:pt x="11556" y="19655"/>
                  </a:cubicBezTo>
                  <a:cubicBezTo>
                    <a:pt x="11838" y="19603"/>
                    <a:pt x="12125" y="19562"/>
                    <a:pt x="12411" y="19521"/>
                  </a:cubicBezTo>
                  <a:cubicBezTo>
                    <a:pt x="12697" y="19480"/>
                    <a:pt x="12984" y="19438"/>
                    <a:pt x="13274" y="19418"/>
                  </a:cubicBezTo>
                  <a:cubicBezTo>
                    <a:pt x="13565" y="19397"/>
                    <a:pt x="13859" y="19397"/>
                    <a:pt x="14153" y="19387"/>
                  </a:cubicBezTo>
                  <a:cubicBezTo>
                    <a:pt x="14448" y="19377"/>
                    <a:pt x="14742" y="19356"/>
                    <a:pt x="15048" y="19356"/>
                  </a:cubicBezTo>
                  <a:cubicBezTo>
                    <a:pt x="15355" y="19356"/>
                    <a:pt x="15673" y="19377"/>
                    <a:pt x="15991" y="19397"/>
                  </a:cubicBezTo>
                  <a:cubicBezTo>
                    <a:pt x="16309" y="19418"/>
                    <a:pt x="16628" y="19438"/>
                    <a:pt x="16934" y="19459"/>
                  </a:cubicBezTo>
                  <a:cubicBezTo>
                    <a:pt x="17240" y="19480"/>
                    <a:pt x="17535" y="19500"/>
                    <a:pt x="17817" y="19531"/>
                  </a:cubicBezTo>
                  <a:cubicBezTo>
                    <a:pt x="18099" y="19562"/>
                    <a:pt x="18370" y="19603"/>
                    <a:pt x="18632" y="19634"/>
                  </a:cubicBezTo>
                  <a:cubicBezTo>
                    <a:pt x="18895" y="19665"/>
                    <a:pt x="19150" y="19686"/>
                    <a:pt x="19388" y="19676"/>
                  </a:cubicBezTo>
                  <a:cubicBezTo>
                    <a:pt x="19627" y="19665"/>
                    <a:pt x="19850" y="19624"/>
                    <a:pt x="20009" y="19562"/>
                  </a:cubicBezTo>
                  <a:cubicBezTo>
                    <a:pt x="20168" y="19500"/>
                    <a:pt x="20263" y="19418"/>
                    <a:pt x="20355" y="19129"/>
                  </a:cubicBezTo>
                  <a:cubicBezTo>
                    <a:pt x="20446" y="18841"/>
                    <a:pt x="20534" y="18346"/>
                    <a:pt x="20633" y="17779"/>
                  </a:cubicBezTo>
                  <a:cubicBezTo>
                    <a:pt x="20733" y="17213"/>
                    <a:pt x="20844" y="16574"/>
                    <a:pt x="20944" y="15883"/>
                  </a:cubicBezTo>
                  <a:cubicBezTo>
                    <a:pt x="21043" y="15193"/>
                    <a:pt x="21131" y="14451"/>
                    <a:pt x="21210" y="13698"/>
                  </a:cubicBezTo>
                  <a:cubicBezTo>
                    <a:pt x="21290" y="12946"/>
                    <a:pt x="21361" y="12184"/>
                    <a:pt x="21417" y="11421"/>
                  </a:cubicBezTo>
                  <a:cubicBezTo>
                    <a:pt x="21473" y="10658"/>
                    <a:pt x="21512" y="9896"/>
                    <a:pt x="21532" y="9113"/>
                  </a:cubicBezTo>
                  <a:cubicBezTo>
                    <a:pt x="21552" y="8329"/>
                    <a:pt x="21552" y="7526"/>
                    <a:pt x="21556" y="6773"/>
                  </a:cubicBezTo>
                  <a:cubicBezTo>
                    <a:pt x="21560" y="6021"/>
                    <a:pt x="21568" y="5320"/>
                    <a:pt x="21572" y="4753"/>
                  </a:cubicBezTo>
                  <a:cubicBezTo>
                    <a:pt x="21576" y="4187"/>
                    <a:pt x="21576" y="3754"/>
                    <a:pt x="21580" y="3476"/>
                  </a:cubicBezTo>
                  <a:cubicBezTo>
                    <a:pt x="21584" y="3197"/>
                    <a:pt x="21592" y="3074"/>
                    <a:pt x="21568" y="3012"/>
                  </a:cubicBezTo>
                  <a:cubicBezTo>
                    <a:pt x="21544" y="2950"/>
                    <a:pt x="21489" y="2950"/>
                    <a:pt x="21345" y="2929"/>
                  </a:cubicBezTo>
                  <a:cubicBezTo>
                    <a:pt x="21202" y="2909"/>
                    <a:pt x="20971" y="2867"/>
                    <a:pt x="20713" y="2806"/>
                  </a:cubicBezTo>
                  <a:cubicBezTo>
                    <a:pt x="20454" y="2744"/>
                    <a:pt x="20168" y="2661"/>
                    <a:pt x="19889" y="2589"/>
                  </a:cubicBezTo>
                  <a:cubicBezTo>
                    <a:pt x="19611" y="2517"/>
                    <a:pt x="19341" y="2455"/>
                    <a:pt x="19070" y="2393"/>
                  </a:cubicBezTo>
                  <a:cubicBezTo>
                    <a:pt x="18800" y="2332"/>
                    <a:pt x="18529" y="2270"/>
                    <a:pt x="18243" y="2218"/>
                  </a:cubicBezTo>
                  <a:cubicBezTo>
                    <a:pt x="17956" y="2167"/>
                    <a:pt x="17654" y="2126"/>
                    <a:pt x="17348" y="2084"/>
                  </a:cubicBezTo>
                  <a:cubicBezTo>
                    <a:pt x="17041" y="2043"/>
                    <a:pt x="16731" y="2002"/>
                    <a:pt x="16441" y="1961"/>
                  </a:cubicBezTo>
                  <a:cubicBezTo>
                    <a:pt x="16150" y="1919"/>
                    <a:pt x="15880" y="1878"/>
                    <a:pt x="15609" y="1837"/>
                  </a:cubicBezTo>
                  <a:cubicBezTo>
                    <a:pt x="15339" y="1796"/>
                    <a:pt x="15068" y="1755"/>
                    <a:pt x="14798" y="1703"/>
                  </a:cubicBezTo>
                  <a:cubicBezTo>
                    <a:pt x="14527" y="1651"/>
                    <a:pt x="14257" y="1590"/>
                    <a:pt x="13982" y="1517"/>
                  </a:cubicBezTo>
                  <a:cubicBezTo>
                    <a:pt x="13708" y="1445"/>
                    <a:pt x="13429" y="1363"/>
                    <a:pt x="13147" y="1301"/>
                  </a:cubicBezTo>
                  <a:cubicBezTo>
                    <a:pt x="12864" y="1239"/>
                    <a:pt x="12578" y="1198"/>
                    <a:pt x="12296" y="1157"/>
                  </a:cubicBezTo>
                  <a:cubicBezTo>
                    <a:pt x="12013" y="1116"/>
                    <a:pt x="11735" y="1074"/>
                    <a:pt x="11428" y="1054"/>
                  </a:cubicBezTo>
                  <a:cubicBezTo>
                    <a:pt x="11122" y="1033"/>
                    <a:pt x="10788" y="1033"/>
                    <a:pt x="10462" y="1033"/>
                  </a:cubicBezTo>
                  <a:cubicBezTo>
                    <a:pt x="10136" y="1033"/>
                    <a:pt x="9817" y="1033"/>
                    <a:pt x="9495" y="1043"/>
                  </a:cubicBezTo>
                  <a:cubicBezTo>
                    <a:pt x="9173" y="1054"/>
                    <a:pt x="8847" y="1074"/>
                    <a:pt x="8537" y="1105"/>
                  </a:cubicBezTo>
                  <a:cubicBezTo>
                    <a:pt x="8226" y="1136"/>
                    <a:pt x="7932" y="1177"/>
                    <a:pt x="7649" y="1219"/>
                  </a:cubicBezTo>
                  <a:cubicBezTo>
                    <a:pt x="7367" y="1260"/>
                    <a:pt x="7097" y="1301"/>
                    <a:pt x="6798" y="1342"/>
                  </a:cubicBezTo>
                  <a:cubicBezTo>
                    <a:pt x="6500" y="1384"/>
                    <a:pt x="6174" y="1425"/>
                    <a:pt x="5832" y="1445"/>
                  </a:cubicBezTo>
                  <a:cubicBezTo>
                    <a:pt x="5489" y="1466"/>
                    <a:pt x="5131" y="1466"/>
                    <a:pt x="4801" y="1445"/>
                  </a:cubicBezTo>
                  <a:cubicBezTo>
                    <a:pt x="4471" y="1425"/>
                    <a:pt x="4169" y="1384"/>
                    <a:pt x="3874" y="1322"/>
                  </a:cubicBezTo>
                  <a:cubicBezTo>
                    <a:pt x="3580" y="1260"/>
                    <a:pt x="3294" y="1177"/>
                    <a:pt x="2999" y="1157"/>
                  </a:cubicBezTo>
                  <a:cubicBezTo>
                    <a:pt x="2705" y="1136"/>
                    <a:pt x="2403" y="1177"/>
                    <a:pt x="2100" y="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87" name="Drawing"/>
          <p:cNvGrpSpPr/>
          <p:nvPr/>
        </p:nvGrpSpPr>
        <p:grpSpPr>
          <a:xfrm>
            <a:off x="1952537" y="2326261"/>
            <a:ext cx="3911970" cy="3923880"/>
            <a:chOff x="0" y="0"/>
            <a:chExt cx="3911968" cy="3923879"/>
          </a:xfrm>
        </p:grpSpPr>
        <p:sp>
          <p:nvSpPr>
            <p:cNvPr id="1552" name="Line"/>
            <p:cNvSpPr/>
            <p:nvPr/>
          </p:nvSpPr>
          <p:spPr>
            <a:xfrm>
              <a:off x="3262" y="86738"/>
              <a:ext cx="50801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066"/>
                    <a:pt x="1800" y="8132"/>
                    <a:pt x="2700" y="11562"/>
                  </a:cubicBezTo>
                  <a:cubicBezTo>
                    <a:pt x="3600" y="14993"/>
                    <a:pt x="4500" y="17788"/>
                    <a:pt x="6300" y="19440"/>
                  </a:cubicBezTo>
                  <a:cubicBezTo>
                    <a:pt x="8100" y="21092"/>
                    <a:pt x="10800" y="21600"/>
                    <a:pt x="13500" y="21600"/>
                  </a:cubicBezTo>
                  <a:cubicBezTo>
                    <a:pt x="16200" y="21600"/>
                    <a:pt x="18900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-1" y="0"/>
              <a:ext cx="290616" cy="44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93" fill="norm" stroke="1" extrusionOk="0">
                  <a:moveTo>
                    <a:pt x="1626" y="5730"/>
                  </a:moveTo>
                  <a:cubicBezTo>
                    <a:pt x="855" y="4809"/>
                    <a:pt x="83" y="3888"/>
                    <a:pt x="6" y="2966"/>
                  </a:cubicBezTo>
                  <a:cubicBezTo>
                    <a:pt x="-71" y="2045"/>
                    <a:pt x="546" y="1124"/>
                    <a:pt x="2320" y="561"/>
                  </a:cubicBezTo>
                  <a:cubicBezTo>
                    <a:pt x="4095" y="-2"/>
                    <a:pt x="7026" y="-207"/>
                    <a:pt x="10112" y="254"/>
                  </a:cubicBezTo>
                  <a:cubicBezTo>
                    <a:pt x="13198" y="714"/>
                    <a:pt x="16438" y="1840"/>
                    <a:pt x="18520" y="3581"/>
                  </a:cubicBezTo>
                  <a:cubicBezTo>
                    <a:pt x="20603" y="5321"/>
                    <a:pt x="21529" y="7675"/>
                    <a:pt x="21066" y="10184"/>
                  </a:cubicBezTo>
                  <a:cubicBezTo>
                    <a:pt x="20603" y="12692"/>
                    <a:pt x="18752" y="15353"/>
                    <a:pt x="16283" y="17247"/>
                  </a:cubicBezTo>
                  <a:cubicBezTo>
                    <a:pt x="13815" y="19141"/>
                    <a:pt x="10729" y="20267"/>
                    <a:pt x="8646" y="20830"/>
                  </a:cubicBezTo>
                  <a:cubicBezTo>
                    <a:pt x="6563" y="21393"/>
                    <a:pt x="5483" y="21393"/>
                    <a:pt x="4558" y="21393"/>
                  </a:cubicBezTo>
                  <a:cubicBezTo>
                    <a:pt x="3632" y="21393"/>
                    <a:pt x="2860" y="21393"/>
                    <a:pt x="2860" y="21342"/>
                  </a:cubicBezTo>
                  <a:cubicBezTo>
                    <a:pt x="2860" y="21291"/>
                    <a:pt x="3632" y="21188"/>
                    <a:pt x="4403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54112" y="226438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9000" y="7200"/>
                  </a:cubicBezTo>
                  <a:cubicBezTo>
                    <a:pt x="12600" y="3600"/>
                    <a:pt x="17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72031" y="334388"/>
              <a:ext cx="121782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825" fill="norm" stroke="1" extrusionOk="0">
                  <a:moveTo>
                    <a:pt x="4667" y="0"/>
                  </a:moveTo>
                  <a:cubicBezTo>
                    <a:pt x="2433" y="7200"/>
                    <a:pt x="198" y="14400"/>
                    <a:pt x="12" y="18000"/>
                  </a:cubicBezTo>
                  <a:cubicBezTo>
                    <a:pt x="-174" y="21600"/>
                    <a:pt x="1688" y="21600"/>
                    <a:pt x="5598" y="18900"/>
                  </a:cubicBezTo>
                  <a:cubicBezTo>
                    <a:pt x="9509" y="16200"/>
                    <a:pt x="15467" y="10800"/>
                    <a:pt x="21426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31847" y="26175"/>
              <a:ext cx="136616" cy="41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61" fill="norm" stroke="1" extrusionOk="0">
                  <a:moveTo>
                    <a:pt x="21448" y="1813"/>
                  </a:moveTo>
                  <a:cubicBezTo>
                    <a:pt x="18790" y="1049"/>
                    <a:pt x="16131" y="285"/>
                    <a:pt x="12974" y="67"/>
                  </a:cubicBezTo>
                  <a:cubicBezTo>
                    <a:pt x="9817" y="-151"/>
                    <a:pt x="6162" y="176"/>
                    <a:pt x="3836" y="885"/>
                  </a:cubicBezTo>
                  <a:cubicBezTo>
                    <a:pt x="1510" y="1594"/>
                    <a:pt x="513" y="2685"/>
                    <a:pt x="1177" y="3613"/>
                  </a:cubicBezTo>
                  <a:cubicBezTo>
                    <a:pt x="1842" y="4540"/>
                    <a:pt x="4168" y="5304"/>
                    <a:pt x="6162" y="6176"/>
                  </a:cubicBezTo>
                  <a:cubicBezTo>
                    <a:pt x="8156" y="7049"/>
                    <a:pt x="9817" y="8031"/>
                    <a:pt x="10150" y="9067"/>
                  </a:cubicBezTo>
                  <a:cubicBezTo>
                    <a:pt x="10482" y="10104"/>
                    <a:pt x="9485" y="11194"/>
                    <a:pt x="8156" y="11904"/>
                  </a:cubicBezTo>
                  <a:cubicBezTo>
                    <a:pt x="6826" y="12613"/>
                    <a:pt x="5165" y="12940"/>
                    <a:pt x="3503" y="13158"/>
                  </a:cubicBezTo>
                  <a:cubicBezTo>
                    <a:pt x="1842" y="13376"/>
                    <a:pt x="180" y="13485"/>
                    <a:pt x="14" y="13376"/>
                  </a:cubicBezTo>
                  <a:cubicBezTo>
                    <a:pt x="-152" y="13267"/>
                    <a:pt x="1177" y="12940"/>
                    <a:pt x="2506" y="12940"/>
                  </a:cubicBezTo>
                  <a:cubicBezTo>
                    <a:pt x="3836" y="12940"/>
                    <a:pt x="5165" y="13267"/>
                    <a:pt x="5497" y="13813"/>
                  </a:cubicBezTo>
                  <a:cubicBezTo>
                    <a:pt x="5830" y="14358"/>
                    <a:pt x="5165" y="15122"/>
                    <a:pt x="4002" y="16213"/>
                  </a:cubicBezTo>
                  <a:cubicBezTo>
                    <a:pt x="2839" y="17304"/>
                    <a:pt x="1177" y="18722"/>
                    <a:pt x="679" y="19704"/>
                  </a:cubicBezTo>
                  <a:cubicBezTo>
                    <a:pt x="180" y="20685"/>
                    <a:pt x="845" y="21231"/>
                    <a:pt x="4168" y="21340"/>
                  </a:cubicBezTo>
                  <a:cubicBezTo>
                    <a:pt x="7491" y="21449"/>
                    <a:pt x="13473" y="21122"/>
                    <a:pt x="19454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89112" y="99438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4039"/>
                    <a:pt x="6952" y="8078"/>
                    <a:pt x="10552" y="11678"/>
                  </a:cubicBezTo>
                  <a:cubicBezTo>
                    <a:pt x="14152" y="15278"/>
                    <a:pt x="17876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120862" y="45325"/>
              <a:ext cx="190501" cy="33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2209"/>
                  </a:moveTo>
                  <a:cubicBezTo>
                    <a:pt x="20880" y="1276"/>
                    <a:pt x="20160" y="342"/>
                    <a:pt x="19200" y="76"/>
                  </a:cubicBezTo>
                  <a:cubicBezTo>
                    <a:pt x="18240" y="-191"/>
                    <a:pt x="17040" y="209"/>
                    <a:pt x="14880" y="1942"/>
                  </a:cubicBezTo>
                  <a:cubicBezTo>
                    <a:pt x="12720" y="3676"/>
                    <a:pt x="9600" y="6742"/>
                    <a:pt x="7080" y="9542"/>
                  </a:cubicBezTo>
                  <a:cubicBezTo>
                    <a:pt x="4560" y="12342"/>
                    <a:pt x="2640" y="14876"/>
                    <a:pt x="1560" y="16809"/>
                  </a:cubicBezTo>
                  <a:cubicBezTo>
                    <a:pt x="480" y="18742"/>
                    <a:pt x="240" y="20076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342549" y="245488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520912" y="315338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857462" y="308988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58912" y="1255138"/>
              <a:ext cx="4744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0" y="0"/>
                  </a:moveTo>
                  <a:cubicBezTo>
                    <a:pt x="4696" y="1800"/>
                    <a:pt x="9391" y="3600"/>
                    <a:pt x="13148" y="6512"/>
                  </a:cubicBezTo>
                  <a:cubicBezTo>
                    <a:pt x="16904" y="9424"/>
                    <a:pt x="19722" y="13447"/>
                    <a:pt x="20661" y="16147"/>
                  </a:cubicBezTo>
                  <a:cubicBezTo>
                    <a:pt x="21600" y="18847"/>
                    <a:pt x="20661" y="20224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58912" y="1235831"/>
              <a:ext cx="231511" cy="40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0" fill="norm" stroke="1" extrusionOk="0">
                  <a:moveTo>
                    <a:pt x="0" y="13997"/>
                  </a:moveTo>
                  <a:cubicBezTo>
                    <a:pt x="3142" y="13428"/>
                    <a:pt x="6284" y="12860"/>
                    <a:pt x="9327" y="11382"/>
                  </a:cubicBezTo>
                  <a:cubicBezTo>
                    <a:pt x="12371" y="9904"/>
                    <a:pt x="15316" y="7517"/>
                    <a:pt x="17280" y="5755"/>
                  </a:cubicBezTo>
                  <a:cubicBezTo>
                    <a:pt x="19244" y="3993"/>
                    <a:pt x="20225" y="2856"/>
                    <a:pt x="20815" y="1889"/>
                  </a:cubicBezTo>
                  <a:cubicBezTo>
                    <a:pt x="21404" y="923"/>
                    <a:pt x="21600" y="127"/>
                    <a:pt x="21404" y="14"/>
                  </a:cubicBezTo>
                  <a:cubicBezTo>
                    <a:pt x="21207" y="-100"/>
                    <a:pt x="20618" y="468"/>
                    <a:pt x="20225" y="2515"/>
                  </a:cubicBezTo>
                  <a:cubicBezTo>
                    <a:pt x="19833" y="4561"/>
                    <a:pt x="19636" y="8085"/>
                    <a:pt x="19735" y="11496"/>
                  </a:cubicBezTo>
                  <a:cubicBezTo>
                    <a:pt x="19833" y="14906"/>
                    <a:pt x="20225" y="18203"/>
                    <a:pt x="20618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054812" y="1521838"/>
              <a:ext cx="75666" cy="13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37" fill="norm" stroke="1" extrusionOk="0">
                  <a:moveTo>
                    <a:pt x="7709" y="3927"/>
                  </a:moveTo>
                  <a:cubicBezTo>
                    <a:pt x="5374" y="4909"/>
                    <a:pt x="3039" y="5891"/>
                    <a:pt x="1579" y="8182"/>
                  </a:cubicBezTo>
                  <a:cubicBezTo>
                    <a:pt x="120" y="10473"/>
                    <a:pt x="-464" y="14073"/>
                    <a:pt x="412" y="16527"/>
                  </a:cubicBezTo>
                  <a:cubicBezTo>
                    <a:pt x="1287" y="18982"/>
                    <a:pt x="3622" y="20291"/>
                    <a:pt x="6250" y="20945"/>
                  </a:cubicBezTo>
                  <a:cubicBezTo>
                    <a:pt x="8877" y="21600"/>
                    <a:pt x="11795" y="21600"/>
                    <a:pt x="14714" y="19636"/>
                  </a:cubicBezTo>
                  <a:cubicBezTo>
                    <a:pt x="17633" y="17673"/>
                    <a:pt x="20552" y="13745"/>
                    <a:pt x="20844" y="10145"/>
                  </a:cubicBezTo>
                  <a:cubicBezTo>
                    <a:pt x="21136" y="6545"/>
                    <a:pt x="18801" y="3273"/>
                    <a:pt x="16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254212" y="1325474"/>
              <a:ext cx="1905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9970"/>
                  </a:moveTo>
                  <a:cubicBezTo>
                    <a:pt x="19200" y="4286"/>
                    <a:pt x="16800" y="-1398"/>
                    <a:pt x="13200" y="307"/>
                  </a:cubicBezTo>
                  <a:cubicBezTo>
                    <a:pt x="9600" y="2013"/>
                    <a:pt x="4800" y="11107"/>
                    <a:pt x="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266912" y="150278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444712" y="1325985"/>
              <a:ext cx="298451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766" y="20262"/>
                    <a:pt x="1532" y="18992"/>
                    <a:pt x="2681" y="16098"/>
                  </a:cubicBezTo>
                  <a:cubicBezTo>
                    <a:pt x="3830" y="13204"/>
                    <a:pt x="5362" y="8686"/>
                    <a:pt x="6204" y="6074"/>
                  </a:cubicBezTo>
                  <a:cubicBezTo>
                    <a:pt x="7047" y="3462"/>
                    <a:pt x="7200" y="2757"/>
                    <a:pt x="7353" y="1909"/>
                  </a:cubicBezTo>
                  <a:cubicBezTo>
                    <a:pt x="7506" y="1062"/>
                    <a:pt x="7660" y="74"/>
                    <a:pt x="7660" y="4"/>
                  </a:cubicBezTo>
                  <a:cubicBezTo>
                    <a:pt x="7660" y="-67"/>
                    <a:pt x="7506" y="780"/>
                    <a:pt x="7200" y="2686"/>
                  </a:cubicBezTo>
                  <a:cubicBezTo>
                    <a:pt x="6894" y="4592"/>
                    <a:pt x="6434" y="7557"/>
                    <a:pt x="6204" y="9957"/>
                  </a:cubicBezTo>
                  <a:cubicBezTo>
                    <a:pt x="5974" y="12357"/>
                    <a:pt x="5974" y="14192"/>
                    <a:pt x="6128" y="15462"/>
                  </a:cubicBezTo>
                  <a:cubicBezTo>
                    <a:pt x="6281" y="16733"/>
                    <a:pt x="6587" y="17439"/>
                    <a:pt x="7123" y="17862"/>
                  </a:cubicBezTo>
                  <a:cubicBezTo>
                    <a:pt x="7660" y="18286"/>
                    <a:pt x="8426" y="18427"/>
                    <a:pt x="9115" y="18145"/>
                  </a:cubicBezTo>
                  <a:cubicBezTo>
                    <a:pt x="9804" y="17862"/>
                    <a:pt x="10417" y="17157"/>
                    <a:pt x="11872" y="14686"/>
                  </a:cubicBezTo>
                  <a:cubicBezTo>
                    <a:pt x="13328" y="12215"/>
                    <a:pt x="15626" y="7980"/>
                    <a:pt x="17004" y="5157"/>
                  </a:cubicBezTo>
                  <a:cubicBezTo>
                    <a:pt x="18383" y="2333"/>
                    <a:pt x="18843" y="921"/>
                    <a:pt x="19072" y="568"/>
                  </a:cubicBezTo>
                  <a:cubicBezTo>
                    <a:pt x="19302" y="215"/>
                    <a:pt x="19302" y="921"/>
                    <a:pt x="19149" y="2827"/>
                  </a:cubicBezTo>
                  <a:cubicBezTo>
                    <a:pt x="18996" y="4733"/>
                    <a:pt x="18689" y="7839"/>
                    <a:pt x="19072" y="10309"/>
                  </a:cubicBezTo>
                  <a:cubicBezTo>
                    <a:pt x="19455" y="12780"/>
                    <a:pt x="20528" y="14615"/>
                    <a:pt x="21600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870162" y="1432938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0800"/>
                    <a:pt x="3200" y="0"/>
                    <a:pt x="6800" y="0"/>
                  </a:cubicBezTo>
                  <a:cubicBezTo>
                    <a:pt x="10400" y="0"/>
                    <a:pt x="16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832062" y="1521838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105112" y="1293238"/>
              <a:ext cx="3492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8000"/>
                    <a:pt x="4451" y="14400"/>
                    <a:pt x="6153" y="11426"/>
                  </a:cubicBezTo>
                  <a:cubicBezTo>
                    <a:pt x="7855" y="8452"/>
                    <a:pt x="9033" y="6104"/>
                    <a:pt x="9884" y="4226"/>
                  </a:cubicBezTo>
                  <a:cubicBezTo>
                    <a:pt x="10735" y="2348"/>
                    <a:pt x="11258" y="939"/>
                    <a:pt x="11258" y="704"/>
                  </a:cubicBezTo>
                  <a:cubicBezTo>
                    <a:pt x="11258" y="470"/>
                    <a:pt x="10735" y="1409"/>
                    <a:pt x="10080" y="4304"/>
                  </a:cubicBezTo>
                  <a:cubicBezTo>
                    <a:pt x="9425" y="7200"/>
                    <a:pt x="8640" y="12052"/>
                    <a:pt x="8247" y="14870"/>
                  </a:cubicBezTo>
                  <a:cubicBezTo>
                    <a:pt x="7855" y="17687"/>
                    <a:pt x="7855" y="18470"/>
                    <a:pt x="8051" y="19252"/>
                  </a:cubicBezTo>
                  <a:cubicBezTo>
                    <a:pt x="8247" y="20035"/>
                    <a:pt x="8640" y="20817"/>
                    <a:pt x="9164" y="21130"/>
                  </a:cubicBezTo>
                  <a:cubicBezTo>
                    <a:pt x="9687" y="21443"/>
                    <a:pt x="10342" y="21287"/>
                    <a:pt x="11782" y="19878"/>
                  </a:cubicBezTo>
                  <a:cubicBezTo>
                    <a:pt x="13222" y="18470"/>
                    <a:pt x="15447" y="15809"/>
                    <a:pt x="17149" y="12600"/>
                  </a:cubicBezTo>
                  <a:cubicBezTo>
                    <a:pt x="18851" y="9391"/>
                    <a:pt x="20029" y="5635"/>
                    <a:pt x="20618" y="3287"/>
                  </a:cubicBezTo>
                  <a:cubicBezTo>
                    <a:pt x="21207" y="939"/>
                    <a:pt x="21207" y="0"/>
                    <a:pt x="21076" y="0"/>
                  </a:cubicBezTo>
                  <a:cubicBezTo>
                    <a:pt x="20945" y="0"/>
                    <a:pt x="20684" y="939"/>
                    <a:pt x="20225" y="3757"/>
                  </a:cubicBezTo>
                  <a:cubicBezTo>
                    <a:pt x="19767" y="6574"/>
                    <a:pt x="19113" y="11270"/>
                    <a:pt x="18982" y="14400"/>
                  </a:cubicBezTo>
                  <a:cubicBezTo>
                    <a:pt x="18851" y="17530"/>
                    <a:pt x="19244" y="19096"/>
                    <a:pt x="19767" y="19957"/>
                  </a:cubicBezTo>
                  <a:cubicBezTo>
                    <a:pt x="20291" y="20817"/>
                    <a:pt x="20945" y="20974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494821" y="1490088"/>
              <a:ext cx="106423" cy="11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0978" fill="norm" stroke="1" extrusionOk="0">
                  <a:moveTo>
                    <a:pt x="15440" y="5586"/>
                  </a:moveTo>
                  <a:cubicBezTo>
                    <a:pt x="13403" y="5586"/>
                    <a:pt x="11365" y="5586"/>
                    <a:pt x="8716" y="7076"/>
                  </a:cubicBezTo>
                  <a:cubicBezTo>
                    <a:pt x="6067" y="8566"/>
                    <a:pt x="2806" y="11545"/>
                    <a:pt x="1176" y="13966"/>
                  </a:cubicBezTo>
                  <a:cubicBezTo>
                    <a:pt x="-454" y="16386"/>
                    <a:pt x="-454" y="18248"/>
                    <a:pt x="1584" y="19552"/>
                  </a:cubicBezTo>
                  <a:cubicBezTo>
                    <a:pt x="3621" y="20855"/>
                    <a:pt x="7697" y="21600"/>
                    <a:pt x="11365" y="20297"/>
                  </a:cubicBezTo>
                  <a:cubicBezTo>
                    <a:pt x="15033" y="18993"/>
                    <a:pt x="18293" y="15641"/>
                    <a:pt x="19720" y="12848"/>
                  </a:cubicBezTo>
                  <a:cubicBezTo>
                    <a:pt x="21146" y="10055"/>
                    <a:pt x="20738" y="7821"/>
                    <a:pt x="17274" y="5772"/>
                  </a:cubicBezTo>
                  <a:cubicBezTo>
                    <a:pt x="13810" y="3724"/>
                    <a:pt x="7289" y="1862"/>
                    <a:pt x="7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197062" y="2859571"/>
              <a:ext cx="35207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0" y="1069"/>
                  </a:moveTo>
                  <a:cubicBezTo>
                    <a:pt x="1271" y="535"/>
                    <a:pt x="2541" y="0"/>
                    <a:pt x="5082" y="0"/>
                  </a:cubicBezTo>
                  <a:cubicBezTo>
                    <a:pt x="7624" y="0"/>
                    <a:pt x="11435" y="535"/>
                    <a:pt x="14612" y="2406"/>
                  </a:cubicBezTo>
                  <a:cubicBezTo>
                    <a:pt x="17788" y="4277"/>
                    <a:pt x="20329" y="7485"/>
                    <a:pt x="20965" y="10907"/>
                  </a:cubicBezTo>
                  <a:cubicBezTo>
                    <a:pt x="21600" y="14329"/>
                    <a:pt x="20329" y="17964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23449" y="2817238"/>
              <a:ext cx="62286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239" y="21600"/>
                  </a:moveTo>
                  <a:cubicBezTo>
                    <a:pt x="92" y="20160"/>
                    <a:pt x="-54" y="18720"/>
                    <a:pt x="19" y="17424"/>
                  </a:cubicBezTo>
                  <a:cubicBezTo>
                    <a:pt x="92" y="16128"/>
                    <a:pt x="385" y="14976"/>
                    <a:pt x="1740" y="12816"/>
                  </a:cubicBezTo>
                  <a:cubicBezTo>
                    <a:pt x="3094" y="10656"/>
                    <a:pt x="5511" y="7488"/>
                    <a:pt x="8000" y="5184"/>
                  </a:cubicBezTo>
                  <a:cubicBezTo>
                    <a:pt x="10490" y="2880"/>
                    <a:pt x="13052" y="1440"/>
                    <a:pt x="15322" y="720"/>
                  </a:cubicBezTo>
                  <a:cubicBezTo>
                    <a:pt x="17592" y="0"/>
                    <a:pt x="19569" y="0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533612" y="3064888"/>
              <a:ext cx="254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586113" y="3185538"/>
              <a:ext cx="22055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73" fill="norm" stroke="1" extrusionOk="0">
                  <a:moveTo>
                    <a:pt x="1069" y="7200"/>
                  </a:moveTo>
                  <a:cubicBezTo>
                    <a:pt x="452" y="12000"/>
                    <a:pt x="-165" y="16800"/>
                    <a:pt x="41" y="19200"/>
                  </a:cubicBezTo>
                  <a:cubicBezTo>
                    <a:pt x="246" y="21600"/>
                    <a:pt x="1275" y="21600"/>
                    <a:pt x="4978" y="18000"/>
                  </a:cubicBezTo>
                  <a:cubicBezTo>
                    <a:pt x="8681" y="14400"/>
                    <a:pt x="15058" y="72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498812" y="2804538"/>
              <a:ext cx="247651" cy="29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0"/>
                  </a:moveTo>
                  <a:cubicBezTo>
                    <a:pt x="923" y="0"/>
                    <a:pt x="1846" y="0"/>
                    <a:pt x="3323" y="1149"/>
                  </a:cubicBezTo>
                  <a:cubicBezTo>
                    <a:pt x="4800" y="2298"/>
                    <a:pt x="6831" y="4596"/>
                    <a:pt x="8769" y="7200"/>
                  </a:cubicBezTo>
                  <a:cubicBezTo>
                    <a:pt x="10708" y="9804"/>
                    <a:pt x="12554" y="12715"/>
                    <a:pt x="14123" y="15013"/>
                  </a:cubicBezTo>
                  <a:cubicBezTo>
                    <a:pt x="15692" y="17311"/>
                    <a:pt x="16985" y="18996"/>
                    <a:pt x="18000" y="20068"/>
                  </a:cubicBezTo>
                  <a:cubicBezTo>
                    <a:pt x="19015" y="21140"/>
                    <a:pt x="19754" y="21600"/>
                    <a:pt x="20308" y="21370"/>
                  </a:cubicBezTo>
                  <a:cubicBezTo>
                    <a:pt x="20862" y="21140"/>
                    <a:pt x="21231" y="20221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517862" y="2757971"/>
              <a:ext cx="292101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74"/>
                  </a:moveTo>
                  <a:cubicBezTo>
                    <a:pt x="21130" y="587"/>
                    <a:pt x="20661" y="0"/>
                    <a:pt x="20113" y="0"/>
                  </a:cubicBezTo>
                  <a:cubicBezTo>
                    <a:pt x="19565" y="0"/>
                    <a:pt x="18939" y="587"/>
                    <a:pt x="17452" y="2641"/>
                  </a:cubicBezTo>
                  <a:cubicBezTo>
                    <a:pt x="15965" y="4696"/>
                    <a:pt x="13617" y="8217"/>
                    <a:pt x="11270" y="11093"/>
                  </a:cubicBezTo>
                  <a:cubicBezTo>
                    <a:pt x="8922" y="13970"/>
                    <a:pt x="6574" y="16200"/>
                    <a:pt x="4696" y="17843"/>
                  </a:cubicBezTo>
                  <a:cubicBezTo>
                    <a:pt x="2817" y="19487"/>
                    <a:pt x="1409" y="20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492462" y="2683888"/>
              <a:ext cx="336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5" y="19200"/>
                    <a:pt x="8151" y="16800"/>
                    <a:pt x="11751" y="13200"/>
                  </a:cubicBezTo>
                  <a:cubicBezTo>
                    <a:pt x="15351" y="9600"/>
                    <a:pt x="1847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114762" y="2950588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419561" y="2774523"/>
              <a:ext cx="387351" cy="25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1062" y="20402"/>
                    <a:pt x="2125" y="19349"/>
                    <a:pt x="3482" y="16188"/>
                  </a:cubicBezTo>
                  <a:cubicBezTo>
                    <a:pt x="4839" y="13027"/>
                    <a:pt x="6492" y="7758"/>
                    <a:pt x="7377" y="4685"/>
                  </a:cubicBezTo>
                  <a:cubicBezTo>
                    <a:pt x="8262" y="1612"/>
                    <a:pt x="8380" y="734"/>
                    <a:pt x="8262" y="822"/>
                  </a:cubicBezTo>
                  <a:cubicBezTo>
                    <a:pt x="8144" y="910"/>
                    <a:pt x="7790" y="1963"/>
                    <a:pt x="7554" y="4510"/>
                  </a:cubicBezTo>
                  <a:cubicBezTo>
                    <a:pt x="7318" y="7056"/>
                    <a:pt x="7200" y="11095"/>
                    <a:pt x="7141" y="13641"/>
                  </a:cubicBezTo>
                  <a:cubicBezTo>
                    <a:pt x="7082" y="16188"/>
                    <a:pt x="7082" y="17241"/>
                    <a:pt x="7318" y="18032"/>
                  </a:cubicBezTo>
                  <a:cubicBezTo>
                    <a:pt x="7554" y="18822"/>
                    <a:pt x="8026" y="19349"/>
                    <a:pt x="8557" y="19612"/>
                  </a:cubicBezTo>
                  <a:cubicBezTo>
                    <a:pt x="9089" y="19876"/>
                    <a:pt x="9679" y="19876"/>
                    <a:pt x="10741" y="18734"/>
                  </a:cubicBezTo>
                  <a:cubicBezTo>
                    <a:pt x="11803" y="17593"/>
                    <a:pt x="13338" y="15310"/>
                    <a:pt x="14695" y="12324"/>
                  </a:cubicBezTo>
                  <a:cubicBezTo>
                    <a:pt x="16052" y="9339"/>
                    <a:pt x="17233" y="5651"/>
                    <a:pt x="17882" y="3368"/>
                  </a:cubicBezTo>
                  <a:cubicBezTo>
                    <a:pt x="18531" y="1085"/>
                    <a:pt x="18649" y="207"/>
                    <a:pt x="18472" y="32"/>
                  </a:cubicBezTo>
                  <a:cubicBezTo>
                    <a:pt x="18295" y="-144"/>
                    <a:pt x="17823" y="383"/>
                    <a:pt x="17410" y="2315"/>
                  </a:cubicBezTo>
                  <a:cubicBezTo>
                    <a:pt x="16997" y="4246"/>
                    <a:pt x="16643" y="7583"/>
                    <a:pt x="16525" y="10305"/>
                  </a:cubicBezTo>
                  <a:cubicBezTo>
                    <a:pt x="16407" y="13027"/>
                    <a:pt x="16525" y="15134"/>
                    <a:pt x="17056" y="16627"/>
                  </a:cubicBezTo>
                  <a:cubicBezTo>
                    <a:pt x="17587" y="18119"/>
                    <a:pt x="18531" y="18997"/>
                    <a:pt x="19357" y="19436"/>
                  </a:cubicBezTo>
                  <a:cubicBezTo>
                    <a:pt x="20184" y="19876"/>
                    <a:pt x="20892" y="19876"/>
                    <a:pt x="21600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827121" y="2979894"/>
              <a:ext cx="84848" cy="6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59" fill="norm" stroke="1" extrusionOk="0">
                  <a:moveTo>
                    <a:pt x="12355" y="779"/>
                  </a:moveTo>
                  <a:cubicBezTo>
                    <a:pt x="9721" y="104"/>
                    <a:pt x="7087" y="-571"/>
                    <a:pt x="4979" y="779"/>
                  </a:cubicBezTo>
                  <a:cubicBezTo>
                    <a:pt x="2872" y="2129"/>
                    <a:pt x="1291" y="5504"/>
                    <a:pt x="501" y="9217"/>
                  </a:cubicBezTo>
                  <a:cubicBezTo>
                    <a:pt x="-289" y="12929"/>
                    <a:pt x="-289" y="16979"/>
                    <a:pt x="1555" y="19004"/>
                  </a:cubicBezTo>
                  <a:cubicBezTo>
                    <a:pt x="3399" y="21029"/>
                    <a:pt x="7087" y="21029"/>
                    <a:pt x="10248" y="20691"/>
                  </a:cubicBezTo>
                  <a:cubicBezTo>
                    <a:pt x="13409" y="20354"/>
                    <a:pt x="16043" y="19679"/>
                    <a:pt x="17887" y="17654"/>
                  </a:cubicBezTo>
                  <a:cubicBezTo>
                    <a:pt x="19731" y="15629"/>
                    <a:pt x="20784" y="12254"/>
                    <a:pt x="21048" y="9217"/>
                  </a:cubicBezTo>
                  <a:cubicBezTo>
                    <a:pt x="21311" y="6179"/>
                    <a:pt x="20784" y="3479"/>
                    <a:pt x="20257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428962" y="3251938"/>
              <a:ext cx="1460501" cy="11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657" y="19914"/>
                    <a:pt x="1315" y="18371"/>
                    <a:pt x="2223" y="17214"/>
                  </a:cubicBezTo>
                  <a:cubicBezTo>
                    <a:pt x="3130" y="16057"/>
                    <a:pt x="4289" y="15286"/>
                    <a:pt x="5463" y="14128"/>
                  </a:cubicBezTo>
                  <a:cubicBezTo>
                    <a:pt x="6637" y="12971"/>
                    <a:pt x="7826" y="11428"/>
                    <a:pt x="8922" y="10078"/>
                  </a:cubicBezTo>
                  <a:cubicBezTo>
                    <a:pt x="10017" y="8728"/>
                    <a:pt x="11019" y="7571"/>
                    <a:pt x="12052" y="6414"/>
                  </a:cubicBezTo>
                  <a:cubicBezTo>
                    <a:pt x="13085" y="5257"/>
                    <a:pt x="14150" y="4100"/>
                    <a:pt x="15323" y="3136"/>
                  </a:cubicBezTo>
                  <a:cubicBezTo>
                    <a:pt x="16497" y="2171"/>
                    <a:pt x="17781" y="1400"/>
                    <a:pt x="18767" y="821"/>
                  </a:cubicBezTo>
                  <a:cubicBezTo>
                    <a:pt x="19753" y="243"/>
                    <a:pt x="20442" y="-143"/>
                    <a:pt x="20864" y="50"/>
                  </a:cubicBezTo>
                  <a:cubicBezTo>
                    <a:pt x="21287" y="243"/>
                    <a:pt x="21443" y="1014"/>
                    <a:pt x="21600" y="1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999955" y="3437094"/>
              <a:ext cx="131661" cy="28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29" fill="norm" stroke="1" extrusionOk="0">
                  <a:moveTo>
                    <a:pt x="16280" y="3493"/>
                  </a:moveTo>
                  <a:cubicBezTo>
                    <a:pt x="16618" y="2705"/>
                    <a:pt x="16956" y="1917"/>
                    <a:pt x="16618" y="1207"/>
                  </a:cubicBezTo>
                  <a:cubicBezTo>
                    <a:pt x="16280" y="498"/>
                    <a:pt x="15268" y="-133"/>
                    <a:pt x="12906" y="25"/>
                  </a:cubicBezTo>
                  <a:cubicBezTo>
                    <a:pt x="10543" y="182"/>
                    <a:pt x="6831" y="1128"/>
                    <a:pt x="4299" y="1917"/>
                  </a:cubicBezTo>
                  <a:cubicBezTo>
                    <a:pt x="1768" y="2705"/>
                    <a:pt x="418" y="3336"/>
                    <a:pt x="80" y="4518"/>
                  </a:cubicBezTo>
                  <a:cubicBezTo>
                    <a:pt x="-257" y="5701"/>
                    <a:pt x="418" y="7435"/>
                    <a:pt x="2949" y="8539"/>
                  </a:cubicBezTo>
                  <a:cubicBezTo>
                    <a:pt x="5480" y="9642"/>
                    <a:pt x="9868" y="10115"/>
                    <a:pt x="13243" y="10982"/>
                  </a:cubicBezTo>
                  <a:cubicBezTo>
                    <a:pt x="16618" y="11849"/>
                    <a:pt x="18981" y="13111"/>
                    <a:pt x="20162" y="14530"/>
                  </a:cubicBezTo>
                  <a:cubicBezTo>
                    <a:pt x="21343" y="15949"/>
                    <a:pt x="21343" y="17525"/>
                    <a:pt x="19656" y="18708"/>
                  </a:cubicBezTo>
                  <a:cubicBezTo>
                    <a:pt x="17968" y="19890"/>
                    <a:pt x="14593" y="20679"/>
                    <a:pt x="11893" y="21073"/>
                  </a:cubicBezTo>
                  <a:cubicBezTo>
                    <a:pt x="9193" y="21467"/>
                    <a:pt x="7168" y="21467"/>
                    <a:pt x="5143" y="21388"/>
                  </a:cubicBezTo>
                  <a:cubicBezTo>
                    <a:pt x="3118" y="21309"/>
                    <a:pt x="1093" y="21152"/>
                    <a:pt x="1093" y="20758"/>
                  </a:cubicBezTo>
                  <a:cubicBezTo>
                    <a:pt x="1093" y="20363"/>
                    <a:pt x="3118" y="19733"/>
                    <a:pt x="5143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168649" y="3439538"/>
              <a:ext cx="206464" cy="48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9" fill="norm" stroke="1" extrusionOk="0">
                  <a:moveTo>
                    <a:pt x="21499" y="0"/>
                  </a:moveTo>
                  <a:cubicBezTo>
                    <a:pt x="20838" y="845"/>
                    <a:pt x="20177" y="1690"/>
                    <a:pt x="18744" y="3475"/>
                  </a:cubicBezTo>
                  <a:cubicBezTo>
                    <a:pt x="17311" y="5259"/>
                    <a:pt x="15107" y="7983"/>
                    <a:pt x="12132" y="10894"/>
                  </a:cubicBezTo>
                  <a:cubicBezTo>
                    <a:pt x="9156" y="13805"/>
                    <a:pt x="5409" y="16904"/>
                    <a:pt x="3095" y="18783"/>
                  </a:cubicBezTo>
                  <a:cubicBezTo>
                    <a:pt x="781" y="20661"/>
                    <a:pt x="-101" y="21318"/>
                    <a:pt x="9" y="21459"/>
                  </a:cubicBezTo>
                  <a:cubicBezTo>
                    <a:pt x="119" y="21600"/>
                    <a:pt x="1221" y="21224"/>
                    <a:pt x="2323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343361" y="3519654"/>
              <a:ext cx="349251" cy="38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4734"/>
                  </a:moveTo>
                  <a:cubicBezTo>
                    <a:pt x="393" y="16514"/>
                    <a:pt x="785" y="18295"/>
                    <a:pt x="1178" y="19541"/>
                  </a:cubicBezTo>
                  <a:cubicBezTo>
                    <a:pt x="1571" y="20787"/>
                    <a:pt x="1964" y="21499"/>
                    <a:pt x="2356" y="21440"/>
                  </a:cubicBezTo>
                  <a:cubicBezTo>
                    <a:pt x="2749" y="21380"/>
                    <a:pt x="3142" y="20550"/>
                    <a:pt x="3469" y="18117"/>
                  </a:cubicBezTo>
                  <a:cubicBezTo>
                    <a:pt x="3796" y="15684"/>
                    <a:pt x="4058" y="11648"/>
                    <a:pt x="4189" y="9334"/>
                  </a:cubicBezTo>
                  <a:cubicBezTo>
                    <a:pt x="4320" y="7020"/>
                    <a:pt x="4320" y="6426"/>
                    <a:pt x="4320" y="5833"/>
                  </a:cubicBezTo>
                  <a:cubicBezTo>
                    <a:pt x="4320" y="5240"/>
                    <a:pt x="4320" y="4646"/>
                    <a:pt x="4647" y="4172"/>
                  </a:cubicBezTo>
                  <a:cubicBezTo>
                    <a:pt x="4975" y="3697"/>
                    <a:pt x="5629" y="3341"/>
                    <a:pt x="7724" y="2688"/>
                  </a:cubicBezTo>
                  <a:cubicBezTo>
                    <a:pt x="9818" y="2035"/>
                    <a:pt x="13353" y="1086"/>
                    <a:pt x="15709" y="552"/>
                  </a:cubicBezTo>
                  <a:cubicBezTo>
                    <a:pt x="18065" y="18"/>
                    <a:pt x="19244" y="-101"/>
                    <a:pt x="20029" y="77"/>
                  </a:cubicBezTo>
                  <a:cubicBezTo>
                    <a:pt x="20815" y="255"/>
                    <a:pt x="21207" y="730"/>
                    <a:pt x="21600" y="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533861" y="3692408"/>
              <a:ext cx="184151" cy="1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3770"/>
                  </a:moveTo>
                  <a:cubicBezTo>
                    <a:pt x="248" y="8867"/>
                    <a:pt x="497" y="13963"/>
                    <a:pt x="621" y="17118"/>
                  </a:cubicBezTo>
                  <a:cubicBezTo>
                    <a:pt x="745" y="20274"/>
                    <a:pt x="745" y="21487"/>
                    <a:pt x="621" y="21487"/>
                  </a:cubicBezTo>
                  <a:cubicBezTo>
                    <a:pt x="497" y="21487"/>
                    <a:pt x="248" y="20274"/>
                    <a:pt x="745" y="16876"/>
                  </a:cubicBezTo>
                  <a:cubicBezTo>
                    <a:pt x="1241" y="13478"/>
                    <a:pt x="2483" y="7896"/>
                    <a:pt x="3600" y="4498"/>
                  </a:cubicBezTo>
                  <a:cubicBezTo>
                    <a:pt x="4717" y="1100"/>
                    <a:pt x="5710" y="-113"/>
                    <a:pt x="7945" y="8"/>
                  </a:cubicBezTo>
                  <a:cubicBezTo>
                    <a:pt x="10179" y="130"/>
                    <a:pt x="13655" y="1586"/>
                    <a:pt x="16138" y="4862"/>
                  </a:cubicBezTo>
                  <a:cubicBezTo>
                    <a:pt x="18621" y="8139"/>
                    <a:pt x="20110" y="13235"/>
                    <a:pt x="2160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