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8" name="Drawing"/>
          <p:cNvGrpSpPr/>
          <p:nvPr/>
        </p:nvGrpSpPr>
        <p:grpSpPr>
          <a:xfrm>
            <a:off x="718276" y="1613841"/>
            <a:ext cx="11556275" cy="7746060"/>
            <a:chOff x="0" y="0"/>
            <a:chExt cx="11556273" cy="7746057"/>
          </a:xfrm>
        </p:grpSpPr>
        <p:sp>
          <p:nvSpPr>
            <p:cNvPr id="119" name="Line"/>
            <p:cNvSpPr/>
            <p:nvPr/>
          </p:nvSpPr>
          <p:spPr>
            <a:xfrm>
              <a:off x="786673" y="393183"/>
              <a:ext cx="176092" cy="439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041" fill="norm" stroke="1" extrusionOk="0">
                  <a:moveTo>
                    <a:pt x="0" y="6977"/>
                  </a:moveTo>
                  <a:cubicBezTo>
                    <a:pt x="514" y="10425"/>
                    <a:pt x="1029" y="13873"/>
                    <a:pt x="1414" y="16662"/>
                  </a:cubicBezTo>
                  <a:cubicBezTo>
                    <a:pt x="1800" y="19450"/>
                    <a:pt x="2057" y="21580"/>
                    <a:pt x="1929" y="20921"/>
                  </a:cubicBezTo>
                  <a:cubicBezTo>
                    <a:pt x="1800" y="20262"/>
                    <a:pt x="1286" y="16814"/>
                    <a:pt x="1029" y="13518"/>
                  </a:cubicBezTo>
                  <a:cubicBezTo>
                    <a:pt x="771" y="10222"/>
                    <a:pt x="771" y="7079"/>
                    <a:pt x="1286" y="5000"/>
                  </a:cubicBezTo>
                  <a:cubicBezTo>
                    <a:pt x="1800" y="2921"/>
                    <a:pt x="2829" y="1907"/>
                    <a:pt x="3986" y="1248"/>
                  </a:cubicBezTo>
                  <a:cubicBezTo>
                    <a:pt x="5143" y="588"/>
                    <a:pt x="6429" y="284"/>
                    <a:pt x="7714" y="132"/>
                  </a:cubicBezTo>
                  <a:cubicBezTo>
                    <a:pt x="9000" y="-20"/>
                    <a:pt x="10286" y="-20"/>
                    <a:pt x="11571" y="31"/>
                  </a:cubicBezTo>
                  <a:cubicBezTo>
                    <a:pt x="12857" y="81"/>
                    <a:pt x="14143" y="183"/>
                    <a:pt x="15557" y="639"/>
                  </a:cubicBezTo>
                  <a:cubicBezTo>
                    <a:pt x="16971" y="1095"/>
                    <a:pt x="18514" y="1907"/>
                    <a:pt x="19671" y="2921"/>
                  </a:cubicBezTo>
                  <a:cubicBezTo>
                    <a:pt x="20829" y="3935"/>
                    <a:pt x="21600" y="5152"/>
                    <a:pt x="21343" y="6419"/>
                  </a:cubicBezTo>
                  <a:cubicBezTo>
                    <a:pt x="21086" y="7687"/>
                    <a:pt x="19800" y="9005"/>
                    <a:pt x="17614" y="9867"/>
                  </a:cubicBezTo>
                  <a:cubicBezTo>
                    <a:pt x="15429" y="10729"/>
                    <a:pt x="12343" y="11135"/>
                    <a:pt x="10157" y="11236"/>
                  </a:cubicBezTo>
                  <a:cubicBezTo>
                    <a:pt x="7971" y="11338"/>
                    <a:pt x="6686" y="11135"/>
                    <a:pt x="6043" y="11034"/>
                  </a:cubicBezTo>
                  <a:cubicBezTo>
                    <a:pt x="5400" y="10932"/>
                    <a:pt x="5400" y="10932"/>
                    <a:pt x="5400" y="109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1110523" y="286762"/>
              <a:ext cx="237977" cy="607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531" fill="norm" stroke="1" extrusionOk="0">
                  <a:moveTo>
                    <a:pt x="0" y="1056"/>
                  </a:moveTo>
                  <a:cubicBezTo>
                    <a:pt x="0" y="681"/>
                    <a:pt x="0" y="306"/>
                    <a:pt x="657" y="119"/>
                  </a:cubicBezTo>
                  <a:cubicBezTo>
                    <a:pt x="1315" y="-69"/>
                    <a:pt x="2630" y="-69"/>
                    <a:pt x="4602" y="381"/>
                  </a:cubicBezTo>
                  <a:cubicBezTo>
                    <a:pt x="6574" y="831"/>
                    <a:pt x="9203" y="1731"/>
                    <a:pt x="12021" y="3156"/>
                  </a:cubicBezTo>
                  <a:cubicBezTo>
                    <a:pt x="14838" y="4581"/>
                    <a:pt x="17843" y="6531"/>
                    <a:pt x="19534" y="8669"/>
                  </a:cubicBezTo>
                  <a:cubicBezTo>
                    <a:pt x="21224" y="10806"/>
                    <a:pt x="21600" y="13131"/>
                    <a:pt x="20473" y="15118"/>
                  </a:cubicBezTo>
                  <a:cubicBezTo>
                    <a:pt x="19346" y="17106"/>
                    <a:pt x="16717" y="18756"/>
                    <a:pt x="13617" y="19768"/>
                  </a:cubicBezTo>
                  <a:cubicBezTo>
                    <a:pt x="10518" y="20781"/>
                    <a:pt x="6950" y="21156"/>
                    <a:pt x="3381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417527" y="375824"/>
              <a:ext cx="223097" cy="598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283" fill="norm" stroke="1" extrusionOk="0">
                  <a:moveTo>
                    <a:pt x="21277" y="150"/>
                  </a:moveTo>
                  <a:cubicBezTo>
                    <a:pt x="18653" y="0"/>
                    <a:pt x="16028" y="-151"/>
                    <a:pt x="13303" y="301"/>
                  </a:cubicBezTo>
                  <a:cubicBezTo>
                    <a:pt x="10578" y="752"/>
                    <a:pt x="7752" y="1806"/>
                    <a:pt x="5430" y="3386"/>
                  </a:cubicBezTo>
                  <a:cubicBezTo>
                    <a:pt x="3109" y="4967"/>
                    <a:pt x="1292" y="7074"/>
                    <a:pt x="484" y="9520"/>
                  </a:cubicBezTo>
                  <a:cubicBezTo>
                    <a:pt x="-323" y="11966"/>
                    <a:pt x="-121" y="14751"/>
                    <a:pt x="1090" y="16820"/>
                  </a:cubicBezTo>
                  <a:cubicBezTo>
                    <a:pt x="2301" y="18890"/>
                    <a:pt x="4522" y="20245"/>
                    <a:pt x="8055" y="20847"/>
                  </a:cubicBezTo>
                  <a:cubicBezTo>
                    <a:pt x="11587" y="21449"/>
                    <a:pt x="16432" y="21298"/>
                    <a:pt x="21277" y="21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1342047" y="89146"/>
              <a:ext cx="162177" cy="170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0933" fill="norm" stroke="1" extrusionOk="0">
                  <a:moveTo>
                    <a:pt x="1296" y="6099"/>
                  </a:moveTo>
                  <a:cubicBezTo>
                    <a:pt x="735" y="11825"/>
                    <a:pt x="174" y="17550"/>
                    <a:pt x="33" y="19241"/>
                  </a:cubicBezTo>
                  <a:cubicBezTo>
                    <a:pt x="-107" y="20933"/>
                    <a:pt x="174" y="18591"/>
                    <a:pt x="1296" y="14687"/>
                  </a:cubicBezTo>
                  <a:cubicBezTo>
                    <a:pt x="2418" y="10784"/>
                    <a:pt x="4381" y="5319"/>
                    <a:pt x="6064" y="2456"/>
                  </a:cubicBezTo>
                  <a:cubicBezTo>
                    <a:pt x="7748" y="-407"/>
                    <a:pt x="9150" y="-667"/>
                    <a:pt x="11675" y="1155"/>
                  </a:cubicBezTo>
                  <a:cubicBezTo>
                    <a:pt x="14199" y="2976"/>
                    <a:pt x="17846" y="6880"/>
                    <a:pt x="19670" y="10523"/>
                  </a:cubicBezTo>
                  <a:cubicBezTo>
                    <a:pt x="21493" y="14167"/>
                    <a:pt x="21493" y="17550"/>
                    <a:pt x="21493" y="209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0" y="1455760"/>
              <a:ext cx="164374" cy="187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311" fill="norm" stroke="1" extrusionOk="0">
                  <a:moveTo>
                    <a:pt x="3228" y="6911"/>
                  </a:moveTo>
                  <a:cubicBezTo>
                    <a:pt x="2120" y="7631"/>
                    <a:pt x="1013" y="8351"/>
                    <a:pt x="736" y="9431"/>
                  </a:cubicBezTo>
                  <a:cubicBezTo>
                    <a:pt x="459" y="10511"/>
                    <a:pt x="1013" y="11951"/>
                    <a:pt x="1428" y="13271"/>
                  </a:cubicBezTo>
                  <a:cubicBezTo>
                    <a:pt x="1843" y="14591"/>
                    <a:pt x="2120" y="15791"/>
                    <a:pt x="2397" y="17471"/>
                  </a:cubicBezTo>
                  <a:cubicBezTo>
                    <a:pt x="2674" y="19151"/>
                    <a:pt x="2951" y="21311"/>
                    <a:pt x="2536" y="21071"/>
                  </a:cubicBezTo>
                  <a:cubicBezTo>
                    <a:pt x="2120" y="20831"/>
                    <a:pt x="1013" y="18191"/>
                    <a:pt x="459" y="14951"/>
                  </a:cubicBezTo>
                  <a:cubicBezTo>
                    <a:pt x="-95" y="11711"/>
                    <a:pt x="-95" y="7871"/>
                    <a:pt x="182" y="5231"/>
                  </a:cubicBezTo>
                  <a:cubicBezTo>
                    <a:pt x="459" y="2591"/>
                    <a:pt x="1013" y="1151"/>
                    <a:pt x="2674" y="431"/>
                  </a:cubicBezTo>
                  <a:cubicBezTo>
                    <a:pt x="4336" y="-289"/>
                    <a:pt x="7105" y="-289"/>
                    <a:pt x="10013" y="1871"/>
                  </a:cubicBezTo>
                  <a:cubicBezTo>
                    <a:pt x="12920" y="4031"/>
                    <a:pt x="15967" y="8351"/>
                    <a:pt x="17905" y="11951"/>
                  </a:cubicBezTo>
                  <a:cubicBezTo>
                    <a:pt x="19843" y="15551"/>
                    <a:pt x="20674" y="18431"/>
                    <a:pt x="21505" y="21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500923" y="1294457"/>
              <a:ext cx="698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64" y="3851"/>
                    <a:pt x="3927" y="7702"/>
                    <a:pt x="5236" y="10800"/>
                  </a:cubicBezTo>
                  <a:cubicBezTo>
                    <a:pt x="6545" y="13898"/>
                    <a:pt x="7200" y="16242"/>
                    <a:pt x="9818" y="17916"/>
                  </a:cubicBezTo>
                  <a:cubicBezTo>
                    <a:pt x="12436" y="19591"/>
                    <a:pt x="17018" y="2059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593226" y="1411101"/>
              <a:ext cx="136298" cy="79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0338" fill="norm" stroke="1" extrusionOk="0">
                  <a:moveTo>
                    <a:pt x="7441" y="18842"/>
                  </a:moveTo>
                  <a:cubicBezTo>
                    <a:pt x="7773" y="16142"/>
                    <a:pt x="8106" y="13442"/>
                    <a:pt x="8106" y="10742"/>
                  </a:cubicBezTo>
                  <a:cubicBezTo>
                    <a:pt x="8106" y="8042"/>
                    <a:pt x="7773" y="5342"/>
                    <a:pt x="6943" y="3182"/>
                  </a:cubicBezTo>
                  <a:cubicBezTo>
                    <a:pt x="6112" y="1022"/>
                    <a:pt x="4783" y="-598"/>
                    <a:pt x="3620" y="212"/>
                  </a:cubicBezTo>
                  <a:cubicBezTo>
                    <a:pt x="2456" y="1022"/>
                    <a:pt x="1460" y="4262"/>
                    <a:pt x="795" y="7232"/>
                  </a:cubicBezTo>
                  <a:cubicBezTo>
                    <a:pt x="130" y="10202"/>
                    <a:pt x="-202" y="12902"/>
                    <a:pt x="130" y="15602"/>
                  </a:cubicBezTo>
                  <a:cubicBezTo>
                    <a:pt x="463" y="18302"/>
                    <a:pt x="1460" y="21002"/>
                    <a:pt x="2789" y="20192"/>
                  </a:cubicBezTo>
                  <a:cubicBezTo>
                    <a:pt x="4118" y="19382"/>
                    <a:pt x="5780" y="15062"/>
                    <a:pt x="7441" y="13712"/>
                  </a:cubicBezTo>
                  <a:cubicBezTo>
                    <a:pt x="9103" y="12362"/>
                    <a:pt x="10764" y="13982"/>
                    <a:pt x="12426" y="14252"/>
                  </a:cubicBezTo>
                  <a:cubicBezTo>
                    <a:pt x="14087" y="14522"/>
                    <a:pt x="15749" y="13442"/>
                    <a:pt x="17244" y="11282"/>
                  </a:cubicBezTo>
                  <a:cubicBezTo>
                    <a:pt x="18740" y="9122"/>
                    <a:pt x="20069" y="5882"/>
                    <a:pt x="21398" y="26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707047" y="1290473"/>
              <a:ext cx="272068" cy="29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061" fill="norm" stroke="1" extrusionOk="0">
                  <a:moveTo>
                    <a:pt x="768" y="7182"/>
                  </a:moveTo>
                  <a:cubicBezTo>
                    <a:pt x="435" y="6416"/>
                    <a:pt x="103" y="5650"/>
                    <a:pt x="20" y="4578"/>
                  </a:cubicBezTo>
                  <a:cubicBezTo>
                    <a:pt x="-63" y="3506"/>
                    <a:pt x="103" y="2127"/>
                    <a:pt x="768" y="1208"/>
                  </a:cubicBezTo>
                  <a:cubicBezTo>
                    <a:pt x="1432" y="289"/>
                    <a:pt x="2595" y="-171"/>
                    <a:pt x="3177" y="59"/>
                  </a:cubicBezTo>
                  <a:cubicBezTo>
                    <a:pt x="3759" y="289"/>
                    <a:pt x="3759" y="1208"/>
                    <a:pt x="4340" y="2203"/>
                  </a:cubicBezTo>
                  <a:cubicBezTo>
                    <a:pt x="4922" y="3199"/>
                    <a:pt x="6085" y="4272"/>
                    <a:pt x="6832" y="5803"/>
                  </a:cubicBezTo>
                  <a:cubicBezTo>
                    <a:pt x="7580" y="7335"/>
                    <a:pt x="7912" y="9327"/>
                    <a:pt x="8245" y="10706"/>
                  </a:cubicBezTo>
                  <a:cubicBezTo>
                    <a:pt x="8577" y="12084"/>
                    <a:pt x="8909" y="12850"/>
                    <a:pt x="9408" y="13003"/>
                  </a:cubicBezTo>
                  <a:cubicBezTo>
                    <a:pt x="9906" y="13157"/>
                    <a:pt x="10571" y="12697"/>
                    <a:pt x="11402" y="11318"/>
                  </a:cubicBezTo>
                  <a:cubicBezTo>
                    <a:pt x="12232" y="9940"/>
                    <a:pt x="13229" y="7642"/>
                    <a:pt x="13894" y="6110"/>
                  </a:cubicBezTo>
                  <a:cubicBezTo>
                    <a:pt x="14559" y="4578"/>
                    <a:pt x="14891" y="3812"/>
                    <a:pt x="14808" y="3123"/>
                  </a:cubicBezTo>
                  <a:cubicBezTo>
                    <a:pt x="14725" y="2433"/>
                    <a:pt x="14226" y="1820"/>
                    <a:pt x="13645" y="1744"/>
                  </a:cubicBezTo>
                  <a:cubicBezTo>
                    <a:pt x="13063" y="1667"/>
                    <a:pt x="12399" y="2127"/>
                    <a:pt x="11900" y="2969"/>
                  </a:cubicBezTo>
                  <a:cubicBezTo>
                    <a:pt x="11402" y="3812"/>
                    <a:pt x="11069" y="5038"/>
                    <a:pt x="11319" y="5650"/>
                  </a:cubicBezTo>
                  <a:cubicBezTo>
                    <a:pt x="11568" y="6263"/>
                    <a:pt x="12399" y="6263"/>
                    <a:pt x="13146" y="5957"/>
                  </a:cubicBezTo>
                  <a:cubicBezTo>
                    <a:pt x="13894" y="5650"/>
                    <a:pt x="14559" y="5038"/>
                    <a:pt x="15223" y="4501"/>
                  </a:cubicBezTo>
                  <a:cubicBezTo>
                    <a:pt x="15888" y="3965"/>
                    <a:pt x="16552" y="3506"/>
                    <a:pt x="17134" y="3582"/>
                  </a:cubicBezTo>
                  <a:cubicBezTo>
                    <a:pt x="17715" y="3659"/>
                    <a:pt x="18214" y="4272"/>
                    <a:pt x="18962" y="6186"/>
                  </a:cubicBezTo>
                  <a:cubicBezTo>
                    <a:pt x="19709" y="8101"/>
                    <a:pt x="20706" y="11318"/>
                    <a:pt x="21122" y="13923"/>
                  </a:cubicBezTo>
                  <a:cubicBezTo>
                    <a:pt x="21537" y="16527"/>
                    <a:pt x="21371" y="18518"/>
                    <a:pt x="20872" y="19744"/>
                  </a:cubicBezTo>
                  <a:cubicBezTo>
                    <a:pt x="20374" y="20969"/>
                    <a:pt x="19543" y="21429"/>
                    <a:pt x="17882" y="20740"/>
                  </a:cubicBezTo>
                  <a:cubicBezTo>
                    <a:pt x="16220" y="20050"/>
                    <a:pt x="13728" y="18212"/>
                    <a:pt x="12482" y="16527"/>
                  </a:cubicBezTo>
                  <a:cubicBezTo>
                    <a:pt x="11235" y="14842"/>
                    <a:pt x="11235" y="13310"/>
                    <a:pt x="11235" y="117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958123" y="1279831"/>
              <a:ext cx="222251" cy="160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0" fill="norm" stroke="1" extrusionOk="0">
                  <a:moveTo>
                    <a:pt x="0" y="12713"/>
                  </a:moveTo>
                  <a:cubicBezTo>
                    <a:pt x="1029" y="13267"/>
                    <a:pt x="2057" y="13821"/>
                    <a:pt x="3394" y="13544"/>
                  </a:cubicBezTo>
                  <a:cubicBezTo>
                    <a:pt x="4731" y="13267"/>
                    <a:pt x="6377" y="12160"/>
                    <a:pt x="7406" y="10360"/>
                  </a:cubicBezTo>
                  <a:cubicBezTo>
                    <a:pt x="8434" y="8560"/>
                    <a:pt x="8846" y="6067"/>
                    <a:pt x="8949" y="4129"/>
                  </a:cubicBezTo>
                  <a:cubicBezTo>
                    <a:pt x="9051" y="2190"/>
                    <a:pt x="8846" y="806"/>
                    <a:pt x="8229" y="252"/>
                  </a:cubicBezTo>
                  <a:cubicBezTo>
                    <a:pt x="7611" y="-302"/>
                    <a:pt x="6583" y="-25"/>
                    <a:pt x="5143" y="1913"/>
                  </a:cubicBezTo>
                  <a:cubicBezTo>
                    <a:pt x="3703" y="3852"/>
                    <a:pt x="1851" y="7452"/>
                    <a:pt x="1029" y="10775"/>
                  </a:cubicBezTo>
                  <a:cubicBezTo>
                    <a:pt x="206" y="14098"/>
                    <a:pt x="411" y="17144"/>
                    <a:pt x="2674" y="18944"/>
                  </a:cubicBezTo>
                  <a:cubicBezTo>
                    <a:pt x="4937" y="20744"/>
                    <a:pt x="9257" y="21298"/>
                    <a:pt x="12754" y="20744"/>
                  </a:cubicBezTo>
                  <a:cubicBezTo>
                    <a:pt x="16251" y="20190"/>
                    <a:pt x="18926" y="18529"/>
                    <a:pt x="21600" y="168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1853473" y="583257"/>
              <a:ext cx="1651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0"/>
                  </a:moveTo>
                  <a:cubicBezTo>
                    <a:pt x="831" y="8640"/>
                    <a:pt x="1662" y="17280"/>
                    <a:pt x="5262" y="19440"/>
                  </a:cubicBezTo>
                  <a:cubicBezTo>
                    <a:pt x="8862" y="21600"/>
                    <a:pt x="15231" y="17280"/>
                    <a:pt x="21600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1866173" y="716607"/>
              <a:ext cx="171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3229307" y="-1"/>
              <a:ext cx="452967" cy="2239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0" fill="norm" stroke="1" extrusionOk="0">
                  <a:moveTo>
                    <a:pt x="21600" y="113"/>
                  </a:moveTo>
                  <a:cubicBezTo>
                    <a:pt x="18572" y="52"/>
                    <a:pt x="15544" y="-9"/>
                    <a:pt x="13021" y="1"/>
                  </a:cubicBezTo>
                  <a:cubicBezTo>
                    <a:pt x="10497" y="11"/>
                    <a:pt x="8479" y="93"/>
                    <a:pt x="6914" y="154"/>
                  </a:cubicBezTo>
                  <a:cubicBezTo>
                    <a:pt x="5350" y="215"/>
                    <a:pt x="4239" y="256"/>
                    <a:pt x="3482" y="389"/>
                  </a:cubicBezTo>
                  <a:cubicBezTo>
                    <a:pt x="2725" y="521"/>
                    <a:pt x="2321" y="746"/>
                    <a:pt x="2069" y="1276"/>
                  </a:cubicBezTo>
                  <a:cubicBezTo>
                    <a:pt x="1817" y="1806"/>
                    <a:pt x="1716" y="2643"/>
                    <a:pt x="1716" y="3428"/>
                  </a:cubicBezTo>
                  <a:cubicBezTo>
                    <a:pt x="1716" y="4213"/>
                    <a:pt x="1817" y="4947"/>
                    <a:pt x="1817" y="5733"/>
                  </a:cubicBezTo>
                  <a:cubicBezTo>
                    <a:pt x="1817" y="6518"/>
                    <a:pt x="1716" y="7354"/>
                    <a:pt x="1564" y="8160"/>
                  </a:cubicBezTo>
                  <a:cubicBezTo>
                    <a:pt x="1413" y="8966"/>
                    <a:pt x="1211" y="9741"/>
                    <a:pt x="1110" y="10567"/>
                  </a:cubicBezTo>
                  <a:cubicBezTo>
                    <a:pt x="1009" y="11393"/>
                    <a:pt x="1009" y="12270"/>
                    <a:pt x="908" y="13086"/>
                  </a:cubicBezTo>
                  <a:cubicBezTo>
                    <a:pt x="807" y="13901"/>
                    <a:pt x="606" y="14656"/>
                    <a:pt x="404" y="15370"/>
                  </a:cubicBezTo>
                  <a:cubicBezTo>
                    <a:pt x="202" y="16084"/>
                    <a:pt x="0" y="16757"/>
                    <a:pt x="0" y="17410"/>
                  </a:cubicBezTo>
                  <a:cubicBezTo>
                    <a:pt x="0" y="18062"/>
                    <a:pt x="202" y="18695"/>
                    <a:pt x="353" y="19317"/>
                  </a:cubicBezTo>
                  <a:cubicBezTo>
                    <a:pt x="505" y="19939"/>
                    <a:pt x="606" y="20551"/>
                    <a:pt x="656" y="20928"/>
                  </a:cubicBezTo>
                  <a:cubicBezTo>
                    <a:pt x="707" y="21305"/>
                    <a:pt x="707" y="21448"/>
                    <a:pt x="959" y="21520"/>
                  </a:cubicBezTo>
                  <a:cubicBezTo>
                    <a:pt x="1211" y="21591"/>
                    <a:pt x="1716" y="21591"/>
                    <a:pt x="3432" y="21560"/>
                  </a:cubicBezTo>
                  <a:cubicBezTo>
                    <a:pt x="5148" y="21530"/>
                    <a:pt x="8075" y="21469"/>
                    <a:pt x="11002" y="21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3780993" y="107007"/>
              <a:ext cx="47331" cy="23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438" fill="norm" stroke="1" extrusionOk="0">
                  <a:moveTo>
                    <a:pt x="21000" y="0"/>
                  </a:moveTo>
                  <a:cubicBezTo>
                    <a:pt x="14426" y="6308"/>
                    <a:pt x="7852" y="12616"/>
                    <a:pt x="4096" y="16343"/>
                  </a:cubicBezTo>
                  <a:cubicBezTo>
                    <a:pt x="339" y="20071"/>
                    <a:pt x="-600" y="21218"/>
                    <a:pt x="339" y="21409"/>
                  </a:cubicBezTo>
                  <a:cubicBezTo>
                    <a:pt x="1278" y="21600"/>
                    <a:pt x="4096" y="20835"/>
                    <a:pt x="6913" y="19880"/>
                  </a:cubicBezTo>
                  <a:cubicBezTo>
                    <a:pt x="9730" y="18924"/>
                    <a:pt x="12548" y="17777"/>
                    <a:pt x="15365" y="166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3879123" y="113357"/>
              <a:ext cx="571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4800"/>
                    <a:pt x="8000" y="9600"/>
                    <a:pt x="11600" y="13200"/>
                  </a:cubicBezTo>
                  <a:cubicBezTo>
                    <a:pt x="15200" y="16800"/>
                    <a:pt x="184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3695511" y="164157"/>
              <a:ext cx="259813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600" fill="norm" stroke="1" extrusionOk="0">
                  <a:moveTo>
                    <a:pt x="3092" y="21600"/>
                  </a:moveTo>
                  <a:cubicBezTo>
                    <a:pt x="1698" y="17280"/>
                    <a:pt x="305" y="12960"/>
                    <a:pt x="43" y="10080"/>
                  </a:cubicBezTo>
                  <a:cubicBezTo>
                    <a:pt x="-218" y="7200"/>
                    <a:pt x="653" y="5760"/>
                    <a:pt x="4398" y="4320"/>
                  </a:cubicBezTo>
                  <a:cubicBezTo>
                    <a:pt x="8143" y="2880"/>
                    <a:pt x="14763" y="1440"/>
                    <a:pt x="213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4019766" y="297507"/>
              <a:ext cx="142700" cy="95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0791" fill="norm" stroke="1" extrusionOk="0">
                  <a:moveTo>
                    <a:pt x="6435" y="0"/>
                  </a:moveTo>
                  <a:cubicBezTo>
                    <a:pt x="4870" y="460"/>
                    <a:pt x="3304" y="919"/>
                    <a:pt x="2052" y="3906"/>
                  </a:cubicBezTo>
                  <a:cubicBezTo>
                    <a:pt x="800" y="6894"/>
                    <a:pt x="-139" y="12409"/>
                    <a:pt x="18" y="16085"/>
                  </a:cubicBezTo>
                  <a:cubicBezTo>
                    <a:pt x="174" y="19762"/>
                    <a:pt x="1426" y="21600"/>
                    <a:pt x="4870" y="20451"/>
                  </a:cubicBezTo>
                  <a:cubicBezTo>
                    <a:pt x="8313" y="19302"/>
                    <a:pt x="13948" y="15166"/>
                    <a:pt x="17235" y="11489"/>
                  </a:cubicBezTo>
                  <a:cubicBezTo>
                    <a:pt x="20522" y="7813"/>
                    <a:pt x="21461" y="4596"/>
                    <a:pt x="20991" y="2757"/>
                  </a:cubicBezTo>
                  <a:cubicBezTo>
                    <a:pt x="20522" y="919"/>
                    <a:pt x="18644" y="460"/>
                    <a:pt x="15983" y="919"/>
                  </a:cubicBezTo>
                  <a:cubicBezTo>
                    <a:pt x="13322" y="1379"/>
                    <a:pt x="9878" y="2757"/>
                    <a:pt x="6435" y="4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4828630" y="98541"/>
              <a:ext cx="66494" cy="218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600" fill="norm" stroke="1" extrusionOk="0">
                  <a:moveTo>
                    <a:pt x="21205" y="2097"/>
                  </a:moveTo>
                  <a:cubicBezTo>
                    <a:pt x="19855" y="1049"/>
                    <a:pt x="18505" y="0"/>
                    <a:pt x="17830" y="0"/>
                  </a:cubicBezTo>
                  <a:cubicBezTo>
                    <a:pt x="17155" y="0"/>
                    <a:pt x="17155" y="1049"/>
                    <a:pt x="15130" y="4089"/>
                  </a:cubicBezTo>
                  <a:cubicBezTo>
                    <a:pt x="13105" y="7130"/>
                    <a:pt x="9055" y="12163"/>
                    <a:pt x="6018" y="15309"/>
                  </a:cubicBezTo>
                  <a:cubicBezTo>
                    <a:pt x="2980" y="18454"/>
                    <a:pt x="955" y="19713"/>
                    <a:pt x="280" y="20447"/>
                  </a:cubicBezTo>
                  <a:cubicBezTo>
                    <a:pt x="-395" y="21181"/>
                    <a:pt x="280" y="21390"/>
                    <a:pt x="9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4974217" y="81607"/>
              <a:ext cx="9807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358"/>
                    <a:pt x="-1585" y="10716"/>
                    <a:pt x="575" y="14316"/>
                  </a:cubicBezTo>
                  <a:cubicBezTo>
                    <a:pt x="2735" y="17916"/>
                    <a:pt x="11375" y="19758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4788875" y="81607"/>
              <a:ext cx="303099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600" fill="norm" stroke="1" extrusionOk="0">
                  <a:moveTo>
                    <a:pt x="779" y="21600"/>
                  </a:moveTo>
                  <a:cubicBezTo>
                    <a:pt x="329" y="19906"/>
                    <a:pt x="-121" y="18212"/>
                    <a:pt x="29" y="16518"/>
                  </a:cubicBezTo>
                  <a:cubicBezTo>
                    <a:pt x="179" y="14824"/>
                    <a:pt x="929" y="13129"/>
                    <a:pt x="3854" y="10588"/>
                  </a:cubicBezTo>
                  <a:cubicBezTo>
                    <a:pt x="6779" y="8047"/>
                    <a:pt x="11879" y="4659"/>
                    <a:pt x="15179" y="2753"/>
                  </a:cubicBezTo>
                  <a:cubicBezTo>
                    <a:pt x="18479" y="847"/>
                    <a:pt x="19979" y="424"/>
                    <a:pt x="2147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5135860" y="322907"/>
              <a:ext cx="19614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100"/>
                    <a:pt x="-1585" y="10200"/>
                    <a:pt x="575" y="13800"/>
                  </a:cubicBezTo>
                  <a:cubicBezTo>
                    <a:pt x="2735" y="17400"/>
                    <a:pt x="11375" y="1950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5365023" y="322907"/>
              <a:ext cx="635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60" y="15840"/>
                    <a:pt x="4320" y="10080"/>
                    <a:pt x="7920" y="6480"/>
                  </a:cubicBezTo>
                  <a:cubicBezTo>
                    <a:pt x="11520" y="2880"/>
                    <a:pt x="1656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5644423" y="310207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5866673" y="297507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6465916" y="100657"/>
              <a:ext cx="99258" cy="242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359" fill="norm" stroke="1" extrusionOk="0">
                  <a:moveTo>
                    <a:pt x="21102" y="0"/>
                  </a:moveTo>
                  <a:cubicBezTo>
                    <a:pt x="19302" y="559"/>
                    <a:pt x="17502" y="1117"/>
                    <a:pt x="15477" y="2979"/>
                  </a:cubicBezTo>
                  <a:cubicBezTo>
                    <a:pt x="13452" y="4841"/>
                    <a:pt x="11202" y="8007"/>
                    <a:pt x="8952" y="10614"/>
                  </a:cubicBezTo>
                  <a:cubicBezTo>
                    <a:pt x="6702" y="13221"/>
                    <a:pt x="4452" y="15269"/>
                    <a:pt x="2652" y="17224"/>
                  </a:cubicBezTo>
                  <a:cubicBezTo>
                    <a:pt x="852" y="19179"/>
                    <a:pt x="-498" y="21041"/>
                    <a:pt x="177" y="21321"/>
                  </a:cubicBezTo>
                  <a:cubicBezTo>
                    <a:pt x="852" y="21600"/>
                    <a:pt x="3552" y="20297"/>
                    <a:pt x="6252" y="189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6609623" y="120193"/>
              <a:ext cx="12701" cy="215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2" fill="norm" stroke="1" extrusionOk="0">
                  <a:moveTo>
                    <a:pt x="0" y="1839"/>
                  </a:moveTo>
                  <a:cubicBezTo>
                    <a:pt x="3600" y="791"/>
                    <a:pt x="7200" y="-258"/>
                    <a:pt x="9000" y="57"/>
                  </a:cubicBezTo>
                  <a:cubicBezTo>
                    <a:pt x="10800" y="371"/>
                    <a:pt x="10800" y="2049"/>
                    <a:pt x="12600" y="5824"/>
                  </a:cubicBezTo>
                  <a:cubicBezTo>
                    <a:pt x="14400" y="9598"/>
                    <a:pt x="18000" y="15470"/>
                    <a:pt x="21600" y="21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6448757" y="110913"/>
              <a:ext cx="306917" cy="78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0" fill="norm" stroke="1" extrusionOk="0">
                  <a:moveTo>
                    <a:pt x="1490" y="21120"/>
                  </a:moveTo>
                  <a:cubicBezTo>
                    <a:pt x="745" y="18846"/>
                    <a:pt x="0" y="16573"/>
                    <a:pt x="0" y="14299"/>
                  </a:cubicBezTo>
                  <a:cubicBezTo>
                    <a:pt x="0" y="12025"/>
                    <a:pt x="745" y="9752"/>
                    <a:pt x="3054" y="7194"/>
                  </a:cubicBezTo>
                  <a:cubicBezTo>
                    <a:pt x="5363" y="4636"/>
                    <a:pt x="9236" y="1794"/>
                    <a:pt x="12588" y="657"/>
                  </a:cubicBezTo>
                  <a:cubicBezTo>
                    <a:pt x="15939" y="-480"/>
                    <a:pt x="18770" y="88"/>
                    <a:pt x="21600" y="6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6740666" y="291157"/>
              <a:ext cx="27708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6" h="21600" fill="norm" stroke="1" extrusionOk="0">
                  <a:moveTo>
                    <a:pt x="20196" y="0"/>
                  </a:moveTo>
                  <a:cubicBezTo>
                    <a:pt x="12482" y="267"/>
                    <a:pt x="4767" y="533"/>
                    <a:pt x="1682" y="1333"/>
                  </a:cubicBezTo>
                  <a:cubicBezTo>
                    <a:pt x="-1404" y="2133"/>
                    <a:pt x="139" y="3467"/>
                    <a:pt x="3225" y="6267"/>
                  </a:cubicBezTo>
                  <a:cubicBezTo>
                    <a:pt x="6310" y="9067"/>
                    <a:pt x="10939" y="13333"/>
                    <a:pt x="13253" y="16133"/>
                  </a:cubicBezTo>
                  <a:cubicBezTo>
                    <a:pt x="15567" y="18933"/>
                    <a:pt x="15567" y="20267"/>
                    <a:pt x="15567" y="20933"/>
                  </a:cubicBezTo>
                  <a:cubicBezTo>
                    <a:pt x="15567" y="21600"/>
                    <a:pt x="15567" y="21600"/>
                    <a:pt x="1556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6784463" y="354657"/>
              <a:ext cx="10456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2" h="21600" fill="norm" stroke="1" extrusionOk="0">
                  <a:moveTo>
                    <a:pt x="18381" y="0"/>
                  </a:moveTo>
                  <a:cubicBezTo>
                    <a:pt x="16263" y="0"/>
                    <a:pt x="14146" y="0"/>
                    <a:pt x="10969" y="1516"/>
                  </a:cubicBezTo>
                  <a:cubicBezTo>
                    <a:pt x="7793" y="3032"/>
                    <a:pt x="3557" y="6063"/>
                    <a:pt x="1440" y="8526"/>
                  </a:cubicBezTo>
                  <a:cubicBezTo>
                    <a:pt x="-678" y="10989"/>
                    <a:pt x="-678" y="12884"/>
                    <a:pt x="2922" y="14968"/>
                  </a:cubicBezTo>
                  <a:cubicBezTo>
                    <a:pt x="6522" y="17053"/>
                    <a:pt x="13722" y="19326"/>
                    <a:pt x="209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3761943" y="799157"/>
              <a:ext cx="66381" cy="177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286" fill="norm" stroke="1" extrusionOk="0">
                  <a:moveTo>
                    <a:pt x="15093" y="0"/>
                  </a:moveTo>
                  <a:cubicBezTo>
                    <a:pt x="10368" y="5591"/>
                    <a:pt x="5643" y="11181"/>
                    <a:pt x="2943" y="14993"/>
                  </a:cubicBezTo>
                  <a:cubicBezTo>
                    <a:pt x="243" y="18805"/>
                    <a:pt x="-432" y="20838"/>
                    <a:pt x="243" y="21219"/>
                  </a:cubicBezTo>
                  <a:cubicBezTo>
                    <a:pt x="918" y="21600"/>
                    <a:pt x="2943" y="20329"/>
                    <a:pt x="6656" y="18042"/>
                  </a:cubicBezTo>
                  <a:cubicBezTo>
                    <a:pt x="10368" y="15755"/>
                    <a:pt x="15768" y="12452"/>
                    <a:pt x="21168" y="9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3866423" y="796081"/>
              <a:ext cx="50801" cy="142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4" fill="norm" stroke="1" extrusionOk="0">
                  <a:moveTo>
                    <a:pt x="0" y="2300"/>
                  </a:moveTo>
                  <a:cubicBezTo>
                    <a:pt x="900" y="757"/>
                    <a:pt x="1800" y="-786"/>
                    <a:pt x="4050" y="448"/>
                  </a:cubicBezTo>
                  <a:cubicBezTo>
                    <a:pt x="6300" y="1683"/>
                    <a:pt x="9900" y="5694"/>
                    <a:pt x="13050" y="9551"/>
                  </a:cubicBezTo>
                  <a:cubicBezTo>
                    <a:pt x="16200" y="13408"/>
                    <a:pt x="18900" y="17111"/>
                    <a:pt x="21600" y="208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3705255" y="773757"/>
              <a:ext cx="275469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600" fill="norm" stroke="1" extrusionOk="0">
                  <a:moveTo>
                    <a:pt x="2167" y="21600"/>
                  </a:moveTo>
                  <a:cubicBezTo>
                    <a:pt x="1178" y="20700"/>
                    <a:pt x="189" y="19800"/>
                    <a:pt x="24" y="18000"/>
                  </a:cubicBezTo>
                  <a:cubicBezTo>
                    <a:pt x="-141" y="16200"/>
                    <a:pt x="519" y="13500"/>
                    <a:pt x="3404" y="10800"/>
                  </a:cubicBezTo>
                  <a:cubicBezTo>
                    <a:pt x="6290" y="8100"/>
                    <a:pt x="11401" y="5400"/>
                    <a:pt x="14781" y="3600"/>
                  </a:cubicBezTo>
                  <a:cubicBezTo>
                    <a:pt x="18161" y="1800"/>
                    <a:pt x="19810" y="900"/>
                    <a:pt x="214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3996511" y="932507"/>
              <a:ext cx="145757" cy="75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332" fill="norm" stroke="1" extrusionOk="0">
                  <a:moveTo>
                    <a:pt x="9732" y="0"/>
                  </a:moveTo>
                  <a:cubicBezTo>
                    <a:pt x="7572" y="600"/>
                    <a:pt x="5412" y="1200"/>
                    <a:pt x="3561" y="4200"/>
                  </a:cubicBezTo>
                  <a:cubicBezTo>
                    <a:pt x="1709" y="7200"/>
                    <a:pt x="167" y="12600"/>
                    <a:pt x="12" y="16200"/>
                  </a:cubicBezTo>
                  <a:cubicBezTo>
                    <a:pt x="-142" y="19800"/>
                    <a:pt x="1092" y="21600"/>
                    <a:pt x="4487" y="21300"/>
                  </a:cubicBezTo>
                  <a:cubicBezTo>
                    <a:pt x="7881" y="21000"/>
                    <a:pt x="13435" y="18600"/>
                    <a:pt x="16675" y="16200"/>
                  </a:cubicBezTo>
                  <a:cubicBezTo>
                    <a:pt x="19915" y="13800"/>
                    <a:pt x="20841" y="11400"/>
                    <a:pt x="21149" y="8700"/>
                  </a:cubicBezTo>
                  <a:cubicBezTo>
                    <a:pt x="21458" y="6000"/>
                    <a:pt x="21149" y="3000"/>
                    <a:pt x="18681" y="1500"/>
                  </a:cubicBezTo>
                  <a:cubicBezTo>
                    <a:pt x="16212" y="0"/>
                    <a:pt x="11584" y="0"/>
                    <a:pt x="695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5193573" y="964257"/>
              <a:ext cx="1206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05" y="16800"/>
                    <a:pt x="10611" y="12000"/>
                    <a:pt x="14211" y="8400"/>
                  </a:cubicBezTo>
                  <a:cubicBezTo>
                    <a:pt x="17811" y="4800"/>
                    <a:pt x="1970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5828573" y="976957"/>
              <a:ext cx="44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6260373" y="951557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6615973" y="840347"/>
              <a:ext cx="133351" cy="257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21600" y="1867"/>
                  </a:moveTo>
                  <a:cubicBezTo>
                    <a:pt x="19886" y="981"/>
                    <a:pt x="18171" y="96"/>
                    <a:pt x="16800" y="8"/>
                  </a:cubicBezTo>
                  <a:cubicBezTo>
                    <a:pt x="15429" y="-81"/>
                    <a:pt x="14400" y="627"/>
                    <a:pt x="11657" y="3371"/>
                  </a:cubicBezTo>
                  <a:cubicBezTo>
                    <a:pt x="8914" y="6116"/>
                    <a:pt x="4457" y="10896"/>
                    <a:pt x="2229" y="14260"/>
                  </a:cubicBezTo>
                  <a:cubicBezTo>
                    <a:pt x="0" y="17624"/>
                    <a:pt x="0" y="19571"/>
                    <a:pt x="0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6749323" y="875357"/>
              <a:ext cx="127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018"/>
                    <a:pt x="0" y="10036"/>
                    <a:pt x="0" y="13636"/>
                  </a:cubicBezTo>
                  <a:cubicBezTo>
                    <a:pt x="0" y="17236"/>
                    <a:pt x="10800" y="194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6565173" y="881707"/>
              <a:ext cx="323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18" y="16200"/>
                    <a:pt x="9035" y="10800"/>
                    <a:pt x="12635" y="7200"/>
                  </a:cubicBezTo>
                  <a:cubicBezTo>
                    <a:pt x="16235" y="3600"/>
                    <a:pt x="18918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6850923" y="1046807"/>
              <a:ext cx="127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171"/>
                    <a:pt x="7200" y="12343"/>
                    <a:pt x="3600" y="15943"/>
                  </a:cubicBezTo>
                  <a:cubicBezTo>
                    <a:pt x="0" y="19543"/>
                    <a:pt x="0" y="205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6849236" y="1123007"/>
              <a:ext cx="109638" cy="144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439" fill="norm" stroke="1" extrusionOk="0">
                  <a:moveTo>
                    <a:pt x="18665" y="0"/>
                  </a:moveTo>
                  <a:cubicBezTo>
                    <a:pt x="16627" y="313"/>
                    <a:pt x="14589" y="626"/>
                    <a:pt x="11533" y="3287"/>
                  </a:cubicBezTo>
                  <a:cubicBezTo>
                    <a:pt x="8476" y="5948"/>
                    <a:pt x="4401" y="10957"/>
                    <a:pt x="2159" y="14400"/>
                  </a:cubicBezTo>
                  <a:cubicBezTo>
                    <a:pt x="-82" y="17843"/>
                    <a:pt x="-490" y="19722"/>
                    <a:pt x="529" y="20661"/>
                  </a:cubicBezTo>
                  <a:cubicBezTo>
                    <a:pt x="1548" y="21600"/>
                    <a:pt x="3993" y="21600"/>
                    <a:pt x="7661" y="21130"/>
                  </a:cubicBezTo>
                  <a:cubicBezTo>
                    <a:pt x="11329" y="20661"/>
                    <a:pt x="16219" y="19722"/>
                    <a:pt x="21110" y="187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4012473" y="1478607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4012473" y="1713557"/>
              <a:ext cx="38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3857444" y="1956755"/>
              <a:ext cx="84140" cy="261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2" h="21196" fill="norm" stroke="1" extrusionOk="0">
                  <a:moveTo>
                    <a:pt x="18040" y="3961"/>
                  </a:moveTo>
                  <a:cubicBezTo>
                    <a:pt x="19094" y="2246"/>
                    <a:pt x="20147" y="532"/>
                    <a:pt x="20674" y="104"/>
                  </a:cubicBezTo>
                  <a:cubicBezTo>
                    <a:pt x="21201" y="-325"/>
                    <a:pt x="21201" y="532"/>
                    <a:pt x="18303" y="3532"/>
                  </a:cubicBezTo>
                  <a:cubicBezTo>
                    <a:pt x="15406" y="6532"/>
                    <a:pt x="9611" y="11675"/>
                    <a:pt x="6186" y="14675"/>
                  </a:cubicBezTo>
                  <a:cubicBezTo>
                    <a:pt x="2762" y="17675"/>
                    <a:pt x="1708" y="18532"/>
                    <a:pt x="918" y="19389"/>
                  </a:cubicBezTo>
                  <a:cubicBezTo>
                    <a:pt x="128" y="20246"/>
                    <a:pt x="-399" y="21104"/>
                    <a:pt x="391" y="21189"/>
                  </a:cubicBezTo>
                  <a:cubicBezTo>
                    <a:pt x="1181" y="21275"/>
                    <a:pt x="3289" y="20589"/>
                    <a:pt x="5660" y="19561"/>
                  </a:cubicBezTo>
                  <a:cubicBezTo>
                    <a:pt x="8030" y="18532"/>
                    <a:pt x="10664" y="17161"/>
                    <a:pt x="13299" y="157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3980723" y="1972778"/>
              <a:ext cx="50801" cy="229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0" y="2484"/>
                  </a:moveTo>
                  <a:cubicBezTo>
                    <a:pt x="3600" y="1295"/>
                    <a:pt x="7200" y="106"/>
                    <a:pt x="9000" y="7"/>
                  </a:cubicBezTo>
                  <a:cubicBezTo>
                    <a:pt x="10800" y="-92"/>
                    <a:pt x="10800" y="899"/>
                    <a:pt x="10800" y="3871"/>
                  </a:cubicBezTo>
                  <a:cubicBezTo>
                    <a:pt x="10800" y="6844"/>
                    <a:pt x="10800" y="11798"/>
                    <a:pt x="12600" y="15068"/>
                  </a:cubicBezTo>
                  <a:cubicBezTo>
                    <a:pt x="14400" y="18337"/>
                    <a:pt x="18000" y="19923"/>
                    <a:pt x="21600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3833542" y="1984491"/>
              <a:ext cx="312282" cy="59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600" fill="norm" stroke="1" extrusionOk="0">
                  <a:moveTo>
                    <a:pt x="4018" y="21600"/>
                  </a:moveTo>
                  <a:cubicBezTo>
                    <a:pt x="3143" y="21600"/>
                    <a:pt x="2267" y="21600"/>
                    <a:pt x="1464" y="20057"/>
                  </a:cubicBezTo>
                  <a:cubicBezTo>
                    <a:pt x="662" y="18514"/>
                    <a:pt x="-68" y="15429"/>
                    <a:pt x="5" y="12343"/>
                  </a:cubicBezTo>
                  <a:cubicBezTo>
                    <a:pt x="78" y="9257"/>
                    <a:pt x="954" y="6171"/>
                    <a:pt x="3654" y="3857"/>
                  </a:cubicBezTo>
                  <a:cubicBezTo>
                    <a:pt x="6354" y="1543"/>
                    <a:pt x="10878" y="0"/>
                    <a:pt x="14162" y="0"/>
                  </a:cubicBezTo>
                  <a:cubicBezTo>
                    <a:pt x="17446" y="0"/>
                    <a:pt x="19489" y="1543"/>
                    <a:pt x="21532" y="3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4088700" y="2126307"/>
              <a:ext cx="97695" cy="127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6" h="20988" fill="norm" stroke="1" extrusionOk="0">
                  <a:moveTo>
                    <a:pt x="11897" y="0"/>
                  </a:moveTo>
                  <a:cubicBezTo>
                    <a:pt x="8370" y="2090"/>
                    <a:pt x="4844" y="4181"/>
                    <a:pt x="2640" y="6445"/>
                  </a:cubicBezTo>
                  <a:cubicBezTo>
                    <a:pt x="436" y="8710"/>
                    <a:pt x="-446" y="11148"/>
                    <a:pt x="215" y="13935"/>
                  </a:cubicBezTo>
                  <a:cubicBezTo>
                    <a:pt x="876" y="16723"/>
                    <a:pt x="3081" y="19858"/>
                    <a:pt x="6387" y="20729"/>
                  </a:cubicBezTo>
                  <a:cubicBezTo>
                    <a:pt x="9693" y="21600"/>
                    <a:pt x="14101" y="20206"/>
                    <a:pt x="16966" y="17594"/>
                  </a:cubicBezTo>
                  <a:cubicBezTo>
                    <a:pt x="19832" y="14981"/>
                    <a:pt x="21154" y="11148"/>
                    <a:pt x="19832" y="8013"/>
                  </a:cubicBezTo>
                  <a:cubicBezTo>
                    <a:pt x="18509" y="4877"/>
                    <a:pt x="14542" y="2439"/>
                    <a:pt x="11236" y="1394"/>
                  </a:cubicBezTo>
                  <a:cubicBezTo>
                    <a:pt x="7930" y="348"/>
                    <a:pt x="5285" y="697"/>
                    <a:pt x="2640" y="10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5250723" y="2158057"/>
              <a:ext cx="158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6095273" y="2208857"/>
              <a:ext cx="82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6381023" y="2183457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6755673" y="1986607"/>
              <a:ext cx="952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400" y="5236"/>
                  </a:moveTo>
                  <a:cubicBezTo>
                    <a:pt x="15840" y="4364"/>
                    <a:pt x="17280" y="3491"/>
                    <a:pt x="18720" y="2400"/>
                  </a:cubicBezTo>
                  <a:cubicBezTo>
                    <a:pt x="20160" y="1309"/>
                    <a:pt x="21600" y="0"/>
                    <a:pt x="21600" y="0"/>
                  </a:cubicBezTo>
                  <a:cubicBezTo>
                    <a:pt x="21600" y="0"/>
                    <a:pt x="20160" y="1309"/>
                    <a:pt x="16560" y="4473"/>
                  </a:cubicBezTo>
                  <a:cubicBezTo>
                    <a:pt x="12960" y="7636"/>
                    <a:pt x="7200" y="12655"/>
                    <a:pt x="4080" y="15818"/>
                  </a:cubicBezTo>
                  <a:cubicBezTo>
                    <a:pt x="960" y="18982"/>
                    <a:pt x="480" y="202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6946173" y="1923593"/>
              <a:ext cx="22020" cy="266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7" h="21391" fill="norm" stroke="1" extrusionOk="0">
                  <a:moveTo>
                    <a:pt x="5891" y="1492"/>
                  </a:moveTo>
                  <a:cubicBezTo>
                    <a:pt x="11782" y="641"/>
                    <a:pt x="17673" y="-209"/>
                    <a:pt x="19636" y="46"/>
                  </a:cubicBezTo>
                  <a:cubicBezTo>
                    <a:pt x="21600" y="301"/>
                    <a:pt x="19636" y="1662"/>
                    <a:pt x="16691" y="4978"/>
                  </a:cubicBezTo>
                  <a:cubicBezTo>
                    <a:pt x="13745" y="8295"/>
                    <a:pt x="9818" y="13567"/>
                    <a:pt x="6873" y="16629"/>
                  </a:cubicBezTo>
                  <a:cubicBezTo>
                    <a:pt x="3927" y="19690"/>
                    <a:pt x="1964" y="20541"/>
                    <a:pt x="0" y="21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6725630" y="1929457"/>
              <a:ext cx="391994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600" fill="norm" stroke="1" extrusionOk="0">
                  <a:moveTo>
                    <a:pt x="2345" y="21600"/>
                  </a:moveTo>
                  <a:cubicBezTo>
                    <a:pt x="1764" y="21024"/>
                    <a:pt x="1183" y="20448"/>
                    <a:pt x="719" y="19584"/>
                  </a:cubicBezTo>
                  <a:cubicBezTo>
                    <a:pt x="254" y="18720"/>
                    <a:pt x="-94" y="17568"/>
                    <a:pt x="22" y="16560"/>
                  </a:cubicBezTo>
                  <a:cubicBezTo>
                    <a:pt x="138" y="15552"/>
                    <a:pt x="719" y="14688"/>
                    <a:pt x="2751" y="12672"/>
                  </a:cubicBezTo>
                  <a:cubicBezTo>
                    <a:pt x="4783" y="10656"/>
                    <a:pt x="8267" y="7488"/>
                    <a:pt x="11635" y="5184"/>
                  </a:cubicBezTo>
                  <a:cubicBezTo>
                    <a:pt x="15003" y="2880"/>
                    <a:pt x="18254" y="1440"/>
                    <a:pt x="2150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7066823" y="2100907"/>
              <a:ext cx="127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7100493" y="2149712"/>
              <a:ext cx="144131" cy="117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039" fill="norm" stroke="1" extrusionOk="0">
                  <a:moveTo>
                    <a:pt x="14742" y="357"/>
                  </a:moveTo>
                  <a:cubicBezTo>
                    <a:pt x="13177" y="-22"/>
                    <a:pt x="11612" y="-401"/>
                    <a:pt x="9733" y="925"/>
                  </a:cubicBezTo>
                  <a:cubicBezTo>
                    <a:pt x="7855" y="2252"/>
                    <a:pt x="5664" y="5283"/>
                    <a:pt x="3942" y="7557"/>
                  </a:cubicBezTo>
                  <a:cubicBezTo>
                    <a:pt x="2220" y="9831"/>
                    <a:pt x="968" y="11346"/>
                    <a:pt x="342" y="13052"/>
                  </a:cubicBezTo>
                  <a:cubicBezTo>
                    <a:pt x="-284" y="14757"/>
                    <a:pt x="-284" y="16652"/>
                    <a:pt x="2377" y="18167"/>
                  </a:cubicBezTo>
                  <a:cubicBezTo>
                    <a:pt x="5038" y="19683"/>
                    <a:pt x="10359" y="20820"/>
                    <a:pt x="13959" y="21010"/>
                  </a:cubicBezTo>
                  <a:cubicBezTo>
                    <a:pt x="17559" y="21199"/>
                    <a:pt x="19438" y="20441"/>
                    <a:pt x="21316" y="196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7308123" y="9170"/>
              <a:ext cx="468293" cy="2054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544" fill="norm" stroke="1" extrusionOk="0">
                  <a:moveTo>
                    <a:pt x="0" y="227"/>
                  </a:moveTo>
                  <a:cubicBezTo>
                    <a:pt x="3584" y="138"/>
                    <a:pt x="7168" y="50"/>
                    <a:pt x="9686" y="16"/>
                  </a:cubicBezTo>
                  <a:cubicBezTo>
                    <a:pt x="12204" y="-17"/>
                    <a:pt x="13657" y="5"/>
                    <a:pt x="14578" y="50"/>
                  </a:cubicBezTo>
                  <a:cubicBezTo>
                    <a:pt x="15498" y="94"/>
                    <a:pt x="15885" y="161"/>
                    <a:pt x="16176" y="371"/>
                  </a:cubicBezTo>
                  <a:cubicBezTo>
                    <a:pt x="16466" y="582"/>
                    <a:pt x="16660" y="938"/>
                    <a:pt x="16709" y="1548"/>
                  </a:cubicBezTo>
                  <a:cubicBezTo>
                    <a:pt x="16757" y="2159"/>
                    <a:pt x="16660" y="3024"/>
                    <a:pt x="16612" y="3890"/>
                  </a:cubicBezTo>
                  <a:cubicBezTo>
                    <a:pt x="16563" y="4756"/>
                    <a:pt x="16563" y="5622"/>
                    <a:pt x="16563" y="6521"/>
                  </a:cubicBezTo>
                  <a:cubicBezTo>
                    <a:pt x="16563" y="7420"/>
                    <a:pt x="16563" y="8352"/>
                    <a:pt x="16709" y="9229"/>
                  </a:cubicBezTo>
                  <a:cubicBezTo>
                    <a:pt x="16854" y="10106"/>
                    <a:pt x="17144" y="10927"/>
                    <a:pt x="17387" y="11760"/>
                  </a:cubicBezTo>
                  <a:cubicBezTo>
                    <a:pt x="17629" y="12592"/>
                    <a:pt x="17822" y="13436"/>
                    <a:pt x="17919" y="14246"/>
                  </a:cubicBezTo>
                  <a:cubicBezTo>
                    <a:pt x="18016" y="15056"/>
                    <a:pt x="18016" y="15833"/>
                    <a:pt x="18258" y="16610"/>
                  </a:cubicBezTo>
                  <a:cubicBezTo>
                    <a:pt x="18500" y="17387"/>
                    <a:pt x="18985" y="18164"/>
                    <a:pt x="19324" y="18808"/>
                  </a:cubicBezTo>
                  <a:cubicBezTo>
                    <a:pt x="19663" y="19452"/>
                    <a:pt x="19857" y="19962"/>
                    <a:pt x="20147" y="20329"/>
                  </a:cubicBezTo>
                  <a:cubicBezTo>
                    <a:pt x="20438" y="20695"/>
                    <a:pt x="20825" y="20917"/>
                    <a:pt x="21116" y="21095"/>
                  </a:cubicBezTo>
                  <a:cubicBezTo>
                    <a:pt x="21406" y="21272"/>
                    <a:pt x="21600" y="21405"/>
                    <a:pt x="21213" y="21483"/>
                  </a:cubicBezTo>
                  <a:cubicBezTo>
                    <a:pt x="20825" y="21561"/>
                    <a:pt x="19857" y="21583"/>
                    <a:pt x="18549" y="21439"/>
                  </a:cubicBezTo>
                  <a:cubicBezTo>
                    <a:pt x="17241" y="21294"/>
                    <a:pt x="15595" y="20984"/>
                    <a:pt x="13948" y="20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1348367" y="3231207"/>
              <a:ext cx="218143" cy="579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600" fill="norm" stroke="1" extrusionOk="0">
                  <a:moveTo>
                    <a:pt x="1571" y="5203"/>
                  </a:moveTo>
                  <a:cubicBezTo>
                    <a:pt x="1159" y="6858"/>
                    <a:pt x="748" y="8514"/>
                    <a:pt x="645" y="10879"/>
                  </a:cubicBezTo>
                  <a:cubicBezTo>
                    <a:pt x="542" y="13244"/>
                    <a:pt x="748" y="16318"/>
                    <a:pt x="851" y="18092"/>
                  </a:cubicBezTo>
                  <a:cubicBezTo>
                    <a:pt x="954" y="19866"/>
                    <a:pt x="954" y="20339"/>
                    <a:pt x="851" y="20772"/>
                  </a:cubicBezTo>
                  <a:cubicBezTo>
                    <a:pt x="748" y="21206"/>
                    <a:pt x="542" y="21600"/>
                    <a:pt x="336" y="21600"/>
                  </a:cubicBezTo>
                  <a:cubicBezTo>
                    <a:pt x="131" y="21600"/>
                    <a:pt x="-75" y="21206"/>
                    <a:pt x="28" y="19629"/>
                  </a:cubicBezTo>
                  <a:cubicBezTo>
                    <a:pt x="131" y="18053"/>
                    <a:pt x="542" y="15293"/>
                    <a:pt x="851" y="12613"/>
                  </a:cubicBezTo>
                  <a:cubicBezTo>
                    <a:pt x="1159" y="9933"/>
                    <a:pt x="1365" y="7331"/>
                    <a:pt x="1776" y="5321"/>
                  </a:cubicBezTo>
                  <a:cubicBezTo>
                    <a:pt x="2188" y="3311"/>
                    <a:pt x="2805" y="1892"/>
                    <a:pt x="3525" y="1064"/>
                  </a:cubicBezTo>
                  <a:cubicBezTo>
                    <a:pt x="4245" y="236"/>
                    <a:pt x="5068" y="0"/>
                    <a:pt x="7228" y="0"/>
                  </a:cubicBezTo>
                  <a:cubicBezTo>
                    <a:pt x="9388" y="0"/>
                    <a:pt x="12885" y="236"/>
                    <a:pt x="15354" y="473"/>
                  </a:cubicBezTo>
                  <a:cubicBezTo>
                    <a:pt x="17822" y="709"/>
                    <a:pt x="19262" y="946"/>
                    <a:pt x="20188" y="1301"/>
                  </a:cubicBezTo>
                  <a:cubicBezTo>
                    <a:pt x="21114" y="1655"/>
                    <a:pt x="21525" y="2128"/>
                    <a:pt x="20908" y="3074"/>
                  </a:cubicBezTo>
                  <a:cubicBezTo>
                    <a:pt x="20291" y="4020"/>
                    <a:pt x="18645" y="5439"/>
                    <a:pt x="16588" y="6504"/>
                  </a:cubicBezTo>
                  <a:cubicBezTo>
                    <a:pt x="14531" y="7568"/>
                    <a:pt x="12062" y="8277"/>
                    <a:pt x="10314" y="8632"/>
                  </a:cubicBezTo>
                  <a:cubicBezTo>
                    <a:pt x="8565" y="8987"/>
                    <a:pt x="7536" y="8987"/>
                    <a:pt x="6405" y="8593"/>
                  </a:cubicBezTo>
                  <a:cubicBezTo>
                    <a:pt x="5274" y="8199"/>
                    <a:pt x="4039" y="7410"/>
                    <a:pt x="2805" y="66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1701073" y="3119995"/>
              <a:ext cx="146051" cy="174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8209"/>
                  </a:moveTo>
                  <a:cubicBezTo>
                    <a:pt x="0" y="6908"/>
                    <a:pt x="0" y="5606"/>
                    <a:pt x="470" y="5476"/>
                  </a:cubicBezTo>
                  <a:cubicBezTo>
                    <a:pt x="939" y="5346"/>
                    <a:pt x="1878" y="6387"/>
                    <a:pt x="2504" y="7688"/>
                  </a:cubicBezTo>
                  <a:cubicBezTo>
                    <a:pt x="3130" y="8989"/>
                    <a:pt x="3443" y="10551"/>
                    <a:pt x="3600" y="12373"/>
                  </a:cubicBezTo>
                  <a:cubicBezTo>
                    <a:pt x="3757" y="14194"/>
                    <a:pt x="3757" y="16276"/>
                    <a:pt x="3757" y="16667"/>
                  </a:cubicBezTo>
                  <a:cubicBezTo>
                    <a:pt x="3757" y="17057"/>
                    <a:pt x="3757" y="15756"/>
                    <a:pt x="4383" y="13023"/>
                  </a:cubicBezTo>
                  <a:cubicBezTo>
                    <a:pt x="5009" y="10291"/>
                    <a:pt x="6261" y="6127"/>
                    <a:pt x="7357" y="3524"/>
                  </a:cubicBezTo>
                  <a:cubicBezTo>
                    <a:pt x="8452" y="922"/>
                    <a:pt x="9391" y="-119"/>
                    <a:pt x="11426" y="11"/>
                  </a:cubicBezTo>
                  <a:cubicBezTo>
                    <a:pt x="13461" y="141"/>
                    <a:pt x="16591" y="1442"/>
                    <a:pt x="18470" y="5216"/>
                  </a:cubicBezTo>
                  <a:cubicBezTo>
                    <a:pt x="20348" y="8989"/>
                    <a:pt x="20974" y="15235"/>
                    <a:pt x="21600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1961423" y="3116907"/>
              <a:ext cx="167218" cy="622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382" y="0"/>
                  </a:moveTo>
                  <a:cubicBezTo>
                    <a:pt x="8749" y="73"/>
                    <a:pt x="10116" y="147"/>
                    <a:pt x="12030" y="882"/>
                  </a:cubicBezTo>
                  <a:cubicBezTo>
                    <a:pt x="13944" y="1616"/>
                    <a:pt x="16405" y="3012"/>
                    <a:pt x="18319" y="4776"/>
                  </a:cubicBezTo>
                  <a:cubicBezTo>
                    <a:pt x="20233" y="6539"/>
                    <a:pt x="21600" y="8669"/>
                    <a:pt x="21600" y="10947"/>
                  </a:cubicBezTo>
                  <a:cubicBezTo>
                    <a:pt x="21600" y="13224"/>
                    <a:pt x="20233" y="15649"/>
                    <a:pt x="17362" y="17449"/>
                  </a:cubicBezTo>
                  <a:cubicBezTo>
                    <a:pt x="14491" y="19249"/>
                    <a:pt x="10116" y="20424"/>
                    <a:pt x="6972" y="21012"/>
                  </a:cubicBezTo>
                  <a:cubicBezTo>
                    <a:pt x="3828" y="21600"/>
                    <a:pt x="1914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1060672" y="3103081"/>
              <a:ext cx="253052" cy="741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370" fill="norm" stroke="1" extrusionOk="0">
                  <a:moveTo>
                    <a:pt x="20439" y="398"/>
                  </a:moveTo>
                  <a:cubicBezTo>
                    <a:pt x="18279" y="154"/>
                    <a:pt x="16119" y="-90"/>
                    <a:pt x="14049" y="32"/>
                  </a:cubicBezTo>
                  <a:cubicBezTo>
                    <a:pt x="11979" y="154"/>
                    <a:pt x="9999" y="642"/>
                    <a:pt x="7929" y="1710"/>
                  </a:cubicBezTo>
                  <a:cubicBezTo>
                    <a:pt x="5859" y="2778"/>
                    <a:pt x="3699" y="4425"/>
                    <a:pt x="2259" y="6378"/>
                  </a:cubicBezTo>
                  <a:cubicBezTo>
                    <a:pt x="819" y="8330"/>
                    <a:pt x="99" y="10588"/>
                    <a:pt x="9" y="12571"/>
                  </a:cubicBezTo>
                  <a:cubicBezTo>
                    <a:pt x="-81" y="14554"/>
                    <a:pt x="459" y="16263"/>
                    <a:pt x="2709" y="17727"/>
                  </a:cubicBezTo>
                  <a:cubicBezTo>
                    <a:pt x="4959" y="19191"/>
                    <a:pt x="8919" y="20412"/>
                    <a:pt x="12339" y="20961"/>
                  </a:cubicBezTo>
                  <a:cubicBezTo>
                    <a:pt x="15759" y="21510"/>
                    <a:pt x="18639" y="21388"/>
                    <a:pt x="21519" y="21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2202723" y="3694757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2202723" y="3574107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2310673" y="3663007"/>
              <a:ext cx="61385" cy="395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5" fill="norm" stroke="1" extrusionOk="0">
                  <a:moveTo>
                    <a:pt x="2234" y="0"/>
                  </a:moveTo>
                  <a:cubicBezTo>
                    <a:pt x="5214" y="345"/>
                    <a:pt x="8193" y="689"/>
                    <a:pt x="11172" y="1953"/>
                  </a:cubicBezTo>
                  <a:cubicBezTo>
                    <a:pt x="14152" y="3217"/>
                    <a:pt x="17131" y="5400"/>
                    <a:pt x="18993" y="8387"/>
                  </a:cubicBezTo>
                  <a:cubicBezTo>
                    <a:pt x="20855" y="11374"/>
                    <a:pt x="21600" y="15166"/>
                    <a:pt x="21600" y="17349"/>
                  </a:cubicBezTo>
                  <a:cubicBezTo>
                    <a:pt x="21600" y="19532"/>
                    <a:pt x="20855" y="20106"/>
                    <a:pt x="19366" y="20623"/>
                  </a:cubicBezTo>
                  <a:cubicBezTo>
                    <a:pt x="17876" y="21140"/>
                    <a:pt x="15641" y="21600"/>
                    <a:pt x="13407" y="21428"/>
                  </a:cubicBezTo>
                  <a:cubicBezTo>
                    <a:pt x="11172" y="21255"/>
                    <a:pt x="8938" y="20451"/>
                    <a:pt x="6703" y="18900"/>
                  </a:cubicBezTo>
                  <a:cubicBezTo>
                    <a:pt x="4469" y="17349"/>
                    <a:pt x="2234" y="15051"/>
                    <a:pt x="0" y="12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2329723" y="3599507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2856773" y="3459807"/>
              <a:ext cx="146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2901223" y="3618557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3551834" y="3288999"/>
              <a:ext cx="88242" cy="506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1" h="21461" fill="norm" stroke="1" extrusionOk="0">
                  <a:moveTo>
                    <a:pt x="9859" y="8846"/>
                  </a:moveTo>
                  <a:cubicBezTo>
                    <a:pt x="9356" y="10907"/>
                    <a:pt x="8854" y="12969"/>
                    <a:pt x="8854" y="14806"/>
                  </a:cubicBezTo>
                  <a:cubicBezTo>
                    <a:pt x="8854" y="16644"/>
                    <a:pt x="9356" y="18257"/>
                    <a:pt x="9356" y="19422"/>
                  </a:cubicBezTo>
                  <a:cubicBezTo>
                    <a:pt x="9356" y="20587"/>
                    <a:pt x="8854" y="21304"/>
                    <a:pt x="8352" y="21439"/>
                  </a:cubicBezTo>
                  <a:cubicBezTo>
                    <a:pt x="7849" y="21573"/>
                    <a:pt x="7347" y="21125"/>
                    <a:pt x="6342" y="19332"/>
                  </a:cubicBezTo>
                  <a:cubicBezTo>
                    <a:pt x="5338" y="17540"/>
                    <a:pt x="3831" y="14403"/>
                    <a:pt x="2575" y="11356"/>
                  </a:cubicBezTo>
                  <a:cubicBezTo>
                    <a:pt x="1319" y="8308"/>
                    <a:pt x="314" y="5351"/>
                    <a:pt x="63" y="3603"/>
                  </a:cubicBezTo>
                  <a:cubicBezTo>
                    <a:pt x="-188" y="1855"/>
                    <a:pt x="314" y="1317"/>
                    <a:pt x="1570" y="914"/>
                  </a:cubicBezTo>
                  <a:cubicBezTo>
                    <a:pt x="2826" y="511"/>
                    <a:pt x="4835" y="242"/>
                    <a:pt x="7096" y="107"/>
                  </a:cubicBezTo>
                  <a:cubicBezTo>
                    <a:pt x="9356" y="-27"/>
                    <a:pt x="11868" y="-27"/>
                    <a:pt x="14379" y="63"/>
                  </a:cubicBezTo>
                  <a:cubicBezTo>
                    <a:pt x="16891" y="152"/>
                    <a:pt x="19403" y="332"/>
                    <a:pt x="20407" y="1228"/>
                  </a:cubicBezTo>
                  <a:cubicBezTo>
                    <a:pt x="21412" y="2124"/>
                    <a:pt x="20910" y="3737"/>
                    <a:pt x="19654" y="4678"/>
                  </a:cubicBezTo>
                  <a:cubicBezTo>
                    <a:pt x="18398" y="5619"/>
                    <a:pt x="16389" y="5888"/>
                    <a:pt x="14882" y="6471"/>
                  </a:cubicBezTo>
                  <a:cubicBezTo>
                    <a:pt x="13375" y="7053"/>
                    <a:pt x="12370" y="7950"/>
                    <a:pt x="11365" y="88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3645353" y="3555057"/>
              <a:ext cx="176621" cy="223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285" fill="norm" stroke="1" extrusionOk="0">
                  <a:moveTo>
                    <a:pt x="2943" y="7873"/>
                  </a:moveTo>
                  <a:cubicBezTo>
                    <a:pt x="1914" y="7065"/>
                    <a:pt x="886" y="6258"/>
                    <a:pt x="371" y="5350"/>
                  </a:cubicBezTo>
                  <a:cubicBezTo>
                    <a:pt x="-143" y="4441"/>
                    <a:pt x="-143" y="3432"/>
                    <a:pt x="500" y="2725"/>
                  </a:cubicBezTo>
                  <a:cubicBezTo>
                    <a:pt x="1143" y="2019"/>
                    <a:pt x="2428" y="1615"/>
                    <a:pt x="4486" y="2221"/>
                  </a:cubicBezTo>
                  <a:cubicBezTo>
                    <a:pt x="6543" y="2826"/>
                    <a:pt x="9371" y="4441"/>
                    <a:pt x="11428" y="7267"/>
                  </a:cubicBezTo>
                  <a:cubicBezTo>
                    <a:pt x="13486" y="10093"/>
                    <a:pt x="14771" y="14131"/>
                    <a:pt x="15157" y="16654"/>
                  </a:cubicBezTo>
                  <a:cubicBezTo>
                    <a:pt x="15543" y="19178"/>
                    <a:pt x="15028" y="20187"/>
                    <a:pt x="14128" y="20793"/>
                  </a:cubicBezTo>
                  <a:cubicBezTo>
                    <a:pt x="13228" y="21398"/>
                    <a:pt x="11943" y="21600"/>
                    <a:pt x="10914" y="20490"/>
                  </a:cubicBezTo>
                  <a:cubicBezTo>
                    <a:pt x="9886" y="19379"/>
                    <a:pt x="9114" y="16957"/>
                    <a:pt x="9757" y="13828"/>
                  </a:cubicBezTo>
                  <a:cubicBezTo>
                    <a:pt x="10400" y="10699"/>
                    <a:pt x="12457" y="6864"/>
                    <a:pt x="14643" y="4441"/>
                  </a:cubicBezTo>
                  <a:cubicBezTo>
                    <a:pt x="16828" y="2019"/>
                    <a:pt x="19143" y="1009"/>
                    <a:pt x="214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3952519" y="3342569"/>
              <a:ext cx="161555" cy="490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317" fill="norm" stroke="1" extrusionOk="0">
                  <a:moveTo>
                    <a:pt x="21136" y="2334"/>
                  </a:moveTo>
                  <a:cubicBezTo>
                    <a:pt x="20305" y="1506"/>
                    <a:pt x="19474" y="679"/>
                    <a:pt x="18367" y="266"/>
                  </a:cubicBezTo>
                  <a:cubicBezTo>
                    <a:pt x="17259" y="-148"/>
                    <a:pt x="15874" y="-148"/>
                    <a:pt x="13659" y="771"/>
                  </a:cubicBezTo>
                  <a:cubicBezTo>
                    <a:pt x="11444" y="1690"/>
                    <a:pt x="8398" y="3529"/>
                    <a:pt x="5767" y="5872"/>
                  </a:cubicBezTo>
                  <a:cubicBezTo>
                    <a:pt x="3136" y="8216"/>
                    <a:pt x="921" y="11066"/>
                    <a:pt x="228" y="13409"/>
                  </a:cubicBezTo>
                  <a:cubicBezTo>
                    <a:pt x="-464" y="15753"/>
                    <a:pt x="367" y="17592"/>
                    <a:pt x="3413" y="18878"/>
                  </a:cubicBezTo>
                  <a:cubicBezTo>
                    <a:pt x="6459" y="20165"/>
                    <a:pt x="11721" y="20901"/>
                    <a:pt x="15044" y="21176"/>
                  </a:cubicBezTo>
                  <a:cubicBezTo>
                    <a:pt x="18367" y="21452"/>
                    <a:pt x="19751" y="21268"/>
                    <a:pt x="21136" y="21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4326517" y="3567757"/>
              <a:ext cx="9807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469"/>
                    <a:pt x="2735" y="8938"/>
                    <a:pt x="575" y="12538"/>
                  </a:cubicBezTo>
                  <a:cubicBezTo>
                    <a:pt x="-1585" y="16138"/>
                    <a:pt x="2735" y="18869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4329965" y="3410859"/>
              <a:ext cx="55836" cy="51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9" h="20844" fill="norm" stroke="1" extrusionOk="0">
                  <a:moveTo>
                    <a:pt x="13889" y="9612"/>
                  </a:moveTo>
                  <a:cubicBezTo>
                    <a:pt x="10032" y="7884"/>
                    <a:pt x="6175" y="6156"/>
                    <a:pt x="3475" y="7452"/>
                  </a:cubicBezTo>
                  <a:cubicBezTo>
                    <a:pt x="775" y="8748"/>
                    <a:pt x="-768" y="13068"/>
                    <a:pt x="389" y="16092"/>
                  </a:cubicBezTo>
                  <a:cubicBezTo>
                    <a:pt x="1546" y="19116"/>
                    <a:pt x="5403" y="20844"/>
                    <a:pt x="9261" y="20844"/>
                  </a:cubicBezTo>
                  <a:cubicBezTo>
                    <a:pt x="13118" y="20844"/>
                    <a:pt x="16975" y="19116"/>
                    <a:pt x="18903" y="15228"/>
                  </a:cubicBezTo>
                  <a:cubicBezTo>
                    <a:pt x="20832" y="11340"/>
                    <a:pt x="20832" y="5292"/>
                    <a:pt x="18903" y="2268"/>
                  </a:cubicBezTo>
                  <a:cubicBezTo>
                    <a:pt x="16975" y="-756"/>
                    <a:pt x="13118" y="-756"/>
                    <a:pt x="11575" y="2268"/>
                  </a:cubicBezTo>
                  <a:cubicBezTo>
                    <a:pt x="10032" y="5292"/>
                    <a:pt x="10803" y="11340"/>
                    <a:pt x="11575" y="17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4496234" y="3669357"/>
              <a:ext cx="411590" cy="37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300" fill="norm" stroke="1" extrusionOk="0">
                  <a:moveTo>
                    <a:pt x="2584" y="10800"/>
                  </a:moveTo>
                  <a:cubicBezTo>
                    <a:pt x="2033" y="12000"/>
                    <a:pt x="1482" y="13200"/>
                    <a:pt x="931" y="15000"/>
                  </a:cubicBezTo>
                  <a:cubicBezTo>
                    <a:pt x="380" y="16800"/>
                    <a:pt x="-171" y="19200"/>
                    <a:pt x="49" y="20400"/>
                  </a:cubicBezTo>
                  <a:cubicBezTo>
                    <a:pt x="270" y="21600"/>
                    <a:pt x="1262" y="21600"/>
                    <a:pt x="3741" y="20400"/>
                  </a:cubicBezTo>
                  <a:cubicBezTo>
                    <a:pt x="6221" y="19200"/>
                    <a:pt x="10188" y="16800"/>
                    <a:pt x="13384" y="13200"/>
                  </a:cubicBezTo>
                  <a:cubicBezTo>
                    <a:pt x="16580" y="9600"/>
                    <a:pt x="19005" y="4800"/>
                    <a:pt x="2142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4797757" y="3612207"/>
              <a:ext cx="155774" cy="152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6" h="21311" fill="norm" stroke="1" extrusionOk="0">
                  <a:moveTo>
                    <a:pt x="2842" y="0"/>
                  </a:moveTo>
                  <a:cubicBezTo>
                    <a:pt x="1421" y="296"/>
                    <a:pt x="0" y="592"/>
                    <a:pt x="0" y="740"/>
                  </a:cubicBezTo>
                  <a:cubicBezTo>
                    <a:pt x="0" y="888"/>
                    <a:pt x="1421" y="888"/>
                    <a:pt x="4121" y="1184"/>
                  </a:cubicBezTo>
                  <a:cubicBezTo>
                    <a:pt x="6821" y="1479"/>
                    <a:pt x="10800" y="2071"/>
                    <a:pt x="13642" y="2663"/>
                  </a:cubicBezTo>
                  <a:cubicBezTo>
                    <a:pt x="16484" y="3255"/>
                    <a:pt x="18189" y="3847"/>
                    <a:pt x="19468" y="4734"/>
                  </a:cubicBezTo>
                  <a:cubicBezTo>
                    <a:pt x="20747" y="5622"/>
                    <a:pt x="21600" y="6805"/>
                    <a:pt x="20179" y="9025"/>
                  </a:cubicBezTo>
                  <a:cubicBezTo>
                    <a:pt x="18758" y="11244"/>
                    <a:pt x="15063" y="14499"/>
                    <a:pt x="12789" y="16866"/>
                  </a:cubicBezTo>
                  <a:cubicBezTo>
                    <a:pt x="10516" y="19233"/>
                    <a:pt x="9663" y="20712"/>
                    <a:pt x="10516" y="21156"/>
                  </a:cubicBezTo>
                  <a:cubicBezTo>
                    <a:pt x="11368" y="21600"/>
                    <a:pt x="13926" y="21008"/>
                    <a:pt x="16484" y="20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5079273" y="3586807"/>
              <a:ext cx="74980" cy="360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490" fill="norm" stroke="1" extrusionOk="0">
                  <a:moveTo>
                    <a:pt x="12600" y="0"/>
                  </a:moveTo>
                  <a:cubicBezTo>
                    <a:pt x="10800" y="1642"/>
                    <a:pt x="9000" y="3284"/>
                    <a:pt x="10500" y="5747"/>
                  </a:cubicBezTo>
                  <a:cubicBezTo>
                    <a:pt x="12000" y="8211"/>
                    <a:pt x="16800" y="11495"/>
                    <a:pt x="19200" y="14021"/>
                  </a:cubicBezTo>
                  <a:cubicBezTo>
                    <a:pt x="21600" y="16547"/>
                    <a:pt x="21600" y="18316"/>
                    <a:pt x="20700" y="19453"/>
                  </a:cubicBezTo>
                  <a:cubicBezTo>
                    <a:pt x="19800" y="20589"/>
                    <a:pt x="18000" y="21095"/>
                    <a:pt x="15300" y="21347"/>
                  </a:cubicBezTo>
                  <a:cubicBezTo>
                    <a:pt x="12600" y="21600"/>
                    <a:pt x="9000" y="21600"/>
                    <a:pt x="6300" y="20653"/>
                  </a:cubicBezTo>
                  <a:cubicBezTo>
                    <a:pt x="3600" y="19705"/>
                    <a:pt x="1800" y="17811"/>
                    <a:pt x="0" y="15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5142773" y="3516957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5593623" y="3555057"/>
              <a:ext cx="190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5587273" y="3485207"/>
              <a:ext cx="1" cy="317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5692960" y="3523307"/>
              <a:ext cx="135614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356" y="0"/>
                  </a:moveTo>
                  <a:cubicBezTo>
                    <a:pt x="688" y="3724"/>
                    <a:pt x="1020" y="7448"/>
                    <a:pt x="1020" y="10055"/>
                  </a:cubicBezTo>
                  <a:cubicBezTo>
                    <a:pt x="1020" y="12662"/>
                    <a:pt x="688" y="14152"/>
                    <a:pt x="356" y="14152"/>
                  </a:cubicBezTo>
                  <a:cubicBezTo>
                    <a:pt x="23" y="14152"/>
                    <a:pt x="-309" y="12662"/>
                    <a:pt x="522" y="10552"/>
                  </a:cubicBezTo>
                  <a:cubicBezTo>
                    <a:pt x="1353" y="8441"/>
                    <a:pt x="3346" y="5710"/>
                    <a:pt x="5008" y="3724"/>
                  </a:cubicBezTo>
                  <a:cubicBezTo>
                    <a:pt x="6669" y="1738"/>
                    <a:pt x="7999" y="497"/>
                    <a:pt x="10159" y="497"/>
                  </a:cubicBezTo>
                  <a:cubicBezTo>
                    <a:pt x="12319" y="497"/>
                    <a:pt x="15309" y="1738"/>
                    <a:pt x="17303" y="5462"/>
                  </a:cubicBezTo>
                  <a:cubicBezTo>
                    <a:pt x="19297" y="9186"/>
                    <a:pt x="20294" y="15393"/>
                    <a:pt x="212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6308729" y="3525359"/>
              <a:ext cx="148495" cy="156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321" fill="norm" stroke="1" extrusionOk="0">
                  <a:moveTo>
                    <a:pt x="351" y="4905"/>
                  </a:moveTo>
                  <a:cubicBezTo>
                    <a:pt x="47" y="10089"/>
                    <a:pt x="-257" y="15273"/>
                    <a:pt x="351" y="14985"/>
                  </a:cubicBezTo>
                  <a:cubicBezTo>
                    <a:pt x="960" y="14697"/>
                    <a:pt x="2481" y="8937"/>
                    <a:pt x="3698" y="5481"/>
                  </a:cubicBezTo>
                  <a:cubicBezTo>
                    <a:pt x="4915" y="2025"/>
                    <a:pt x="5828" y="873"/>
                    <a:pt x="7044" y="297"/>
                  </a:cubicBezTo>
                  <a:cubicBezTo>
                    <a:pt x="8261" y="-279"/>
                    <a:pt x="9782" y="-279"/>
                    <a:pt x="11760" y="2745"/>
                  </a:cubicBezTo>
                  <a:cubicBezTo>
                    <a:pt x="13737" y="5769"/>
                    <a:pt x="16171" y="11817"/>
                    <a:pt x="17844" y="15417"/>
                  </a:cubicBezTo>
                  <a:cubicBezTo>
                    <a:pt x="19518" y="19017"/>
                    <a:pt x="20430" y="20169"/>
                    <a:pt x="21343" y="21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6779850" y="3529118"/>
              <a:ext cx="96474" cy="180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163" fill="norm" stroke="1" extrusionOk="0">
                  <a:moveTo>
                    <a:pt x="21402" y="2298"/>
                  </a:moveTo>
                  <a:cubicBezTo>
                    <a:pt x="17176" y="1305"/>
                    <a:pt x="12950" y="312"/>
                    <a:pt x="9663" y="63"/>
                  </a:cubicBezTo>
                  <a:cubicBezTo>
                    <a:pt x="6376" y="-185"/>
                    <a:pt x="4028" y="312"/>
                    <a:pt x="2854" y="1305"/>
                  </a:cubicBezTo>
                  <a:cubicBezTo>
                    <a:pt x="1680" y="2298"/>
                    <a:pt x="1680" y="3787"/>
                    <a:pt x="3324" y="5525"/>
                  </a:cubicBezTo>
                  <a:cubicBezTo>
                    <a:pt x="4967" y="7263"/>
                    <a:pt x="8254" y="9249"/>
                    <a:pt x="10602" y="11484"/>
                  </a:cubicBezTo>
                  <a:cubicBezTo>
                    <a:pt x="12950" y="13718"/>
                    <a:pt x="14359" y="16201"/>
                    <a:pt x="14124" y="17815"/>
                  </a:cubicBezTo>
                  <a:cubicBezTo>
                    <a:pt x="13889" y="19429"/>
                    <a:pt x="12011" y="20174"/>
                    <a:pt x="9898" y="20670"/>
                  </a:cubicBezTo>
                  <a:cubicBezTo>
                    <a:pt x="7785" y="21167"/>
                    <a:pt x="5437" y="21415"/>
                    <a:pt x="3559" y="20794"/>
                  </a:cubicBezTo>
                  <a:cubicBezTo>
                    <a:pt x="1680" y="20174"/>
                    <a:pt x="272" y="18684"/>
                    <a:pt x="37" y="16946"/>
                  </a:cubicBezTo>
                  <a:cubicBezTo>
                    <a:pt x="-198" y="15208"/>
                    <a:pt x="741" y="13222"/>
                    <a:pt x="1680" y="112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6999888" y="3351857"/>
              <a:ext cx="66936" cy="372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501" fill="norm" stroke="1" extrusionOk="0">
                  <a:moveTo>
                    <a:pt x="15270" y="0"/>
                  </a:moveTo>
                  <a:cubicBezTo>
                    <a:pt x="11220" y="4393"/>
                    <a:pt x="7170" y="8786"/>
                    <a:pt x="4470" y="12020"/>
                  </a:cubicBezTo>
                  <a:cubicBezTo>
                    <a:pt x="1770" y="15254"/>
                    <a:pt x="420" y="17329"/>
                    <a:pt x="82" y="18732"/>
                  </a:cubicBezTo>
                  <a:cubicBezTo>
                    <a:pt x="-255" y="20136"/>
                    <a:pt x="420" y="20868"/>
                    <a:pt x="2445" y="21234"/>
                  </a:cubicBezTo>
                  <a:cubicBezTo>
                    <a:pt x="4470" y="21600"/>
                    <a:pt x="7845" y="21600"/>
                    <a:pt x="11220" y="21173"/>
                  </a:cubicBezTo>
                  <a:cubicBezTo>
                    <a:pt x="14595" y="20746"/>
                    <a:pt x="17970" y="19892"/>
                    <a:pt x="21345" y="19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7003323" y="3489758"/>
              <a:ext cx="357991" cy="432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30" fill="norm" stroke="1" extrusionOk="0">
                  <a:moveTo>
                    <a:pt x="0" y="3234"/>
                  </a:moveTo>
                  <a:cubicBezTo>
                    <a:pt x="1906" y="3444"/>
                    <a:pt x="3812" y="3654"/>
                    <a:pt x="5273" y="3759"/>
                  </a:cubicBezTo>
                  <a:cubicBezTo>
                    <a:pt x="6734" y="3863"/>
                    <a:pt x="7751" y="3863"/>
                    <a:pt x="8576" y="3759"/>
                  </a:cubicBezTo>
                  <a:cubicBezTo>
                    <a:pt x="9402" y="3654"/>
                    <a:pt x="10038" y="3444"/>
                    <a:pt x="9847" y="3234"/>
                  </a:cubicBezTo>
                  <a:cubicBezTo>
                    <a:pt x="9656" y="3025"/>
                    <a:pt x="8640" y="2815"/>
                    <a:pt x="7941" y="2920"/>
                  </a:cubicBezTo>
                  <a:cubicBezTo>
                    <a:pt x="7242" y="3025"/>
                    <a:pt x="6861" y="3444"/>
                    <a:pt x="6607" y="3916"/>
                  </a:cubicBezTo>
                  <a:cubicBezTo>
                    <a:pt x="6353" y="4388"/>
                    <a:pt x="6226" y="4912"/>
                    <a:pt x="6607" y="5541"/>
                  </a:cubicBezTo>
                  <a:cubicBezTo>
                    <a:pt x="6988" y="6170"/>
                    <a:pt x="7878" y="6904"/>
                    <a:pt x="9212" y="7062"/>
                  </a:cubicBezTo>
                  <a:cubicBezTo>
                    <a:pt x="10546" y="7219"/>
                    <a:pt x="12325" y="6799"/>
                    <a:pt x="13595" y="6275"/>
                  </a:cubicBezTo>
                  <a:cubicBezTo>
                    <a:pt x="14866" y="5751"/>
                    <a:pt x="15628" y="5122"/>
                    <a:pt x="15819" y="5122"/>
                  </a:cubicBezTo>
                  <a:cubicBezTo>
                    <a:pt x="16009" y="5122"/>
                    <a:pt x="15628" y="5751"/>
                    <a:pt x="14993" y="7848"/>
                  </a:cubicBezTo>
                  <a:cubicBezTo>
                    <a:pt x="14358" y="9945"/>
                    <a:pt x="13468" y="13510"/>
                    <a:pt x="12960" y="15817"/>
                  </a:cubicBezTo>
                  <a:cubicBezTo>
                    <a:pt x="12452" y="18124"/>
                    <a:pt x="12325" y="19172"/>
                    <a:pt x="12198" y="20011"/>
                  </a:cubicBezTo>
                  <a:cubicBezTo>
                    <a:pt x="12071" y="20850"/>
                    <a:pt x="11944" y="21479"/>
                    <a:pt x="12007" y="21427"/>
                  </a:cubicBezTo>
                  <a:cubicBezTo>
                    <a:pt x="12071" y="21374"/>
                    <a:pt x="12325" y="20640"/>
                    <a:pt x="12769" y="18386"/>
                  </a:cubicBezTo>
                  <a:cubicBezTo>
                    <a:pt x="13214" y="16131"/>
                    <a:pt x="13849" y="12357"/>
                    <a:pt x="14548" y="9263"/>
                  </a:cubicBezTo>
                  <a:cubicBezTo>
                    <a:pt x="15247" y="6170"/>
                    <a:pt x="16009" y="3759"/>
                    <a:pt x="16645" y="2343"/>
                  </a:cubicBezTo>
                  <a:cubicBezTo>
                    <a:pt x="17280" y="928"/>
                    <a:pt x="17788" y="508"/>
                    <a:pt x="18360" y="246"/>
                  </a:cubicBezTo>
                  <a:cubicBezTo>
                    <a:pt x="18932" y="-16"/>
                    <a:pt x="19567" y="-121"/>
                    <a:pt x="20139" y="194"/>
                  </a:cubicBezTo>
                  <a:cubicBezTo>
                    <a:pt x="20711" y="508"/>
                    <a:pt x="21219" y="1242"/>
                    <a:pt x="21409" y="2133"/>
                  </a:cubicBezTo>
                  <a:cubicBezTo>
                    <a:pt x="21600" y="3025"/>
                    <a:pt x="21473" y="4073"/>
                    <a:pt x="20774" y="4912"/>
                  </a:cubicBezTo>
                  <a:cubicBezTo>
                    <a:pt x="20075" y="5751"/>
                    <a:pt x="18805" y="6380"/>
                    <a:pt x="17534" y="70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7426832" y="3479363"/>
              <a:ext cx="66965" cy="201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98" h="21430" fill="norm" stroke="1" extrusionOk="0">
                  <a:moveTo>
                    <a:pt x="6300" y="9396"/>
                  </a:moveTo>
                  <a:cubicBezTo>
                    <a:pt x="11383" y="7371"/>
                    <a:pt x="16465" y="5346"/>
                    <a:pt x="18688" y="3771"/>
                  </a:cubicBezTo>
                  <a:cubicBezTo>
                    <a:pt x="20912" y="2196"/>
                    <a:pt x="20277" y="1071"/>
                    <a:pt x="18371" y="509"/>
                  </a:cubicBezTo>
                  <a:cubicBezTo>
                    <a:pt x="16465" y="-54"/>
                    <a:pt x="13288" y="-54"/>
                    <a:pt x="10112" y="59"/>
                  </a:cubicBezTo>
                  <a:cubicBezTo>
                    <a:pt x="6936" y="171"/>
                    <a:pt x="3759" y="396"/>
                    <a:pt x="1853" y="1071"/>
                  </a:cubicBezTo>
                  <a:cubicBezTo>
                    <a:pt x="-53" y="1746"/>
                    <a:pt x="-688" y="2871"/>
                    <a:pt x="900" y="4559"/>
                  </a:cubicBezTo>
                  <a:cubicBezTo>
                    <a:pt x="2488" y="6246"/>
                    <a:pt x="6300" y="8496"/>
                    <a:pt x="10112" y="11083"/>
                  </a:cubicBezTo>
                  <a:cubicBezTo>
                    <a:pt x="13924" y="13671"/>
                    <a:pt x="17736" y="16596"/>
                    <a:pt x="18371" y="18396"/>
                  </a:cubicBezTo>
                  <a:cubicBezTo>
                    <a:pt x="19006" y="20196"/>
                    <a:pt x="16465" y="20871"/>
                    <a:pt x="13606" y="21208"/>
                  </a:cubicBezTo>
                  <a:cubicBezTo>
                    <a:pt x="10747" y="21546"/>
                    <a:pt x="7571" y="21546"/>
                    <a:pt x="5983" y="20871"/>
                  </a:cubicBezTo>
                  <a:cubicBezTo>
                    <a:pt x="4394" y="20196"/>
                    <a:pt x="4394" y="18846"/>
                    <a:pt x="4077" y="17721"/>
                  </a:cubicBezTo>
                  <a:cubicBezTo>
                    <a:pt x="3759" y="16596"/>
                    <a:pt x="3124" y="15696"/>
                    <a:pt x="2488" y="147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7524023" y="3288357"/>
              <a:ext cx="145647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3" h="21600" fill="norm" stroke="1" extrusionOk="0">
                  <a:moveTo>
                    <a:pt x="7200" y="0"/>
                  </a:moveTo>
                  <a:cubicBezTo>
                    <a:pt x="9000" y="0"/>
                    <a:pt x="10800" y="0"/>
                    <a:pt x="12900" y="740"/>
                  </a:cubicBezTo>
                  <a:cubicBezTo>
                    <a:pt x="15000" y="1479"/>
                    <a:pt x="17400" y="2959"/>
                    <a:pt x="19050" y="5178"/>
                  </a:cubicBezTo>
                  <a:cubicBezTo>
                    <a:pt x="20700" y="7397"/>
                    <a:pt x="21600" y="10356"/>
                    <a:pt x="19050" y="13167"/>
                  </a:cubicBezTo>
                  <a:cubicBezTo>
                    <a:pt x="16500" y="15978"/>
                    <a:pt x="10500" y="18641"/>
                    <a:pt x="6750" y="20022"/>
                  </a:cubicBezTo>
                  <a:cubicBezTo>
                    <a:pt x="3000" y="21403"/>
                    <a:pt x="1500" y="2150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869223" y="4359631"/>
              <a:ext cx="152401" cy="154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5" fill="norm" stroke="1" extrusionOk="0">
                  <a:moveTo>
                    <a:pt x="0" y="5513"/>
                  </a:moveTo>
                  <a:cubicBezTo>
                    <a:pt x="600" y="4929"/>
                    <a:pt x="1200" y="4345"/>
                    <a:pt x="2100" y="3324"/>
                  </a:cubicBezTo>
                  <a:cubicBezTo>
                    <a:pt x="3000" y="2302"/>
                    <a:pt x="4200" y="843"/>
                    <a:pt x="5550" y="259"/>
                  </a:cubicBezTo>
                  <a:cubicBezTo>
                    <a:pt x="6900" y="-325"/>
                    <a:pt x="8400" y="-33"/>
                    <a:pt x="10500" y="2302"/>
                  </a:cubicBezTo>
                  <a:cubicBezTo>
                    <a:pt x="12600" y="4637"/>
                    <a:pt x="15300" y="9016"/>
                    <a:pt x="16650" y="11934"/>
                  </a:cubicBezTo>
                  <a:cubicBezTo>
                    <a:pt x="18000" y="14853"/>
                    <a:pt x="18000" y="16313"/>
                    <a:pt x="18600" y="17626"/>
                  </a:cubicBezTo>
                  <a:cubicBezTo>
                    <a:pt x="19200" y="18940"/>
                    <a:pt x="20400" y="20107"/>
                    <a:pt x="21600" y="21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910217" y="4367857"/>
              <a:ext cx="9807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6000"/>
                    <a:pt x="2735" y="12000"/>
                    <a:pt x="575" y="15600"/>
                  </a:cubicBezTo>
                  <a:cubicBezTo>
                    <a:pt x="-1585" y="19200"/>
                    <a:pt x="2735" y="2040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1423790" y="4199119"/>
              <a:ext cx="10584" cy="302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8" fill="norm" stroke="1" extrusionOk="0">
                  <a:moveTo>
                    <a:pt x="21600" y="2958"/>
                  </a:moveTo>
                  <a:cubicBezTo>
                    <a:pt x="17280" y="1608"/>
                    <a:pt x="12960" y="258"/>
                    <a:pt x="10800" y="33"/>
                  </a:cubicBezTo>
                  <a:cubicBezTo>
                    <a:pt x="8640" y="-192"/>
                    <a:pt x="8640" y="708"/>
                    <a:pt x="6480" y="3708"/>
                  </a:cubicBezTo>
                  <a:cubicBezTo>
                    <a:pt x="4320" y="6708"/>
                    <a:pt x="0" y="11808"/>
                    <a:pt x="0" y="15108"/>
                  </a:cubicBezTo>
                  <a:cubicBezTo>
                    <a:pt x="0" y="18408"/>
                    <a:pt x="4320" y="19908"/>
                    <a:pt x="8640" y="21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1505017" y="4281868"/>
              <a:ext cx="398078" cy="326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85" fill="norm" stroke="1" extrusionOk="0">
                  <a:moveTo>
                    <a:pt x="3728" y="7334"/>
                  </a:moveTo>
                  <a:cubicBezTo>
                    <a:pt x="3386" y="6776"/>
                    <a:pt x="3043" y="6219"/>
                    <a:pt x="2528" y="5940"/>
                  </a:cubicBezTo>
                  <a:cubicBezTo>
                    <a:pt x="2014" y="5662"/>
                    <a:pt x="1328" y="5662"/>
                    <a:pt x="871" y="6010"/>
                  </a:cubicBezTo>
                  <a:cubicBezTo>
                    <a:pt x="414" y="6358"/>
                    <a:pt x="186" y="7055"/>
                    <a:pt x="71" y="8170"/>
                  </a:cubicBezTo>
                  <a:cubicBezTo>
                    <a:pt x="-43" y="9285"/>
                    <a:pt x="-43" y="10818"/>
                    <a:pt x="243" y="11654"/>
                  </a:cubicBezTo>
                  <a:cubicBezTo>
                    <a:pt x="528" y="12490"/>
                    <a:pt x="1100" y="12629"/>
                    <a:pt x="1614" y="12420"/>
                  </a:cubicBezTo>
                  <a:cubicBezTo>
                    <a:pt x="2128" y="12211"/>
                    <a:pt x="2586" y="11654"/>
                    <a:pt x="2986" y="11096"/>
                  </a:cubicBezTo>
                  <a:cubicBezTo>
                    <a:pt x="3386" y="10539"/>
                    <a:pt x="3728" y="9982"/>
                    <a:pt x="4128" y="9912"/>
                  </a:cubicBezTo>
                  <a:cubicBezTo>
                    <a:pt x="4528" y="9842"/>
                    <a:pt x="4986" y="10260"/>
                    <a:pt x="5500" y="10400"/>
                  </a:cubicBezTo>
                  <a:cubicBezTo>
                    <a:pt x="6014" y="10539"/>
                    <a:pt x="6586" y="10400"/>
                    <a:pt x="7214" y="9285"/>
                  </a:cubicBezTo>
                  <a:cubicBezTo>
                    <a:pt x="7843" y="8170"/>
                    <a:pt x="8528" y="6080"/>
                    <a:pt x="8871" y="4686"/>
                  </a:cubicBezTo>
                  <a:cubicBezTo>
                    <a:pt x="9214" y="3293"/>
                    <a:pt x="9214" y="2596"/>
                    <a:pt x="9043" y="1969"/>
                  </a:cubicBezTo>
                  <a:cubicBezTo>
                    <a:pt x="8871" y="1342"/>
                    <a:pt x="8528" y="784"/>
                    <a:pt x="8700" y="436"/>
                  </a:cubicBezTo>
                  <a:cubicBezTo>
                    <a:pt x="8871" y="87"/>
                    <a:pt x="9557" y="-52"/>
                    <a:pt x="10243" y="18"/>
                  </a:cubicBezTo>
                  <a:cubicBezTo>
                    <a:pt x="10928" y="87"/>
                    <a:pt x="11614" y="366"/>
                    <a:pt x="12186" y="714"/>
                  </a:cubicBezTo>
                  <a:cubicBezTo>
                    <a:pt x="12757" y="1063"/>
                    <a:pt x="13214" y="1481"/>
                    <a:pt x="13443" y="2038"/>
                  </a:cubicBezTo>
                  <a:cubicBezTo>
                    <a:pt x="13671" y="2596"/>
                    <a:pt x="13671" y="3293"/>
                    <a:pt x="13614" y="3989"/>
                  </a:cubicBezTo>
                  <a:cubicBezTo>
                    <a:pt x="13557" y="4686"/>
                    <a:pt x="13443" y="5383"/>
                    <a:pt x="13214" y="6010"/>
                  </a:cubicBezTo>
                  <a:cubicBezTo>
                    <a:pt x="12986" y="6637"/>
                    <a:pt x="12643" y="7194"/>
                    <a:pt x="12643" y="7752"/>
                  </a:cubicBezTo>
                  <a:cubicBezTo>
                    <a:pt x="12643" y="8309"/>
                    <a:pt x="12986" y="8867"/>
                    <a:pt x="13500" y="8936"/>
                  </a:cubicBezTo>
                  <a:cubicBezTo>
                    <a:pt x="14014" y="9006"/>
                    <a:pt x="14700" y="8588"/>
                    <a:pt x="15557" y="7961"/>
                  </a:cubicBezTo>
                  <a:cubicBezTo>
                    <a:pt x="16414" y="7334"/>
                    <a:pt x="17443" y="6498"/>
                    <a:pt x="18243" y="5731"/>
                  </a:cubicBezTo>
                  <a:cubicBezTo>
                    <a:pt x="19043" y="4965"/>
                    <a:pt x="19614" y="4268"/>
                    <a:pt x="19614" y="4198"/>
                  </a:cubicBezTo>
                  <a:cubicBezTo>
                    <a:pt x="19614" y="4129"/>
                    <a:pt x="19043" y="4686"/>
                    <a:pt x="18586" y="5243"/>
                  </a:cubicBezTo>
                  <a:cubicBezTo>
                    <a:pt x="18128" y="5801"/>
                    <a:pt x="17786" y="6358"/>
                    <a:pt x="18071" y="6498"/>
                  </a:cubicBezTo>
                  <a:cubicBezTo>
                    <a:pt x="18357" y="6637"/>
                    <a:pt x="19271" y="6358"/>
                    <a:pt x="19728" y="6567"/>
                  </a:cubicBezTo>
                  <a:cubicBezTo>
                    <a:pt x="20186" y="6776"/>
                    <a:pt x="20186" y="7473"/>
                    <a:pt x="20414" y="9494"/>
                  </a:cubicBezTo>
                  <a:cubicBezTo>
                    <a:pt x="20643" y="11514"/>
                    <a:pt x="21100" y="14859"/>
                    <a:pt x="21328" y="16880"/>
                  </a:cubicBezTo>
                  <a:cubicBezTo>
                    <a:pt x="21557" y="18900"/>
                    <a:pt x="21557" y="19597"/>
                    <a:pt x="21271" y="20224"/>
                  </a:cubicBezTo>
                  <a:cubicBezTo>
                    <a:pt x="20986" y="20851"/>
                    <a:pt x="20414" y="21409"/>
                    <a:pt x="19900" y="21478"/>
                  </a:cubicBezTo>
                  <a:cubicBezTo>
                    <a:pt x="19386" y="21548"/>
                    <a:pt x="18928" y="21130"/>
                    <a:pt x="18814" y="19736"/>
                  </a:cubicBezTo>
                  <a:cubicBezTo>
                    <a:pt x="18700" y="18343"/>
                    <a:pt x="18928" y="15974"/>
                    <a:pt x="19157" y="136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1958183" y="4300124"/>
              <a:ext cx="238191" cy="126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0838" fill="norm" stroke="1" extrusionOk="0">
                  <a:moveTo>
                    <a:pt x="1414" y="9058"/>
                  </a:moveTo>
                  <a:cubicBezTo>
                    <a:pt x="2353" y="9755"/>
                    <a:pt x="3293" y="10452"/>
                    <a:pt x="4138" y="10278"/>
                  </a:cubicBezTo>
                  <a:cubicBezTo>
                    <a:pt x="4983" y="10104"/>
                    <a:pt x="5734" y="9058"/>
                    <a:pt x="6298" y="7142"/>
                  </a:cubicBezTo>
                  <a:cubicBezTo>
                    <a:pt x="6861" y="5226"/>
                    <a:pt x="7237" y="2439"/>
                    <a:pt x="6955" y="1046"/>
                  </a:cubicBezTo>
                  <a:cubicBezTo>
                    <a:pt x="6673" y="-348"/>
                    <a:pt x="5734" y="-348"/>
                    <a:pt x="4513" y="1046"/>
                  </a:cubicBezTo>
                  <a:cubicBezTo>
                    <a:pt x="3293" y="2439"/>
                    <a:pt x="1790" y="5226"/>
                    <a:pt x="851" y="8362"/>
                  </a:cubicBezTo>
                  <a:cubicBezTo>
                    <a:pt x="-88" y="11497"/>
                    <a:pt x="-464" y="14981"/>
                    <a:pt x="851" y="17420"/>
                  </a:cubicBezTo>
                  <a:cubicBezTo>
                    <a:pt x="2166" y="19858"/>
                    <a:pt x="5171" y="21252"/>
                    <a:pt x="8833" y="20729"/>
                  </a:cubicBezTo>
                  <a:cubicBezTo>
                    <a:pt x="12496" y="20207"/>
                    <a:pt x="16816" y="17768"/>
                    <a:pt x="21136" y="15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8171723" y="3510607"/>
              <a:ext cx="1714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8159509" y="3612207"/>
              <a:ext cx="164615" cy="24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0825" fill="norm" stroke="1" extrusionOk="0">
                  <a:moveTo>
                    <a:pt x="2398" y="5400"/>
                  </a:moveTo>
                  <a:cubicBezTo>
                    <a:pt x="1031" y="10800"/>
                    <a:pt x="-336" y="16200"/>
                    <a:pt x="74" y="18900"/>
                  </a:cubicBezTo>
                  <a:cubicBezTo>
                    <a:pt x="484" y="21600"/>
                    <a:pt x="2672" y="21600"/>
                    <a:pt x="6499" y="18000"/>
                  </a:cubicBezTo>
                  <a:cubicBezTo>
                    <a:pt x="10327" y="14400"/>
                    <a:pt x="15796" y="7200"/>
                    <a:pt x="2126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8919811" y="3301057"/>
              <a:ext cx="172663" cy="345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488" fill="norm" stroke="1" extrusionOk="0">
                  <a:moveTo>
                    <a:pt x="21487" y="0"/>
                  </a:moveTo>
                  <a:cubicBezTo>
                    <a:pt x="17799" y="4083"/>
                    <a:pt x="14111" y="8166"/>
                    <a:pt x="10687" y="11459"/>
                  </a:cubicBezTo>
                  <a:cubicBezTo>
                    <a:pt x="7263" y="14751"/>
                    <a:pt x="4102" y="17254"/>
                    <a:pt x="2258" y="18900"/>
                  </a:cubicBezTo>
                  <a:cubicBezTo>
                    <a:pt x="414" y="20546"/>
                    <a:pt x="-113" y="21337"/>
                    <a:pt x="19" y="21468"/>
                  </a:cubicBezTo>
                  <a:cubicBezTo>
                    <a:pt x="150" y="21600"/>
                    <a:pt x="941" y="21073"/>
                    <a:pt x="3048" y="19624"/>
                  </a:cubicBezTo>
                  <a:cubicBezTo>
                    <a:pt x="5155" y="18176"/>
                    <a:pt x="8580" y="15805"/>
                    <a:pt x="12004" y="13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9098823" y="3303738"/>
              <a:ext cx="57151" cy="283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7" fill="norm" stroke="1" extrusionOk="0">
                  <a:moveTo>
                    <a:pt x="0" y="4117"/>
                  </a:moveTo>
                  <a:cubicBezTo>
                    <a:pt x="3200" y="3317"/>
                    <a:pt x="6400" y="2517"/>
                    <a:pt x="9200" y="1637"/>
                  </a:cubicBezTo>
                  <a:cubicBezTo>
                    <a:pt x="12000" y="757"/>
                    <a:pt x="14400" y="-203"/>
                    <a:pt x="15600" y="37"/>
                  </a:cubicBezTo>
                  <a:cubicBezTo>
                    <a:pt x="16800" y="277"/>
                    <a:pt x="16800" y="1717"/>
                    <a:pt x="16800" y="4997"/>
                  </a:cubicBezTo>
                  <a:cubicBezTo>
                    <a:pt x="16800" y="8277"/>
                    <a:pt x="16800" y="13397"/>
                    <a:pt x="17600" y="16437"/>
                  </a:cubicBezTo>
                  <a:cubicBezTo>
                    <a:pt x="18400" y="19477"/>
                    <a:pt x="20000" y="20437"/>
                    <a:pt x="21600" y="21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8913686" y="3307407"/>
              <a:ext cx="439138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600" fill="norm" stroke="1" extrusionOk="0">
                  <a:moveTo>
                    <a:pt x="1908" y="21600"/>
                  </a:moveTo>
                  <a:cubicBezTo>
                    <a:pt x="1081" y="19800"/>
                    <a:pt x="254" y="18000"/>
                    <a:pt x="48" y="16425"/>
                  </a:cubicBezTo>
                  <a:cubicBezTo>
                    <a:pt x="-159" y="14850"/>
                    <a:pt x="254" y="13500"/>
                    <a:pt x="2166" y="11475"/>
                  </a:cubicBezTo>
                  <a:cubicBezTo>
                    <a:pt x="4078" y="9450"/>
                    <a:pt x="7489" y="6750"/>
                    <a:pt x="10951" y="4725"/>
                  </a:cubicBezTo>
                  <a:cubicBezTo>
                    <a:pt x="14413" y="2700"/>
                    <a:pt x="17927" y="1350"/>
                    <a:pt x="2144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9295673" y="3618557"/>
              <a:ext cx="47886" cy="225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326" fill="norm" stroke="1" extrusionOk="0">
                  <a:moveTo>
                    <a:pt x="0" y="0"/>
                  </a:moveTo>
                  <a:cubicBezTo>
                    <a:pt x="5635" y="2200"/>
                    <a:pt x="11270" y="4400"/>
                    <a:pt x="15026" y="7200"/>
                  </a:cubicBezTo>
                  <a:cubicBezTo>
                    <a:pt x="18783" y="10000"/>
                    <a:pt x="20661" y="13400"/>
                    <a:pt x="21130" y="15700"/>
                  </a:cubicBezTo>
                  <a:cubicBezTo>
                    <a:pt x="21600" y="18000"/>
                    <a:pt x="20661" y="19200"/>
                    <a:pt x="17843" y="20100"/>
                  </a:cubicBezTo>
                  <a:cubicBezTo>
                    <a:pt x="15026" y="21000"/>
                    <a:pt x="10330" y="21600"/>
                    <a:pt x="7513" y="21200"/>
                  </a:cubicBezTo>
                  <a:cubicBezTo>
                    <a:pt x="4696" y="20800"/>
                    <a:pt x="3757" y="19400"/>
                    <a:pt x="3287" y="18200"/>
                  </a:cubicBezTo>
                  <a:cubicBezTo>
                    <a:pt x="2817" y="17000"/>
                    <a:pt x="2817" y="16000"/>
                    <a:pt x="2817" y="15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9276623" y="3491557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3114690" y="581141"/>
              <a:ext cx="4469760" cy="764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600" fill="norm" stroke="1" extrusionOk="0">
                  <a:moveTo>
                    <a:pt x="7123" y="2752"/>
                  </a:moveTo>
                  <a:cubicBezTo>
                    <a:pt x="6929" y="1915"/>
                    <a:pt x="6735" y="1077"/>
                    <a:pt x="6515" y="598"/>
                  </a:cubicBezTo>
                  <a:cubicBezTo>
                    <a:pt x="6295" y="120"/>
                    <a:pt x="6050" y="0"/>
                    <a:pt x="5744" y="0"/>
                  </a:cubicBezTo>
                  <a:cubicBezTo>
                    <a:pt x="5437" y="0"/>
                    <a:pt x="5069" y="120"/>
                    <a:pt x="4712" y="269"/>
                  </a:cubicBezTo>
                  <a:cubicBezTo>
                    <a:pt x="4354" y="419"/>
                    <a:pt x="4007" y="598"/>
                    <a:pt x="3623" y="898"/>
                  </a:cubicBezTo>
                  <a:cubicBezTo>
                    <a:pt x="3240" y="1197"/>
                    <a:pt x="2821" y="1616"/>
                    <a:pt x="2438" y="2064"/>
                  </a:cubicBezTo>
                  <a:cubicBezTo>
                    <a:pt x="2055" y="2513"/>
                    <a:pt x="1708" y="2992"/>
                    <a:pt x="1396" y="3500"/>
                  </a:cubicBezTo>
                  <a:cubicBezTo>
                    <a:pt x="1084" y="4009"/>
                    <a:pt x="808" y="4547"/>
                    <a:pt x="594" y="5116"/>
                  </a:cubicBezTo>
                  <a:cubicBezTo>
                    <a:pt x="379" y="5684"/>
                    <a:pt x="226" y="6283"/>
                    <a:pt x="129" y="6881"/>
                  </a:cubicBezTo>
                  <a:cubicBezTo>
                    <a:pt x="32" y="7479"/>
                    <a:pt x="-9" y="8078"/>
                    <a:pt x="1" y="8706"/>
                  </a:cubicBezTo>
                  <a:cubicBezTo>
                    <a:pt x="11" y="9334"/>
                    <a:pt x="73" y="9992"/>
                    <a:pt x="246" y="10710"/>
                  </a:cubicBezTo>
                  <a:cubicBezTo>
                    <a:pt x="420" y="11428"/>
                    <a:pt x="706" y="12206"/>
                    <a:pt x="1038" y="12924"/>
                  </a:cubicBezTo>
                  <a:cubicBezTo>
                    <a:pt x="1370" y="13642"/>
                    <a:pt x="1748" y="14300"/>
                    <a:pt x="2091" y="14869"/>
                  </a:cubicBezTo>
                  <a:cubicBezTo>
                    <a:pt x="2433" y="15437"/>
                    <a:pt x="2740" y="15916"/>
                    <a:pt x="3072" y="16394"/>
                  </a:cubicBezTo>
                  <a:cubicBezTo>
                    <a:pt x="3404" y="16873"/>
                    <a:pt x="3761" y="17352"/>
                    <a:pt x="4139" y="17830"/>
                  </a:cubicBezTo>
                  <a:cubicBezTo>
                    <a:pt x="4517" y="18309"/>
                    <a:pt x="4916" y="18788"/>
                    <a:pt x="5284" y="19207"/>
                  </a:cubicBezTo>
                  <a:cubicBezTo>
                    <a:pt x="5652" y="19625"/>
                    <a:pt x="5989" y="19984"/>
                    <a:pt x="6331" y="20284"/>
                  </a:cubicBezTo>
                  <a:cubicBezTo>
                    <a:pt x="6673" y="20583"/>
                    <a:pt x="7021" y="20822"/>
                    <a:pt x="7378" y="21002"/>
                  </a:cubicBezTo>
                  <a:cubicBezTo>
                    <a:pt x="7736" y="21181"/>
                    <a:pt x="8104" y="21301"/>
                    <a:pt x="8497" y="21391"/>
                  </a:cubicBezTo>
                  <a:cubicBezTo>
                    <a:pt x="8891" y="21480"/>
                    <a:pt x="9309" y="21540"/>
                    <a:pt x="9728" y="21570"/>
                  </a:cubicBezTo>
                  <a:cubicBezTo>
                    <a:pt x="10147" y="21600"/>
                    <a:pt x="10566" y="21600"/>
                    <a:pt x="10990" y="21600"/>
                  </a:cubicBezTo>
                  <a:cubicBezTo>
                    <a:pt x="11414" y="21600"/>
                    <a:pt x="11843" y="21600"/>
                    <a:pt x="12257" y="21540"/>
                  </a:cubicBezTo>
                  <a:cubicBezTo>
                    <a:pt x="12671" y="21480"/>
                    <a:pt x="13070" y="21361"/>
                    <a:pt x="13463" y="21211"/>
                  </a:cubicBezTo>
                  <a:cubicBezTo>
                    <a:pt x="13856" y="21061"/>
                    <a:pt x="14245" y="20882"/>
                    <a:pt x="14633" y="20732"/>
                  </a:cubicBezTo>
                  <a:cubicBezTo>
                    <a:pt x="15021" y="20583"/>
                    <a:pt x="15409" y="20463"/>
                    <a:pt x="15798" y="20314"/>
                  </a:cubicBezTo>
                  <a:cubicBezTo>
                    <a:pt x="16186" y="20164"/>
                    <a:pt x="16574" y="19984"/>
                    <a:pt x="16962" y="19835"/>
                  </a:cubicBezTo>
                  <a:cubicBezTo>
                    <a:pt x="17351" y="19685"/>
                    <a:pt x="17739" y="19566"/>
                    <a:pt x="18107" y="19386"/>
                  </a:cubicBezTo>
                  <a:cubicBezTo>
                    <a:pt x="18475" y="19207"/>
                    <a:pt x="18822" y="18967"/>
                    <a:pt x="19195" y="18578"/>
                  </a:cubicBezTo>
                  <a:cubicBezTo>
                    <a:pt x="19568" y="18189"/>
                    <a:pt x="19966" y="17651"/>
                    <a:pt x="20339" y="16993"/>
                  </a:cubicBezTo>
                  <a:cubicBezTo>
                    <a:pt x="20712" y="16335"/>
                    <a:pt x="21060" y="15557"/>
                    <a:pt x="21269" y="14869"/>
                  </a:cubicBezTo>
                  <a:cubicBezTo>
                    <a:pt x="21479" y="14181"/>
                    <a:pt x="21550" y="13582"/>
                    <a:pt x="21571" y="12984"/>
                  </a:cubicBezTo>
                  <a:cubicBezTo>
                    <a:pt x="21591" y="12386"/>
                    <a:pt x="21560" y="11787"/>
                    <a:pt x="21397" y="11009"/>
                  </a:cubicBezTo>
                  <a:cubicBezTo>
                    <a:pt x="21233" y="10232"/>
                    <a:pt x="20937" y="9274"/>
                    <a:pt x="20590" y="8556"/>
                  </a:cubicBezTo>
                  <a:cubicBezTo>
                    <a:pt x="20242" y="7838"/>
                    <a:pt x="19844" y="7360"/>
                    <a:pt x="19461" y="6941"/>
                  </a:cubicBezTo>
                  <a:cubicBezTo>
                    <a:pt x="19077" y="6522"/>
                    <a:pt x="18710" y="6163"/>
                    <a:pt x="18316" y="5864"/>
                  </a:cubicBezTo>
                  <a:cubicBezTo>
                    <a:pt x="17923" y="5565"/>
                    <a:pt x="17504" y="5325"/>
                    <a:pt x="17116" y="5116"/>
                  </a:cubicBezTo>
                  <a:cubicBezTo>
                    <a:pt x="16727" y="4906"/>
                    <a:pt x="16370" y="4727"/>
                    <a:pt x="16007" y="4547"/>
                  </a:cubicBezTo>
                  <a:cubicBezTo>
                    <a:pt x="15644" y="4368"/>
                    <a:pt x="15277" y="4188"/>
                    <a:pt x="14888" y="4039"/>
                  </a:cubicBezTo>
                  <a:cubicBezTo>
                    <a:pt x="14500" y="3889"/>
                    <a:pt x="14091" y="3770"/>
                    <a:pt x="13672" y="3680"/>
                  </a:cubicBezTo>
                  <a:cubicBezTo>
                    <a:pt x="13253" y="3590"/>
                    <a:pt x="12824" y="3530"/>
                    <a:pt x="12395" y="3470"/>
                  </a:cubicBezTo>
                  <a:cubicBezTo>
                    <a:pt x="11966" y="3411"/>
                    <a:pt x="11537" y="3351"/>
                    <a:pt x="11123" y="3291"/>
                  </a:cubicBezTo>
                  <a:cubicBezTo>
                    <a:pt x="10709" y="3231"/>
                    <a:pt x="10311" y="3171"/>
                    <a:pt x="9912" y="3081"/>
                  </a:cubicBezTo>
                  <a:cubicBezTo>
                    <a:pt x="9514" y="2992"/>
                    <a:pt x="9115" y="2872"/>
                    <a:pt x="8702" y="2633"/>
                  </a:cubicBezTo>
                  <a:cubicBezTo>
                    <a:pt x="8288" y="2393"/>
                    <a:pt x="7859" y="2034"/>
                    <a:pt x="7429" y="1735"/>
                  </a:cubicBezTo>
                  <a:cubicBezTo>
                    <a:pt x="7000" y="1436"/>
                    <a:pt x="6571" y="1197"/>
                    <a:pt x="6157" y="1077"/>
                  </a:cubicBezTo>
                  <a:cubicBezTo>
                    <a:pt x="5744" y="957"/>
                    <a:pt x="5345" y="957"/>
                    <a:pt x="5018" y="1137"/>
                  </a:cubicBezTo>
                  <a:cubicBezTo>
                    <a:pt x="4691" y="1316"/>
                    <a:pt x="4436" y="1675"/>
                    <a:pt x="4180" y="20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8385670" y="751479"/>
              <a:ext cx="103554" cy="266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375" fill="norm" stroke="1" extrusionOk="0">
                  <a:moveTo>
                    <a:pt x="21135" y="2300"/>
                  </a:moveTo>
                  <a:cubicBezTo>
                    <a:pt x="21135" y="1110"/>
                    <a:pt x="21135" y="-81"/>
                    <a:pt x="20271" y="4"/>
                  </a:cubicBezTo>
                  <a:cubicBezTo>
                    <a:pt x="19407" y="89"/>
                    <a:pt x="17679" y="1450"/>
                    <a:pt x="14223" y="4511"/>
                  </a:cubicBezTo>
                  <a:cubicBezTo>
                    <a:pt x="10767" y="7573"/>
                    <a:pt x="5583" y="12335"/>
                    <a:pt x="2775" y="15396"/>
                  </a:cubicBezTo>
                  <a:cubicBezTo>
                    <a:pt x="-33" y="18458"/>
                    <a:pt x="-465" y="19818"/>
                    <a:pt x="399" y="20584"/>
                  </a:cubicBezTo>
                  <a:cubicBezTo>
                    <a:pt x="1263" y="21349"/>
                    <a:pt x="3423" y="21519"/>
                    <a:pt x="5367" y="21264"/>
                  </a:cubicBezTo>
                  <a:cubicBezTo>
                    <a:pt x="7311" y="21009"/>
                    <a:pt x="9039" y="20328"/>
                    <a:pt x="10767" y="196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8552723" y="786457"/>
              <a:ext cx="254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6253"/>
                    <a:pt x="10800" y="12505"/>
                    <a:pt x="7200" y="16105"/>
                  </a:cubicBezTo>
                  <a:cubicBezTo>
                    <a:pt x="3600" y="19705"/>
                    <a:pt x="1800" y="206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8292373" y="754707"/>
              <a:ext cx="400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3" y="17486"/>
                    <a:pt x="686" y="13371"/>
                    <a:pt x="2629" y="9771"/>
                  </a:cubicBezTo>
                  <a:cubicBezTo>
                    <a:pt x="4571" y="6171"/>
                    <a:pt x="8114" y="3086"/>
                    <a:pt x="11543" y="1543"/>
                  </a:cubicBezTo>
                  <a:cubicBezTo>
                    <a:pt x="14971" y="0"/>
                    <a:pt x="1828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8324123" y="570557"/>
              <a:ext cx="336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06" y="21600"/>
                    <a:pt x="11411" y="21600"/>
                    <a:pt x="15011" y="18000"/>
                  </a:cubicBezTo>
                  <a:cubicBezTo>
                    <a:pt x="18611" y="14400"/>
                    <a:pt x="20106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8607757" y="494746"/>
              <a:ext cx="159851" cy="190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319" fill="norm" stroke="1" extrusionOk="0">
                  <a:moveTo>
                    <a:pt x="2842" y="2805"/>
                  </a:moveTo>
                  <a:cubicBezTo>
                    <a:pt x="1421" y="2093"/>
                    <a:pt x="0" y="1381"/>
                    <a:pt x="0" y="787"/>
                  </a:cubicBezTo>
                  <a:cubicBezTo>
                    <a:pt x="0" y="194"/>
                    <a:pt x="1421" y="-281"/>
                    <a:pt x="4405" y="194"/>
                  </a:cubicBezTo>
                  <a:cubicBezTo>
                    <a:pt x="7389" y="668"/>
                    <a:pt x="11937" y="2093"/>
                    <a:pt x="15489" y="3992"/>
                  </a:cubicBezTo>
                  <a:cubicBezTo>
                    <a:pt x="19042" y="5890"/>
                    <a:pt x="21600" y="8264"/>
                    <a:pt x="21458" y="10756"/>
                  </a:cubicBezTo>
                  <a:cubicBezTo>
                    <a:pt x="21316" y="13249"/>
                    <a:pt x="18474" y="15860"/>
                    <a:pt x="16200" y="17640"/>
                  </a:cubicBezTo>
                  <a:cubicBezTo>
                    <a:pt x="13926" y="19420"/>
                    <a:pt x="12221" y="20370"/>
                    <a:pt x="10516" y="21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9393040" y="264626"/>
              <a:ext cx="10584" cy="382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fill="norm" stroke="1" extrusionOk="0">
                  <a:moveTo>
                    <a:pt x="8640" y="1137"/>
                  </a:moveTo>
                  <a:cubicBezTo>
                    <a:pt x="4320" y="541"/>
                    <a:pt x="0" y="-56"/>
                    <a:pt x="0" y="4"/>
                  </a:cubicBezTo>
                  <a:cubicBezTo>
                    <a:pt x="0" y="63"/>
                    <a:pt x="4320" y="779"/>
                    <a:pt x="6480" y="3584"/>
                  </a:cubicBezTo>
                  <a:cubicBezTo>
                    <a:pt x="8640" y="6388"/>
                    <a:pt x="8640" y="11281"/>
                    <a:pt x="10800" y="14622"/>
                  </a:cubicBezTo>
                  <a:cubicBezTo>
                    <a:pt x="12960" y="17964"/>
                    <a:pt x="17280" y="19754"/>
                    <a:pt x="21600" y="2154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9486173" y="468957"/>
              <a:ext cx="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9486173" y="392757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9554799" y="392824"/>
              <a:ext cx="159975" cy="19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358" fill="norm" stroke="1" extrusionOk="0">
                  <a:moveTo>
                    <a:pt x="3575" y="697"/>
                  </a:moveTo>
                  <a:cubicBezTo>
                    <a:pt x="3006" y="5628"/>
                    <a:pt x="2438" y="10558"/>
                    <a:pt x="2154" y="13610"/>
                  </a:cubicBezTo>
                  <a:cubicBezTo>
                    <a:pt x="1869" y="16662"/>
                    <a:pt x="1869" y="17836"/>
                    <a:pt x="1727" y="19010"/>
                  </a:cubicBezTo>
                  <a:cubicBezTo>
                    <a:pt x="1585" y="20184"/>
                    <a:pt x="1301" y="21358"/>
                    <a:pt x="875" y="21358"/>
                  </a:cubicBezTo>
                  <a:cubicBezTo>
                    <a:pt x="448" y="21358"/>
                    <a:pt x="-120" y="20184"/>
                    <a:pt x="22" y="17015"/>
                  </a:cubicBezTo>
                  <a:cubicBezTo>
                    <a:pt x="164" y="13845"/>
                    <a:pt x="1017" y="8680"/>
                    <a:pt x="1869" y="5510"/>
                  </a:cubicBezTo>
                  <a:cubicBezTo>
                    <a:pt x="2722" y="2341"/>
                    <a:pt x="3575" y="1167"/>
                    <a:pt x="4712" y="1167"/>
                  </a:cubicBezTo>
                  <a:cubicBezTo>
                    <a:pt x="5848" y="1167"/>
                    <a:pt x="7269" y="2341"/>
                    <a:pt x="8264" y="3867"/>
                  </a:cubicBezTo>
                  <a:cubicBezTo>
                    <a:pt x="9259" y="5393"/>
                    <a:pt x="9827" y="7271"/>
                    <a:pt x="10254" y="8797"/>
                  </a:cubicBezTo>
                  <a:cubicBezTo>
                    <a:pt x="10680" y="10323"/>
                    <a:pt x="10964" y="11497"/>
                    <a:pt x="11106" y="11497"/>
                  </a:cubicBezTo>
                  <a:cubicBezTo>
                    <a:pt x="11248" y="11497"/>
                    <a:pt x="11248" y="10323"/>
                    <a:pt x="11675" y="8328"/>
                  </a:cubicBezTo>
                  <a:cubicBezTo>
                    <a:pt x="12101" y="6332"/>
                    <a:pt x="12954" y="3515"/>
                    <a:pt x="14091" y="1871"/>
                  </a:cubicBezTo>
                  <a:cubicBezTo>
                    <a:pt x="15227" y="228"/>
                    <a:pt x="16648" y="-242"/>
                    <a:pt x="17785" y="110"/>
                  </a:cubicBezTo>
                  <a:cubicBezTo>
                    <a:pt x="18922" y="462"/>
                    <a:pt x="19775" y="1636"/>
                    <a:pt x="20343" y="4688"/>
                  </a:cubicBezTo>
                  <a:cubicBezTo>
                    <a:pt x="20912" y="7741"/>
                    <a:pt x="21196" y="12671"/>
                    <a:pt x="21480" y="1760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9790973" y="430857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9816373" y="278457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720"/>
                    <a:pt x="0" y="15840"/>
                    <a:pt x="3600" y="12240"/>
                  </a:cubicBezTo>
                  <a:cubicBezTo>
                    <a:pt x="7200" y="8640"/>
                    <a:pt x="14400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9909507" y="145107"/>
              <a:ext cx="154517" cy="401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5" fill="norm" stroke="1" extrusionOk="0">
                  <a:moveTo>
                    <a:pt x="7397" y="0"/>
                  </a:moveTo>
                  <a:cubicBezTo>
                    <a:pt x="6510" y="4524"/>
                    <a:pt x="5622" y="9047"/>
                    <a:pt x="5178" y="12327"/>
                  </a:cubicBezTo>
                  <a:cubicBezTo>
                    <a:pt x="4734" y="15606"/>
                    <a:pt x="4734" y="17642"/>
                    <a:pt x="5178" y="19055"/>
                  </a:cubicBezTo>
                  <a:cubicBezTo>
                    <a:pt x="5622" y="20469"/>
                    <a:pt x="6510" y="21261"/>
                    <a:pt x="7397" y="21430"/>
                  </a:cubicBezTo>
                  <a:cubicBezTo>
                    <a:pt x="8285" y="21600"/>
                    <a:pt x="9173" y="21148"/>
                    <a:pt x="9173" y="20073"/>
                  </a:cubicBezTo>
                  <a:cubicBezTo>
                    <a:pt x="9173" y="18999"/>
                    <a:pt x="8285" y="17303"/>
                    <a:pt x="7101" y="16228"/>
                  </a:cubicBezTo>
                  <a:cubicBezTo>
                    <a:pt x="5918" y="15154"/>
                    <a:pt x="4438" y="14702"/>
                    <a:pt x="2959" y="14419"/>
                  </a:cubicBezTo>
                  <a:cubicBezTo>
                    <a:pt x="1479" y="14136"/>
                    <a:pt x="0" y="14023"/>
                    <a:pt x="0" y="13966"/>
                  </a:cubicBezTo>
                  <a:cubicBezTo>
                    <a:pt x="0" y="13910"/>
                    <a:pt x="1479" y="13910"/>
                    <a:pt x="3699" y="13910"/>
                  </a:cubicBezTo>
                  <a:cubicBezTo>
                    <a:pt x="5918" y="13910"/>
                    <a:pt x="8877" y="13910"/>
                    <a:pt x="11244" y="14080"/>
                  </a:cubicBezTo>
                  <a:cubicBezTo>
                    <a:pt x="13611" y="14249"/>
                    <a:pt x="15386" y="14588"/>
                    <a:pt x="16718" y="14984"/>
                  </a:cubicBezTo>
                  <a:cubicBezTo>
                    <a:pt x="18049" y="15380"/>
                    <a:pt x="18937" y="15832"/>
                    <a:pt x="19085" y="16341"/>
                  </a:cubicBezTo>
                  <a:cubicBezTo>
                    <a:pt x="19233" y="16850"/>
                    <a:pt x="18641" y="17416"/>
                    <a:pt x="18345" y="17246"/>
                  </a:cubicBezTo>
                  <a:cubicBezTo>
                    <a:pt x="18049" y="17076"/>
                    <a:pt x="18049" y="16172"/>
                    <a:pt x="18049" y="14984"/>
                  </a:cubicBezTo>
                  <a:cubicBezTo>
                    <a:pt x="18049" y="13797"/>
                    <a:pt x="18049" y="12327"/>
                    <a:pt x="18641" y="11422"/>
                  </a:cubicBezTo>
                  <a:cubicBezTo>
                    <a:pt x="19233" y="10517"/>
                    <a:pt x="20416" y="10178"/>
                    <a:pt x="21600" y="983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10114823" y="354715"/>
              <a:ext cx="244324" cy="357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351" fill="norm" stroke="1" extrusionOk="0">
                  <a:moveTo>
                    <a:pt x="0" y="754"/>
                  </a:moveTo>
                  <a:cubicBezTo>
                    <a:pt x="372" y="3028"/>
                    <a:pt x="745" y="5302"/>
                    <a:pt x="931" y="6754"/>
                  </a:cubicBezTo>
                  <a:cubicBezTo>
                    <a:pt x="1117" y="8207"/>
                    <a:pt x="1117" y="8838"/>
                    <a:pt x="1303" y="8775"/>
                  </a:cubicBezTo>
                  <a:cubicBezTo>
                    <a:pt x="1490" y="8712"/>
                    <a:pt x="1862" y="7954"/>
                    <a:pt x="2514" y="6628"/>
                  </a:cubicBezTo>
                  <a:cubicBezTo>
                    <a:pt x="3166" y="5302"/>
                    <a:pt x="4097" y="3407"/>
                    <a:pt x="4748" y="2144"/>
                  </a:cubicBezTo>
                  <a:cubicBezTo>
                    <a:pt x="5400" y="881"/>
                    <a:pt x="5772" y="249"/>
                    <a:pt x="6424" y="59"/>
                  </a:cubicBezTo>
                  <a:cubicBezTo>
                    <a:pt x="7076" y="-130"/>
                    <a:pt x="8007" y="123"/>
                    <a:pt x="9031" y="944"/>
                  </a:cubicBezTo>
                  <a:cubicBezTo>
                    <a:pt x="10055" y="1765"/>
                    <a:pt x="11172" y="3154"/>
                    <a:pt x="12197" y="4038"/>
                  </a:cubicBezTo>
                  <a:cubicBezTo>
                    <a:pt x="13221" y="4923"/>
                    <a:pt x="14152" y="5302"/>
                    <a:pt x="15083" y="5428"/>
                  </a:cubicBezTo>
                  <a:cubicBezTo>
                    <a:pt x="16014" y="5554"/>
                    <a:pt x="16945" y="5428"/>
                    <a:pt x="17690" y="5049"/>
                  </a:cubicBezTo>
                  <a:cubicBezTo>
                    <a:pt x="18434" y="4670"/>
                    <a:pt x="18993" y="4038"/>
                    <a:pt x="19272" y="3407"/>
                  </a:cubicBezTo>
                  <a:cubicBezTo>
                    <a:pt x="19552" y="2775"/>
                    <a:pt x="19552" y="2144"/>
                    <a:pt x="19179" y="1638"/>
                  </a:cubicBezTo>
                  <a:cubicBezTo>
                    <a:pt x="18807" y="1133"/>
                    <a:pt x="18062" y="754"/>
                    <a:pt x="17597" y="881"/>
                  </a:cubicBezTo>
                  <a:cubicBezTo>
                    <a:pt x="17131" y="1007"/>
                    <a:pt x="16945" y="1638"/>
                    <a:pt x="17317" y="2081"/>
                  </a:cubicBezTo>
                  <a:cubicBezTo>
                    <a:pt x="17690" y="2523"/>
                    <a:pt x="18621" y="2775"/>
                    <a:pt x="19366" y="3154"/>
                  </a:cubicBezTo>
                  <a:cubicBezTo>
                    <a:pt x="20110" y="3533"/>
                    <a:pt x="20669" y="4038"/>
                    <a:pt x="20948" y="5870"/>
                  </a:cubicBezTo>
                  <a:cubicBezTo>
                    <a:pt x="21228" y="7702"/>
                    <a:pt x="21228" y="10859"/>
                    <a:pt x="21321" y="13449"/>
                  </a:cubicBezTo>
                  <a:cubicBezTo>
                    <a:pt x="21414" y="16038"/>
                    <a:pt x="21600" y="18059"/>
                    <a:pt x="21414" y="19323"/>
                  </a:cubicBezTo>
                  <a:cubicBezTo>
                    <a:pt x="21228" y="20586"/>
                    <a:pt x="20669" y="21091"/>
                    <a:pt x="19924" y="21281"/>
                  </a:cubicBezTo>
                  <a:cubicBezTo>
                    <a:pt x="19179" y="21470"/>
                    <a:pt x="18248" y="21344"/>
                    <a:pt x="17317" y="20081"/>
                  </a:cubicBezTo>
                  <a:cubicBezTo>
                    <a:pt x="16386" y="18817"/>
                    <a:pt x="15455" y="16417"/>
                    <a:pt x="14524" y="1401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10758290" y="70148"/>
              <a:ext cx="134669" cy="425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303" fill="norm" stroke="1" extrusionOk="0">
                  <a:moveTo>
                    <a:pt x="16875" y="16773"/>
                  </a:moveTo>
                  <a:cubicBezTo>
                    <a:pt x="15525" y="16032"/>
                    <a:pt x="14175" y="15291"/>
                    <a:pt x="12656" y="15026"/>
                  </a:cubicBezTo>
                  <a:cubicBezTo>
                    <a:pt x="11137" y="14761"/>
                    <a:pt x="9450" y="14973"/>
                    <a:pt x="7425" y="15608"/>
                  </a:cubicBezTo>
                  <a:cubicBezTo>
                    <a:pt x="5400" y="16244"/>
                    <a:pt x="3037" y="17303"/>
                    <a:pt x="1687" y="18097"/>
                  </a:cubicBezTo>
                  <a:cubicBezTo>
                    <a:pt x="337" y="18891"/>
                    <a:pt x="0" y="19420"/>
                    <a:pt x="0" y="19950"/>
                  </a:cubicBezTo>
                  <a:cubicBezTo>
                    <a:pt x="0" y="20479"/>
                    <a:pt x="337" y="21008"/>
                    <a:pt x="1350" y="21220"/>
                  </a:cubicBezTo>
                  <a:cubicBezTo>
                    <a:pt x="2362" y="21432"/>
                    <a:pt x="4050" y="21326"/>
                    <a:pt x="6581" y="19844"/>
                  </a:cubicBezTo>
                  <a:cubicBezTo>
                    <a:pt x="9112" y="18361"/>
                    <a:pt x="12487" y="15503"/>
                    <a:pt x="15019" y="12326"/>
                  </a:cubicBezTo>
                  <a:cubicBezTo>
                    <a:pt x="17550" y="9150"/>
                    <a:pt x="19237" y="5656"/>
                    <a:pt x="20250" y="3432"/>
                  </a:cubicBezTo>
                  <a:cubicBezTo>
                    <a:pt x="21262" y="1208"/>
                    <a:pt x="21600" y="256"/>
                    <a:pt x="21431" y="44"/>
                  </a:cubicBezTo>
                  <a:cubicBezTo>
                    <a:pt x="21262" y="-168"/>
                    <a:pt x="20588" y="361"/>
                    <a:pt x="19744" y="2214"/>
                  </a:cubicBezTo>
                  <a:cubicBezTo>
                    <a:pt x="18900" y="4067"/>
                    <a:pt x="17887" y="7244"/>
                    <a:pt x="17381" y="9838"/>
                  </a:cubicBezTo>
                  <a:cubicBezTo>
                    <a:pt x="16875" y="12432"/>
                    <a:pt x="16875" y="14444"/>
                    <a:pt x="17550" y="15926"/>
                  </a:cubicBezTo>
                  <a:cubicBezTo>
                    <a:pt x="18225" y="17408"/>
                    <a:pt x="19575" y="18361"/>
                    <a:pt x="20925" y="1931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10924695" y="240357"/>
              <a:ext cx="60079" cy="238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512" fill="norm" stroke="1" extrusionOk="0">
                  <a:moveTo>
                    <a:pt x="9969" y="13189"/>
                  </a:moveTo>
                  <a:cubicBezTo>
                    <a:pt x="6989" y="15292"/>
                    <a:pt x="4010" y="17395"/>
                    <a:pt x="2148" y="18924"/>
                  </a:cubicBezTo>
                  <a:cubicBezTo>
                    <a:pt x="286" y="20453"/>
                    <a:pt x="-459" y="21409"/>
                    <a:pt x="286" y="21504"/>
                  </a:cubicBezTo>
                  <a:cubicBezTo>
                    <a:pt x="1031" y="21600"/>
                    <a:pt x="3265" y="20835"/>
                    <a:pt x="5872" y="17968"/>
                  </a:cubicBezTo>
                  <a:cubicBezTo>
                    <a:pt x="8479" y="15101"/>
                    <a:pt x="11458" y="10131"/>
                    <a:pt x="14065" y="6786"/>
                  </a:cubicBezTo>
                  <a:cubicBezTo>
                    <a:pt x="16672" y="3441"/>
                    <a:pt x="18907" y="1720"/>
                    <a:pt x="21141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11011989" y="273116"/>
              <a:ext cx="79727" cy="171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1" h="21109" fill="norm" stroke="1" extrusionOk="0">
                  <a:moveTo>
                    <a:pt x="14479" y="2218"/>
                  </a:moveTo>
                  <a:cubicBezTo>
                    <a:pt x="12263" y="1437"/>
                    <a:pt x="10048" y="657"/>
                    <a:pt x="7556" y="266"/>
                  </a:cubicBezTo>
                  <a:cubicBezTo>
                    <a:pt x="5063" y="-124"/>
                    <a:pt x="2294" y="-124"/>
                    <a:pt x="910" y="527"/>
                  </a:cubicBezTo>
                  <a:cubicBezTo>
                    <a:pt x="-475" y="1177"/>
                    <a:pt x="-475" y="2478"/>
                    <a:pt x="2294" y="4560"/>
                  </a:cubicBezTo>
                  <a:cubicBezTo>
                    <a:pt x="5063" y="6642"/>
                    <a:pt x="10602" y="9505"/>
                    <a:pt x="14202" y="11587"/>
                  </a:cubicBezTo>
                  <a:cubicBezTo>
                    <a:pt x="17802" y="13669"/>
                    <a:pt x="19463" y="14970"/>
                    <a:pt x="20294" y="16401"/>
                  </a:cubicBezTo>
                  <a:cubicBezTo>
                    <a:pt x="21125" y="17833"/>
                    <a:pt x="21125" y="19394"/>
                    <a:pt x="19740" y="20305"/>
                  </a:cubicBezTo>
                  <a:cubicBezTo>
                    <a:pt x="18356" y="21216"/>
                    <a:pt x="15587" y="21476"/>
                    <a:pt x="13648" y="20435"/>
                  </a:cubicBezTo>
                  <a:cubicBezTo>
                    <a:pt x="11710" y="19394"/>
                    <a:pt x="10602" y="17052"/>
                    <a:pt x="9494" y="1471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11170512" y="119707"/>
              <a:ext cx="100012" cy="34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394" fill="norm" stroke="1" extrusionOk="0">
                  <a:moveTo>
                    <a:pt x="9112" y="0"/>
                  </a:moveTo>
                  <a:cubicBezTo>
                    <a:pt x="7762" y="2915"/>
                    <a:pt x="6412" y="5831"/>
                    <a:pt x="4837" y="8680"/>
                  </a:cubicBezTo>
                  <a:cubicBezTo>
                    <a:pt x="3262" y="11529"/>
                    <a:pt x="1462" y="14312"/>
                    <a:pt x="562" y="16233"/>
                  </a:cubicBezTo>
                  <a:cubicBezTo>
                    <a:pt x="-338" y="18155"/>
                    <a:pt x="-338" y="19215"/>
                    <a:pt x="1912" y="20076"/>
                  </a:cubicBezTo>
                  <a:cubicBezTo>
                    <a:pt x="4162" y="20937"/>
                    <a:pt x="8662" y="21600"/>
                    <a:pt x="12262" y="21335"/>
                  </a:cubicBezTo>
                  <a:cubicBezTo>
                    <a:pt x="15862" y="21070"/>
                    <a:pt x="18562" y="19877"/>
                    <a:pt x="21262" y="186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11143523" y="277320"/>
              <a:ext cx="285751" cy="174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5" fill="norm" stroke="1" extrusionOk="0">
                  <a:moveTo>
                    <a:pt x="0" y="4710"/>
                  </a:moveTo>
                  <a:cubicBezTo>
                    <a:pt x="2560" y="2932"/>
                    <a:pt x="5120" y="1153"/>
                    <a:pt x="7280" y="390"/>
                  </a:cubicBezTo>
                  <a:cubicBezTo>
                    <a:pt x="9440" y="-372"/>
                    <a:pt x="11200" y="-118"/>
                    <a:pt x="12560" y="2042"/>
                  </a:cubicBezTo>
                  <a:cubicBezTo>
                    <a:pt x="13920" y="4202"/>
                    <a:pt x="14880" y="8268"/>
                    <a:pt x="15360" y="11063"/>
                  </a:cubicBezTo>
                  <a:cubicBezTo>
                    <a:pt x="15840" y="13859"/>
                    <a:pt x="15840" y="15383"/>
                    <a:pt x="15760" y="16781"/>
                  </a:cubicBezTo>
                  <a:cubicBezTo>
                    <a:pt x="15680" y="18179"/>
                    <a:pt x="15520" y="19449"/>
                    <a:pt x="15040" y="20212"/>
                  </a:cubicBezTo>
                  <a:cubicBezTo>
                    <a:pt x="14560" y="20974"/>
                    <a:pt x="13760" y="21228"/>
                    <a:pt x="13200" y="20720"/>
                  </a:cubicBezTo>
                  <a:cubicBezTo>
                    <a:pt x="12640" y="20212"/>
                    <a:pt x="12320" y="18941"/>
                    <a:pt x="12560" y="16400"/>
                  </a:cubicBezTo>
                  <a:cubicBezTo>
                    <a:pt x="12800" y="13859"/>
                    <a:pt x="13600" y="10047"/>
                    <a:pt x="15200" y="7124"/>
                  </a:cubicBezTo>
                  <a:cubicBezTo>
                    <a:pt x="16800" y="4202"/>
                    <a:pt x="19200" y="2169"/>
                    <a:pt x="21600" y="1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11432802" y="272107"/>
              <a:ext cx="103186" cy="143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0" h="20957" fill="norm" stroke="1" extrusionOk="0">
                  <a:moveTo>
                    <a:pt x="14261" y="1851"/>
                  </a:moveTo>
                  <a:cubicBezTo>
                    <a:pt x="10523" y="1851"/>
                    <a:pt x="6785" y="1851"/>
                    <a:pt x="4292" y="4166"/>
                  </a:cubicBezTo>
                  <a:cubicBezTo>
                    <a:pt x="1800" y="6480"/>
                    <a:pt x="554" y="11109"/>
                    <a:pt x="138" y="14194"/>
                  </a:cubicBezTo>
                  <a:cubicBezTo>
                    <a:pt x="-277" y="17280"/>
                    <a:pt x="138" y="18823"/>
                    <a:pt x="2838" y="19903"/>
                  </a:cubicBezTo>
                  <a:cubicBezTo>
                    <a:pt x="5538" y="20983"/>
                    <a:pt x="10523" y="21600"/>
                    <a:pt x="14469" y="19903"/>
                  </a:cubicBezTo>
                  <a:cubicBezTo>
                    <a:pt x="18415" y="18206"/>
                    <a:pt x="21323" y="14194"/>
                    <a:pt x="19869" y="10491"/>
                  </a:cubicBezTo>
                  <a:cubicBezTo>
                    <a:pt x="18415" y="6789"/>
                    <a:pt x="12600" y="3394"/>
                    <a:pt x="6785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9393166" y="916543"/>
              <a:ext cx="73958" cy="205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4" h="21161" fill="norm" stroke="1" extrusionOk="0">
                  <a:moveTo>
                    <a:pt x="20964" y="4918"/>
                  </a:moveTo>
                  <a:cubicBezTo>
                    <a:pt x="20964" y="3827"/>
                    <a:pt x="20964" y="2736"/>
                    <a:pt x="20064" y="1755"/>
                  </a:cubicBezTo>
                  <a:cubicBezTo>
                    <a:pt x="19164" y="773"/>
                    <a:pt x="17364" y="-100"/>
                    <a:pt x="13764" y="9"/>
                  </a:cubicBezTo>
                  <a:cubicBezTo>
                    <a:pt x="10164" y="118"/>
                    <a:pt x="4764" y="1209"/>
                    <a:pt x="2064" y="2955"/>
                  </a:cubicBezTo>
                  <a:cubicBezTo>
                    <a:pt x="-636" y="4700"/>
                    <a:pt x="-636" y="7100"/>
                    <a:pt x="1764" y="9064"/>
                  </a:cubicBezTo>
                  <a:cubicBezTo>
                    <a:pt x="4164" y="11027"/>
                    <a:pt x="8964" y="12555"/>
                    <a:pt x="12264" y="13755"/>
                  </a:cubicBezTo>
                  <a:cubicBezTo>
                    <a:pt x="15564" y="14955"/>
                    <a:pt x="17364" y="15827"/>
                    <a:pt x="18564" y="16918"/>
                  </a:cubicBezTo>
                  <a:cubicBezTo>
                    <a:pt x="19764" y="18009"/>
                    <a:pt x="20364" y="19318"/>
                    <a:pt x="18564" y="20191"/>
                  </a:cubicBezTo>
                  <a:cubicBezTo>
                    <a:pt x="16764" y="21064"/>
                    <a:pt x="12564" y="21500"/>
                    <a:pt x="11064" y="20845"/>
                  </a:cubicBezTo>
                  <a:cubicBezTo>
                    <a:pt x="9564" y="20191"/>
                    <a:pt x="10764" y="18445"/>
                    <a:pt x="11964" y="167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9544117" y="786457"/>
              <a:ext cx="94457" cy="311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368" fill="norm" stroke="1" extrusionOk="0">
                  <a:moveTo>
                    <a:pt x="11340" y="0"/>
                  </a:moveTo>
                  <a:cubicBezTo>
                    <a:pt x="8460" y="3914"/>
                    <a:pt x="5580" y="7828"/>
                    <a:pt x="3660" y="10800"/>
                  </a:cubicBezTo>
                  <a:cubicBezTo>
                    <a:pt x="1740" y="13772"/>
                    <a:pt x="780" y="15801"/>
                    <a:pt x="300" y="17468"/>
                  </a:cubicBezTo>
                  <a:cubicBezTo>
                    <a:pt x="-180" y="19136"/>
                    <a:pt x="-180" y="20440"/>
                    <a:pt x="1020" y="21020"/>
                  </a:cubicBezTo>
                  <a:cubicBezTo>
                    <a:pt x="2220" y="21600"/>
                    <a:pt x="4620" y="21455"/>
                    <a:pt x="8220" y="20585"/>
                  </a:cubicBezTo>
                  <a:cubicBezTo>
                    <a:pt x="11820" y="19715"/>
                    <a:pt x="16620" y="18121"/>
                    <a:pt x="21420" y="1652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9511573" y="913457"/>
              <a:ext cx="146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17" y="14400"/>
                    <a:pt x="5635" y="7200"/>
                    <a:pt x="9235" y="3600"/>
                  </a:cubicBezTo>
                  <a:cubicBezTo>
                    <a:pt x="12835" y="0"/>
                    <a:pt x="1721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9614619" y="729307"/>
              <a:ext cx="210549" cy="309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600" fill="norm" stroke="1" extrusionOk="0">
                  <a:moveTo>
                    <a:pt x="10119" y="12871"/>
                  </a:moveTo>
                  <a:cubicBezTo>
                    <a:pt x="7767" y="13019"/>
                    <a:pt x="5414" y="13167"/>
                    <a:pt x="3704" y="13907"/>
                  </a:cubicBezTo>
                  <a:cubicBezTo>
                    <a:pt x="1993" y="14647"/>
                    <a:pt x="923" y="15978"/>
                    <a:pt x="389" y="17162"/>
                  </a:cubicBezTo>
                  <a:cubicBezTo>
                    <a:pt x="-146" y="18345"/>
                    <a:pt x="-146" y="19381"/>
                    <a:pt x="496" y="20195"/>
                  </a:cubicBezTo>
                  <a:cubicBezTo>
                    <a:pt x="1137" y="21008"/>
                    <a:pt x="2420" y="21600"/>
                    <a:pt x="3490" y="21600"/>
                  </a:cubicBezTo>
                  <a:cubicBezTo>
                    <a:pt x="4559" y="21600"/>
                    <a:pt x="5414" y="21008"/>
                    <a:pt x="5949" y="20342"/>
                  </a:cubicBezTo>
                  <a:cubicBezTo>
                    <a:pt x="6484" y="19677"/>
                    <a:pt x="6698" y="18937"/>
                    <a:pt x="6911" y="18197"/>
                  </a:cubicBezTo>
                  <a:cubicBezTo>
                    <a:pt x="7125" y="17458"/>
                    <a:pt x="7339" y="16718"/>
                    <a:pt x="7232" y="16792"/>
                  </a:cubicBezTo>
                  <a:cubicBezTo>
                    <a:pt x="7125" y="16866"/>
                    <a:pt x="6698" y="17753"/>
                    <a:pt x="6591" y="18567"/>
                  </a:cubicBezTo>
                  <a:cubicBezTo>
                    <a:pt x="6484" y="19381"/>
                    <a:pt x="6698" y="20121"/>
                    <a:pt x="7339" y="20564"/>
                  </a:cubicBezTo>
                  <a:cubicBezTo>
                    <a:pt x="7981" y="21008"/>
                    <a:pt x="9050" y="21156"/>
                    <a:pt x="10440" y="20416"/>
                  </a:cubicBezTo>
                  <a:cubicBezTo>
                    <a:pt x="11830" y="19677"/>
                    <a:pt x="13541" y="18049"/>
                    <a:pt x="15359" y="14795"/>
                  </a:cubicBezTo>
                  <a:cubicBezTo>
                    <a:pt x="17177" y="11540"/>
                    <a:pt x="19102" y="6658"/>
                    <a:pt x="20064" y="3773"/>
                  </a:cubicBezTo>
                  <a:cubicBezTo>
                    <a:pt x="21026" y="888"/>
                    <a:pt x="21026" y="0"/>
                    <a:pt x="20705" y="0"/>
                  </a:cubicBezTo>
                  <a:cubicBezTo>
                    <a:pt x="20385" y="0"/>
                    <a:pt x="19743" y="888"/>
                    <a:pt x="19208" y="3773"/>
                  </a:cubicBezTo>
                  <a:cubicBezTo>
                    <a:pt x="18674" y="6658"/>
                    <a:pt x="18246" y="11540"/>
                    <a:pt x="18032" y="14425"/>
                  </a:cubicBezTo>
                  <a:cubicBezTo>
                    <a:pt x="17818" y="17310"/>
                    <a:pt x="17818" y="18197"/>
                    <a:pt x="17925" y="19085"/>
                  </a:cubicBezTo>
                  <a:cubicBezTo>
                    <a:pt x="18032" y="19973"/>
                    <a:pt x="18246" y="20860"/>
                    <a:pt x="18888" y="21156"/>
                  </a:cubicBezTo>
                  <a:cubicBezTo>
                    <a:pt x="19529" y="21452"/>
                    <a:pt x="20599" y="21156"/>
                    <a:pt x="21026" y="20195"/>
                  </a:cubicBezTo>
                  <a:cubicBezTo>
                    <a:pt x="21454" y="19233"/>
                    <a:pt x="21240" y="17605"/>
                    <a:pt x="21026" y="159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9723010" y="843607"/>
              <a:ext cx="169564" cy="178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481" fill="norm" stroke="1" extrusionOk="0">
                  <a:moveTo>
                    <a:pt x="8562" y="9911"/>
                  </a:moveTo>
                  <a:cubicBezTo>
                    <a:pt x="7229" y="9402"/>
                    <a:pt x="5895" y="8894"/>
                    <a:pt x="4162" y="8513"/>
                  </a:cubicBezTo>
                  <a:cubicBezTo>
                    <a:pt x="2429" y="8132"/>
                    <a:pt x="295" y="7878"/>
                    <a:pt x="29" y="7624"/>
                  </a:cubicBezTo>
                  <a:cubicBezTo>
                    <a:pt x="-238" y="7369"/>
                    <a:pt x="1362" y="7115"/>
                    <a:pt x="3762" y="6988"/>
                  </a:cubicBezTo>
                  <a:cubicBezTo>
                    <a:pt x="6162" y="6861"/>
                    <a:pt x="9362" y="6861"/>
                    <a:pt x="12029" y="7369"/>
                  </a:cubicBezTo>
                  <a:cubicBezTo>
                    <a:pt x="14695" y="7878"/>
                    <a:pt x="16829" y="8894"/>
                    <a:pt x="17895" y="10800"/>
                  </a:cubicBezTo>
                  <a:cubicBezTo>
                    <a:pt x="18962" y="12706"/>
                    <a:pt x="18962" y="15501"/>
                    <a:pt x="19095" y="17661"/>
                  </a:cubicBezTo>
                  <a:cubicBezTo>
                    <a:pt x="19229" y="19821"/>
                    <a:pt x="19495" y="21346"/>
                    <a:pt x="19629" y="21473"/>
                  </a:cubicBezTo>
                  <a:cubicBezTo>
                    <a:pt x="19762" y="21600"/>
                    <a:pt x="19762" y="20329"/>
                    <a:pt x="20029" y="16518"/>
                  </a:cubicBezTo>
                  <a:cubicBezTo>
                    <a:pt x="20295" y="12706"/>
                    <a:pt x="20829" y="6353"/>
                    <a:pt x="21362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9934113" y="894407"/>
              <a:ext cx="60061" cy="111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064" fill="norm" stroke="1" extrusionOk="0">
                  <a:moveTo>
                    <a:pt x="16665" y="6000"/>
                  </a:moveTo>
                  <a:cubicBezTo>
                    <a:pt x="15175" y="4000"/>
                    <a:pt x="13686" y="2000"/>
                    <a:pt x="11079" y="1600"/>
                  </a:cubicBezTo>
                  <a:cubicBezTo>
                    <a:pt x="8472" y="1200"/>
                    <a:pt x="4748" y="2400"/>
                    <a:pt x="2513" y="4200"/>
                  </a:cubicBezTo>
                  <a:cubicBezTo>
                    <a:pt x="279" y="6000"/>
                    <a:pt x="-466" y="8400"/>
                    <a:pt x="279" y="11400"/>
                  </a:cubicBezTo>
                  <a:cubicBezTo>
                    <a:pt x="1024" y="14400"/>
                    <a:pt x="3258" y="18000"/>
                    <a:pt x="6237" y="19800"/>
                  </a:cubicBezTo>
                  <a:cubicBezTo>
                    <a:pt x="9217" y="21600"/>
                    <a:pt x="12941" y="21600"/>
                    <a:pt x="15920" y="19000"/>
                  </a:cubicBezTo>
                  <a:cubicBezTo>
                    <a:pt x="18900" y="16400"/>
                    <a:pt x="21134" y="11200"/>
                    <a:pt x="21134" y="7600"/>
                  </a:cubicBezTo>
                  <a:cubicBezTo>
                    <a:pt x="21134" y="4000"/>
                    <a:pt x="18900" y="2000"/>
                    <a:pt x="16665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10038623" y="880576"/>
              <a:ext cx="82551" cy="128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0" y="3376"/>
                  </a:moveTo>
                  <a:cubicBezTo>
                    <a:pt x="1662" y="7271"/>
                    <a:pt x="3323" y="11166"/>
                    <a:pt x="3877" y="13999"/>
                  </a:cubicBezTo>
                  <a:cubicBezTo>
                    <a:pt x="4431" y="16832"/>
                    <a:pt x="3877" y="18602"/>
                    <a:pt x="3323" y="18602"/>
                  </a:cubicBezTo>
                  <a:cubicBezTo>
                    <a:pt x="2769" y="18602"/>
                    <a:pt x="2215" y="16832"/>
                    <a:pt x="3046" y="13999"/>
                  </a:cubicBezTo>
                  <a:cubicBezTo>
                    <a:pt x="3877" y="11166"/>
                    <a:pt x="6092" y="7271"/>
                    <a:pt x="8585" y="4438"/>
                  </a:cubicBezTo>
                  <a:cubicBezTo>
                    <a:pt x="11077" y="1605"/>
                    <a:pt x="13846" y="-165"/>
                    <a:pt x="15785" y="12"/>
                  </a:cubicBezTo>
                  <a:cubicBezTo>
                    <a:pt x="17723" y="189"/>
                    <a:pt x="18831" y="2314"/>
                    <a:pt x="19662" y="6209"/>
                  </a:cubicBezTo>
                  <a:cubicBezTo>
                    <a:pt x="20492" y="10104"/>
                    <a:pt x="21046" y="15769"/>
                    <a:pt x="21600" y="2143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10149488" y="898555"/>
              <a:ext cx="342430" cy="271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278" fill="norm" stroke="1" extrusionOk="0">
                  <a:moveTo>
                    <a:pt x="4986" y="2666"/>
                  </a:moveTo>
                  <a:cubicBezTo>
                    <a:pt x="4588" y="1835"/>
                    <a:pt x="4190" y="1004"/>
                    <a:pt x="3660" y="506"/>
                  </a:cubicBezTo>
                  <a:cubicBezTo>
                    <a:pt x="3130" y="7"/>
                    <a:pt x="2468" y="-159"/>
                    <a:pt x="1938" y="173"/>
                  </a:cubicBezTo>
                  <a:cubicBezTo>
                    <a:pt x="1408" y="506"/>
                    <a:pt x="1010" y="1336"/>
                    <a:pt x="679" y="2333"/>
                  </a:cubicBezTo>
                  <a:cubicBezTo>
                    <a:pt x="348" y="3330"/>
                    <a:pt x="83" y="4493"/>
                    <a:pt x="16" y="5490"/>
                  </a:cubicBezTo>
                  <a:cubicBezTo>
                    <a:pt x="-50" y="6487"/>
                    <a:pt x="83" y="7318"/>
                    <a:pt x="480" y="7650"/>
                  </a:cubicBezTo>
                  <a:cubicBezTo>
                    <a:pt x="878" y="7983"/>
                    <a:pt x="1540" y="7816"/>
                    <a:pt x="2203" y="7733"/>
                  </a:cubicBezTo>
                  <a:cubicBezTo>
                    <a:pt x="2865" y="7650"/>
                    <a:pt x="3528" y="7650"/>
                    <a:pt x="4190" y="7650"/>
                  </a:cubicBezTo>
                  <a:cubicBezTo>
                    <a:pt x="4853" y="7650"/>
                    <a:pt x="5516" y="7650"/>
                    <a:pt x="6046" y="6736"/>
                  </a:cubicBezTo>
                  <a:cubicBezTo>
                    <a:pt x="6576" y="5823"/>
                    <a:pt x="6973" y="3995"/>
                    <a:pt x="7238" y="2666"/>
                  </a:cubicBezTo>
                  <a:cubicBezTo>
                    <a:pt x="7503" y="1336"/>
                    <a:pt x="7636" y="506"/>
                    <a:pt x="8033" y="256"/>
                  </a:cubicBezTo>
                  <a:cubicBezTo>
                    <a:pt x="8431" y="7"/>
                    <a:pt x="9094" y="339"/>
                    <a:pt x="9822" y="1253"/>
                  </a:cubicBezTo>
                  <a:cubicBezTo>
                    <a:pt x="10551" y="2167"/>
                    <a:pt x="11346" y="3663"/>
                    <a:pt x="11810" y="4826"/>
                  </a:cubicBezTo>
                  <a:cubicBezTo>
                    <a:pt x="12274" y="5989"/>
                    <a:pt x="12406" y="6819"/>
                    <a:pt x="12274" y="7567"/>
                  </a:cubicBezTo>
                  <a:cubicBezTo>
                    <a:pt x="12141" y="8315"/>
                    <a:pt x="11744" y="8979"/>
                    <a:pt x="11413" y="8896"/>
                  </a:cubicBezTo>
                  <a:cubicBezTo>
                    <a:pt x="11081" y="8813"/>
                    <a:pt x="10816" y="7983"/>
                    <a:pt x="10949" y="6736"/>
                  </a:cubicBezTo>
                  <a:cubicBezTo>
                    <a:pt x="11081" y="5490"/>
                    <a:pt x="11611" y="3829"/>
                    <a:pt x="12208" y="2749"/>
                  </a:cubicBezTo>
                  <a:cubicBezTo>
                    <a:pt x="12804" y="1669"/>
                    <a:pt x="13467" y="1170"/>
                    <a:pt x="14063" y="1170"/>
                  </a:cubicBezTo>
                  <a:cubicBezTo>
                    <a:pt x="14659" y="1170"/>
                    <a:pt x="15189" y="1669"/>
                    <a:pt x="15719" y="2167"/>
                  </a:cubicBezTo>
                  <a:cubicBezTo>
                    <a:pt x="16249" y="2666"/>
                    <a:pt x="16779" y="3164"/>
                    <a:pt x="17310" y="3164"/>
                  </a:cubicBezTo>
                  <a:cubicBezTo>
                    <a:pt x="17840" y="3164"/>
                    <a:pt x="18370" y="2666"/>
                    <a:pt x="18568" y="2998"/>
                  </a:cubicBezTo>
                  <a:cubicBezTo>
                    <a:pt x="18767" y="3330"/>
                    <a:pt x="18635" y="4493"/>
                    <a:pt x="18966" y="6736"/>
                  </a:cubicBezTo>
                  <a:cubicBezTo>
                    <a:pt x="19297" y="8979"/>
                    <a:pt x="20092" y="12303"/>
                    <a:pt x="20556" y="14379"/>
                  </a:cubicBezTo>
                  <a:cubicBezTo>
                    <a:pt x="21020" y="16456"/>
                    <a:pt x="21152" y="17287"/>
                    <a:pt x="21285" y="18201"/>
                  </a:cubicBezTo>
                  <a:cubicBezTo>
                    <a:pt x="21417" y="19115"/>
                    <a:pt x="21550" y="20112"/>
                    <a:pt x="21285" y="20693"/>
                  </a:cubicBezTo>
                  <a:cubicBezTo>
                    <a:pt x="21020" y="21275"/>
                    <a:pt x="20357" y="21441"/>
                    <a:pt x="19496" y="21109"/>
                  </a:cubicBezTo>
                  <a:cubicBezTo>
                    <a:pt x="18635" y="20776"/>
                    <a:pt x="17575" y="19946"/>
                    <a:pt x="16514" y="1911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10978423" y="926157"/>
              <a:ext cx="12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11047050" y="932507"/>
              <a:ext cx="13924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3200"/>
                    <a:pt x="1783" y="6400"/>
                    <a:pt x="240" y="10000"/>
                  </a:cubicBezTo>
                  <a:cubicBezTo>
                    <a:pt x="-1303" y="13600"/>
                    <a:pt x="4868" y="1760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9078892" y="1406641"/>
              <a:ext cx="86867" cy="251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5" h="21234" fill="norm" stroke="1" extrusionOk="0">
                  <a:moveTo>
                    <a:pt x="18292" y="4998"/>
                  </a:moveTo>
                  <a:cubicBezTo>
                    <a:pt x="19297" y="4105"/>
                    <a:pt x="20302" y="3213"/>
                    <a:pt x="20553" y="2320"/>
                  </a:cubicBezTo>
                  <a:cubicBezTo>
                    <a:pt x="20804" y="1428"/>
                    <a:pt x="20302" y="535"/>
                    <a:pt x="18795" y="178"/>
                  </a:cubicBezTo>
                  <a:cubicBezTo>
                    <a:pt x="17288" y="-179"/>
                    <a:pt x="14776" y="0"/>
                    <a:pt x="11511" y="714"/>
                  </a:cubicBezTo>
                  <a:cubicBezTo>
                    <a:pt x="8246" y="1428"/>
                    <a:pt x="4227" y="2677"/>
                    <a:pt x="1967" y="4284"/>
                  </a:cubicBezTo>
                  <a:cubicBezTo>
                    <a:pt x="-294" y="5890"/>
                    <a:pt x="-796" y="7854"/>
                    <a:pt x="1464" y="9907"/>
                  </a:cubicBezTo>
                  <a:cubicBezTo>
                    <a:pt x="3725" y="11960"/>
                    <a:pt x="8748" y="14102"/>
                    <a:pt x="11511" y="15619"/>
                  </a:cubicBezTo>
                  <a:cubicBezTo>
                    <a:pt x="14274" y="17137"/>
                    <a:pt x="14776" y="18029"/>
                    <a:pt x="14023" y="18833"/>
                  </a:cubicBezTo>
                  <a:cubicBezTo>
                    <a:pt x="13269" y="19636"/>
                    <a:pt x="11260" y="20350"/>
                    <a:pt x="8999" y="20796"/>
                  </a:cubicBezTo>
                  <a:cubicBezTo>
                    <a:pt x="6739" y="21242"/>
                    <a:pt x="4227" y="21421"/>
                    <a:pt x="2720" y="20975"/>
                  </a:cubicBezTo>
                  <a:cubicBezTo>
                    <a:pt x="1213" y="20528"/>
                    <a:pt x="711" y="19457"/>
                    <a:pt x="1213" y="18297"/>
                  </a:cubicBezTo>
                  <a:cubicBezTo>
                    <a:pt x="1716" y="17137"/>
                    <a:pt x="3223" y="15887"/>
                    <a:pt x="4730" y="146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9244873" y="1338907"/>
              <a:ext cx="63501" cy="298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1" fill="norm" stroke="1" extrusionOk="0">
                  <a:moveTo>
                    <a:pt x="0" y="0"/>
                  </a:moveTo>
                  <a:cubicBezTo>
                    <a:pt x="0" y="5476"/>
                    <a:pt x="0" y="10952"/>
                    <a:pt x="360" y="14223"/>
                  </a:cubicBezTo>
                  <a:cubicBezTo>
                    <a:pt x="720" y="17493"/>
                    <a:pt x="1440" y="18558"/>
                    <a:pt x="3240" y="19470"/>
                  </a:cubicBezTo>
                  <a:cubicBezTo>
                    <a:pt x="5040" y="20383"/>
                    <a:pt x="7920" y="21144"/>
                    <a:pt x="11160" y="21372"/>
                  </a:cubicBezTo>
                  <a:cubicBezTo>
                    <a:pt x="14400" y="21600"/>
                    <a:pt x="18000" y="21296"/>
                    <a:pt x="21600" y="209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9232173" y="1306889"/>
              <a:ext cx="513500" cy="291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391" fill="norm" stroke="1" extrusionOk="0">
                  <a:moveTo>
                    <a:pt x="0" y="15870"/>
                  </a:moveTo>
                  <a:cubicBezTo>
                    <a:pt x="1333" y="15559"/>
                    <a:pt x="2667" y="15248"/>
                    <a:pt x="3556" y="15093"/>
                  </a:cubicBezTo>
                  <a:cubicBezTo>
                    <a:pt x="4444" y="14937"/>
                    <a:pt x="4889" y="14937"/>
                    <a:pt x="5511" y="14937"/>
                  </a:cubicBezTo>
                  <a:cubicBezTo>
                    <a:pt x="6133" y="14937"/>
                    <a:pt x="6933" y="14937"/>
                    <a:pt x="7156" y="14704"/>
                  </a:cubicBezTo>
                  <a:cubicBezTo>
                    <a:pt x="7378" y="14471"/>
                    <a:pt x="7022" y="14005"/>
                    <a:pt x="6622" y="13850"/>
                  </a:cubicBezTo>
                  <a:cubicBezTo>
                    <a:pt x="6222" y="13694"/>
                    <a:pt x="5778" y="13850"/>
                    <a:pt x="5467" y="14471"/>
                  </a:cubicBezTo>
                  <a:cubicBezTo>
                    <a:pt x="5156" y="15093"/>
                    <a:pt x="4978" y="16181"/>
                    <a:pt x="4933" y="17113"/>
                  </a:cubicBezTo>
                  <a:cubicBezTo>
                    <a:pt x="4889" y="18045"/>
                    <a:pt x="4978" y="18822"/>
                    <a:pt x="5467" y="19677"/>
                  </a:cubicBezTo>
                  <a:cubicBezTo>
                    <a:pt x="5956" y="20532"/>
                    <a:pt x="6844" y="21464"/>
                    <a:pt x="8089" y="21386"/>
                  </a:cubicBezTo>
                  <a:cubicBezTo>
                    <a:pt x="9333" y="21309"/>
                    <a:pt x="10933" y="20221"/>
                    <a:pt x="11911" y="19444"/>
                  </a:cubicBezTo>
                  <a:cubicBezTo>
                    <a:pt x="12889" y="18667"/>
                    <a:pt x="13244" y="18201"/>
                    <a:pt x="13511" y="17501"/>
                  </a:cubicBezTo>
                  <a:cubicBezTo>
                    <a:pt x="13778" y="16802"/>
                    <a:pt x="13956" y="15870"/>
                    <a:pt x="13778" y="15404"/>
                  </a:cubicBezTo>
                  <a:cubicBezTo>
                    <a:pt x="13600" y="14937"/>
                    <a:pt x="13067" y="14937"/>
                    <a:pt x="12578" y="15093"/>
                  </a:cubicBezTo>
                  <a:cubicBezTo>
                    <a:pt x="12089" y="15248"/>
                    <a:pt x="11644" y="15559"/>
                    <a:pt x="11333" y="16103"/>
                  </a:cubicBezTo>
                  <a:cubicBezTo>
                    <a:pt x="11022" y="16647"/>
                    <a:pt x="10844" y="17424"/>
                    <a:pt x="10889" y="18123"/>
                  </a:cubicBezTo>
                  <a:cubicBezTo>
                    <a:pt x="10933" y="18822"/>
                    <a:pt x="11200" y="19444"/>
                    <a:pt x="11556" y="19755"/>
                  </a:cubicBezTo>
                  <a:cubicBezTo>
                    <a:pt x="11911" y="20065"/>
                    <a:pt x="12356" y="20065"/>
                    <a:pt x="12756" y="19832"/>
                  </a:cubicBezTo>
                  <a:cubicBezTo>
                    <a:pt x="13156" y="19599"/>
                    <a:pt x="13511" y="19133"/>
                    <a:pt x="13867" y="19211"/>
                  </a:cubicBezTo>
                  <a:cubicBezTo>
                    <a:pt x="14222" y="19288"/>
                    <a:pt x="14578" y="19910"/>
                    <a:pt x="15422" y="19988"/>
                  </a:cubicBezTo>
                  <a:cubicBezTo>
                    <a:pt x="16267" y="20065"/>
                    <a:pt x="17600" y="19599"/>
                    <a:pt x="18444" y="19133"/>
                  </a:cubicBezTo>
                  <a:cubicBezTo>
                    <a:pt x="19289" y="18667"/>
                    <a:pt x="19644" y="18201"/>
                    <a:pt x="19911" y="17579"/>
                  </a:cubicBezTo>
                  <a:cubicBezTo>
                    <a:pt x="20178" y="16958"/>
                    <a:pt x="20356" y="16181"/>
                    <a:pt x="20311" y="15481"/>
                  </a:cubicBezTo>
                  <a:cubicBezTo>
                    <a:pt x="20267" y="14782"/>
                    <a:pt x="20000" y="14160"/>
                    <a:pt x="19644" y="13927"/>
                  </a:cubicBezTo>
                  <a:cubicBezTo>
                    <a:pt x="19289" y="13694"/>
                    <a:pt x="18844" y="13850"/>
                    <a:pt x="18489" y="14238"/>
                  </a:cubicBezTo>
                  <a:cubicBezTo>
                    <a:pt x="18133" y="14627"/>
                    <a:pt x="17867" y="15248"/>
                    <a:pt x="17733" y="16181"/>
                  </a:cubicBezTo>
                  <a:cubicBezTo>
                    <a:pt x="17600" y="17113"/>
                    <a:pt x="17600" y="18356"/>
                    <a:pt x="17822" y="19055"/>
                  </a:cubicBezTo>
                  <a:cubicBezTo>
                    <a:pt x="18044" y="19755"/>
                    <a:pt x="18489" y="19910"/>
                    <a:pt x="18889" y="19677"/>
                  </a:cubicBezTo>
                  <a:cubicBezTo>
                    <a:pt x="19289" y="19444"/>
                    <a:pt x="19644" y="18822"/>
                    <a:pt x="20089" y="16569"/>
                  </a:cubicBezTo>
                  <a:cubicBezTo>
                    <a:pt x="20533" y="14316"/>
                    <a:pt x="21067" y="10431"/>
                    <a:pt x="21333" y="7634"/>
                  </a:cubicBezTo>
                  <a:cubicBezTo>
                    <a:pt x="21600" y="4837"/>
                    <a:pt x="21600" y="3127"/>
                    <a:pt x="21511" y="1884"/>
                  </a:cubicBezTo>
                  <a:cubicBezTo>
                    <a:pt x="21422" y="641"/>
                    <a:pt x="21244" y="-136"/>
                    <a:pt x="20978" y="19"/>
                  </a:cubicBezTo>
                  <a:cubicBezTo>
                    <a:pt x="20711" y="175"/>
                    <a:pt x="20356" y="1263"/>
                    <a:pt x="20044" y="3593"/>
                  </a:cubicBezTo>
                  <a:cubicBezTo>
                    <a:pt x="19733" y="5924"/>
                    <a:pt x="19467" y="9499"/>
                    <a:pt x="19644" y="12140"/>
                  </a:cubicBezTo>
                  <a:cubicBezTo>
                    <a:pt x="19822" y="14782"/>
                    <a:pt x="20444" y="16491"/>
                    <a:pt x="21067" y="1820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9797323" y="1465907"/>
              <a:ext cx="100422" cy="257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519" fill="norm" stroke="1" extrusionOk="0">
                  <a:moveTo>
                    <a:pt x="8100" y="0"/>
                  </a:moveTo>
                  <a:cubicBezTo>
                    <a:pt x="5850" y="354"/>
                    <a:pt x="3600" y="708"/>
                    <a:pt x="2475" y="1328"/>
                  </a:cubicBezTo>
                  <a:cubicBezTo>
                    <a:pt x="1350" y="1948"/>
                    <a:pt x="1350" y="2833"/>
                    <a:pt x="2025" y="3630"/>
                  </a:cubicBezTo>
                  <a:cubicBezTo>
                    <a:pt x="2700" y="4426"/>
                    <a:pt x="4050" y="5134"/>
                    <a:pt x="5850" y="5311"/>
                  </a:cubicBezTo>
                  <a:cubicBezTo>
                    <a:pt x="7650" y="5489"/>
                    <a:pt x="9900" y="5134"/>
                    <a:pt x="11700" y="4515"/>
                  </a:cubicBezTo>
                  <a:cubicBezTo>
                    <a:pt x="13500" y="3895"/>
                    <a:pt x="14850" y="3010"/>
                    <a:pt x="15750" y="2125"/>
                  </a:cubicBezTo>
                  <a:cubicBezTo>
                    <a:pt x="16650" y="1239"/>
                    <a:pt x="17100" y="354"/>
                    <a:pt x="17100" y="354"/>
                  </a:cubicBezTo>
                  <a:cubicBezTo>
                    <a:pt x="17100" y="354"/>
                    <a:pt x="16650" y="1239"/>
                    <a:pt x="17325" y="3630"/>
                  </a:cubicBezTo>
                  <a:cubicBezTo>
                    <a:pt x="18000" y="6020"/>
                    <a:pt x="19800" y="9915"/>
                    <a:pt x="20700" y="12836"/>
                  </a:cubicBezTo>
                  <a:cubicBezTo>
                    <a:pt x="21600" y="15757"/>
                    <a:pt x="21600" y="17705"/>
                    <a:pt x="20475" y="19121"/>
                  </a:cubicBezTo>
                  <a:cubicBezTo>
                    <a:pt x="19350" y="20538"/>
                    <a:pt x="17100" y="21423"/>
                    <a:pt x="13725" y="21511"/>
                  </a:cubicBezTo>
                  <a:cubicBezTo>
                    <a:pt x="10350" y="21600"/>
                    <a:pt x="5850" y="20892"/>
                    <a:pt x="3375" y="19830"/>
                  </a:cubicBezTo>
                  <a:cubicBezTo>
                    <a:pt x="900" y="18767"/>
                    <a:pt x="450" y="17351"/>
                    <a:pt x="0" y="1593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9991729" y="1529407"/>
              <a:ext cx="59595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600" fill="norm" stroke="1" extrusionOk="0">
                  <a:moveTo>
                    <a:pt x="860" y="21600"/>
                  </a:moveTo>
                  <a:cubicBezTo>
                    <a:pt x="115" y="14400"/>
                    <a:pt x="-630" y="7200"/>
                    <a:pt x="860" y="3600"/>
                  </a:cubicBezTo>
                  <a:cubicBezTo>
                    <a:pt x="2349" y="0"/>
                    <a:pt x="6073" y="0"/>
                    <a:pt x="9798" y="0"/>
                  </a:cubicBezTo>
                  <a:cubicBezTo>
                    <a:pt x="13522" y="0"/>
                    <a:pt x="17246" y="0"/>
                    <a:pt x="2097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10128703" y="1454762"/>
              <a:ext cx="32688" cy="126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8" h="21175" fill="norm" stroke="1" extrusionOk="0">
                  <a:moveTo>
                    <a:pt x="19498" y="5051"/>
                  </a:moveTo>
                  <a:cubicBezTo>
                    <a:pt x="19498" y="3281"/>
                    <a:pt x="19498" y="1510"/>
                    <a:pt x="16123" y="625"/>
                  </a:cubicBezTo>
                  <a:cubicBezTo>
                    <a:pt x="12748" y="-260"/>
                    <a:pt x="5998" y="-260"/>
                    <a:pt x="2623" y="979"/>
                  </a:cubicBezTo>
                  <a:cubicBezTo>
                    <a:pt x="-752" y="2219"/>
                    <a:pt x="-752" y="4697"/>
                    <a:pt x="1948" y="6822"/>
                  </a:cubicBezTo>
                  <a:cubicBezTo>
                    <a:pt x="4648" y="8947"/>
                    <a:pt x="10048" y="10717"/>
                    <a:pt x="14098" y="12488"/>
                  </a:cubicBezTo>
                  <a:cubicBezTo>
                    <a:pt x="18148" y="14258"/>
                    <a:pt x="20848" y="16029"/>
                    <a:pt x="20848" y="17799"/>
                  </a:cubicBezTo>
                  <a:cubicBezTo>
                    <a:pt x="20848" y="19570"/>
                    <a:pt x="18148" y="21340"/>
                    <a:pt x="15448" y="21163"/>
                  </a:cubicBezTo>
                  <a:cubicBezTo>
                    <a:pt x="12748" y="20986"/>
                    <a:pt x="10048" y="18861"/>
                    <a:pt x="10048" y="16383"/>
                  </a:cubicBezTo>
                  <a:cubicBezTo>
                    <a:pt x="10048" y="13904"/>
                    <a:pt x="12748" y="11071"/>
                    <a:pt x="15448" y="82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10242735" y="1319857"/>
              <a:ext cx="24489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600" fill="norm" stroke="1" extrusionOk="0">
                  <a:moveTo>
                    <a:pt x="15425" y="0"/>
                  </a:moveTo>
                  <a:cubicBezTo>
                    <a:pt x="10025" y="3927"/>
                    <a:pt x="4625" y="7855"/>
                    <a:pt x="1925" y="11209"/>
                  </a:cubicBezTo>
                  <a:cubicBezTo>
                    <a:pt x="-775" y="14564"/>
                    <a:pt x="-775" y="17345"/>
                    <a:pt x="2825" y="18982"/>
                  </a:cubicBezTo>
                  <a:cubicBezTo>
                    <a:pt x="6425" y="20618"/>
                    <a:pt x="13625" y="21109"/>
                    <a:pt x="2082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10229123" y="1287102"/>
              <a:ext cx="368301" cy="269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7" fill="norm" stroke="1" extrusionOk="0">
                  <a:moveTo>
                    <a:pt x="0" y="16030"/>
                  </a:moveTo>
                  <a:cubicBezTo>
                    <a:pt x="1366" y="15698"/>
                    <a:pt x="2731" y="15365"/>
                    <a:pt x="3972" y="15199"/>
                  </a:cubicBezTo>
                  <a:cubicBezTo>
                    <a:pt x="5214" y="15033"/>
                    <a:pt x="6331" y="15033"/>
                    <a:pt x="6579" y="15033"/>
                  </a:cubicBezTo>
                  <a:cubicBezTo>
                    <a:pt x="6828" y="15033"/>
                    <a:pt x="6207" y="15033"/>
                    <a:pt x="5586" y="15365"/>
                  </a:cubicBezTo>
                  <a:cubicBezTo>
                    <a:pt x="4966" y="15698"/>
                    <a:pt x="4345" y="16362"/>
                    <a:pt x="3910" y="17110"/>
                  </a:cubicBezTo>
                  <a:cubicBezTo>
                    <a:pt x="3476" y="17858"/>
                    <a:pt x="3228" y="18689"/>
                    <a:pt x="3290" y="19436"/>
                  </a:cubicBezTo>
                  <a:cubicBezTo>
                    <a:pt x="3352" y="20184"/>
                    <a:pt x="3724" y="20849"/>
                    <a:pt x="4221" y="21015"/>
                  </a:cubicBezTo>
                  <a:cubicBezTo>
                    <a:pt x="4717" y="21181"/>
                    <a:pt x="5338" y="20849"/>
                    <a:pt x="6641" y="19935"/>
                  </a:cubicBezTo>
                  <a:cubicBezTo>
                    <a:pt x="7945" y="19021"/>
                    <a:pt x="9931" y="17525"/>
                    <a:pt x="11359" y="15033"/>
                  </a:cubicBezTo>
                  <a:cubicBezTo>
                    <a:pt x="12786" y="12541"/>
                    <a:pt x="13655" y="9052"/>
                    <a:pt x="14152" y="6892"/>
                  </a:cubicBezTo>
                  <a:cubicBezTo>
                    <a:pt x="14648" y="4732"/>
                    <a:pt x="14772" y="3901"/>
                    <a:pt x="14772" y="2821"/>
                  </a:cubicBezTo>
                  <a:cubicBezTo>
                    <a:pt x="14772" y="1741"/>
                    <a:pt x="14648" y="412"/>
                    <a:pt x="14338" y="79"/>
                  </a:cubicBezTo>
                  <a:cubicBezTo>
                    <a:pt x="14028" y="-253"/>
                    <a:pt x="13531" y="412"/>
                    <a:pt x="13034" y="3070"/>
                  </a:cubicBezTo>
                  <a:cubicBezTo>
                    <a:pt x="12538" y="5729"/>
                    <a:pt x="12041" y="10381"/>
                    <a:pt x="11793" y="13205"/>
                  </a:cubicBezTo>
                  <a:cubicBezTo>
                    <a:pt x="11545" y="16030"/>
                    <a:pt x="11545" y="17027"/>
                    <a:pt x="11607" y="18024"/>
                  </a:cubicBezTo>
                  <a:cubicBezTo>
                    <a:pt x="11669" y="19021"/>
                    <a:pt x="11793" y="20018"/>
                    <a:pt x="12166" y="20599"/>
                  </a:cubicBezTo>
                  <a:cubicBezTo>
                    <a:pt x="12538" y="21181"/>
                    <a:pt x="13159" y="21347"/>
                    <a:pt x="13966" y="20765"/>
                  </a:cubicBezTo>
                  <a:cubicBezTo>
                    <a:pt x="14772" y="20184"/>
                    <a:pt x="15766" y="18855"/>
                    <a:pt x="16510" y="17525"/>
                  </a:cubicBezTo>
                  <a:cubicBezTo>
                    <a:pt x="17255" y="16196"/>
                    <a:pt x="17752" y="14867"/>
                    <a:pt x="18062" y="13787"/>
                  </a:cubicBezTo>
                  <a:cubicBezTo>
                    <a:pt x="18372" y="12707"/>
                    <a:pt x="18497" y="11876"/>
                    <a:pt x="18248" y="11710"/>
                  </a:cubicBezTo>
                  <a:cubicBezTo>
                    <a:pt x="18000" y="11544"/>
                    <a:pt x="17379" y="12042"/>
                    <a:pt x="16883" y="13039"/>
                  </a:cubicBezTo>
                  <a:cubicBezTo>
                    <a:pt x="16386" y="14036"/>
                    <a:pt x="16014" y="15532"/>
                    <a:pt x="15766" y="16778"/>
                  </a:cubicBezTo>
                  <a:cubicBezTo>
                    <a:pt x="15517" y="18024"/>
                    <a:pt x="15393" y="19021"/>
                    <a:pt x="16386" y="19685"/>
                  </a:cubicBezTo>
                  <a:cubicBezTo>
                    <a:pt x="17379" y="20350"/>
                    <a:pt x="19490" y="20682"/>
                    <a:pt x="21600" y="2101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10406923" y="1326207"/>
              <a:ext cx="2159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71" y="15200"/>
                    <a:pt x="9741" y="8800"/>
                    <a:pt x="13341" y="5200"/>
                  </a:cubicBezTo>
                  <a:cubicBezTo>
                    <a:pt x="16941" y="1600"/>
                    <a:pt x="19271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10899779" y="1423883"/>
              <a:ext cx="92568" cy="379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1290" fill="norm" stroke="1" extrusionOk="0">
                  <a:moveTo>
                    <a:pt x="12074" y="9477"/>
                  </a:moveTo>
                  <a:cubicBezTo>
                    <a:pt x="9194" y="11850"/>
                    <a:pt x="6314" y="14224"/>
                    <a:pt x="4634" y="15945"/>
                  </a:cubicBezTo>
                  <a:cubicBezTo>
                    <a:pt x="2954" y="17666"/>
                    <a:pt x="2474" y="18734"/>
                    <a:pt x="1994" y="19624"/>
                  </a:cubicBezTo>
                  <a:cubicBezTo>
                    <a:pt x="1514" y="20514"/>
                    <a:pt x="1034" y="21226"/>
                    <a:pt x="554" y="21286"/>
                  </a:cubicBezTo>
                  <a:cubicBezTo>
                    <a:pt x="74" y="21345"/>
                    <a:pt x="-406" y="20752"/>
                    <a:pt x="554" y="18378"/>
                  </a:cubicBezTo>
                  <a:cubicBezTo>
                    <a:pt x="1514" y="16004"/>
                    <a:pt x="3914" y="11850"/>
                    <a:pt x="5834" y="9002"/>
                  </a:cubicBezTo>
                  <a:cubicBezTo>
                    <a:pt x="7754" y="6154"/>
                    <a:pt x="9194" y="4611"/>
                    <a:pt x="10874" y="3187"/>
                  </a:cubicBezTo>
                  <a:cubicBezTo>
                    <a:pt x="12554" y="1763"/>
                    <a:pt x="14474" y="457"/>
                    <a:pt x="15914" y="101"/>
                  </a:cubicBezTo>
                  <a:cubicBezTo>
                    <a:pt x="17354" y="-255"/>
                    <a:pt x="18314" y="338"/>
                    <a:pt x="19274" y="1703"/>
                  </a:cubicBezTo>
                  <a:cubicBezTo>
                    <a:pt x="20234" y="3068"/>
                    <a:pt x="21194" y="5204"/>
                    <a:pt x="20954" y="6510"/>
                  </a:cubicBezTo>
                  <a:cubicBezTo>
                    <a:pt x="20714" y="7815"/>
                    <a:pt x="19274" y="8290"/>
                    <a:pt x="17354" y="8646"/>
                  </a:cubicBezTo>
                  <a:cubicBezTo>
                    <a:pt x="15434" y="9002"/>
                    <a:pt x="13034" y="9240"/>
                    <a:pt x="11114" y="9180"/>
                  </a:cubicBezTo>
                  <a:cubicBezTo>
                    <a:pt x="9194" y="9121"/>
                    <a:pt x="7754" y="8765"/>
                    <a:pt x="6314" y="840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11041923" y="1446857"/>
              <a:ext cx="139701" cy="144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9" fill="norm" stroke="1" extrusionOk="0">
                  <a:moveTo>
                    <a:pt x="0" y="3703"/>
                  </a:moveTo>
                  <a:cubicBezTo>
                    <a:pt x="1309" y="2777"/>
                    <a:pt x="2618" y="1851"/>
                    <a:pt x="4091" y="1851"/>
                  </a:cubicBezTo>
                  <a:cubicBezTo>
                    <a:pt x="5564" y="1851"/>
                    <a:pt x="7200" y="2777"/>
                    <a:pt x="8509" y="5091"/>
                  </a:cubicBezTo>
                  <a:cubicBezTo>
                    <a:pt x="9818" y="7406"/>
                    <a:pt x="10800" y="11109"/>
                    <a:pt x="11127" y="13886"/>
                  </a:cubicBezTo>
                  <a:cubicBezTo>
                    <a:pt x="11455" y="16663"/>
                    <a:pt x="11127" y="18514"/>
                    <a:pt x="10145" y="19749"/>
                  </a:cubicBezTo>
                  <a:cubicBezTo>
                    <a:pt x="9164" y="20983"/>
                    <a:pt x="7527" y="21600"/>
                    <a:pt x="6545" y="20366"/>
                  </a:cubicBezTo>
                  <a:cubicBezTo>
                    <a:pt x="5564" y="19131"/>
                    <a:pt x="5236" y="16046"/>
                    <a:pt x="6545" y="12651"/>
                  </a:cubicBezTo>
                  <a:cubicBezTo>
                    <a:pt x="7855" y="9257"/>
                    <a:pt x="10800" y="5554"/>
                    <a:pt x="13582" y="3394"/>
                  </a:cubicBezTo>
                  <a:cubicBezTo>
                    <a:pt x="16364" y="1234"/>
                    <a:pt x="18982" y="61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11204436" y="1451091"/>
              <a:ext cx="92574" cy="116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7" h="21600" fill="norm" stroke="1" extrusionOk="0">
                  <a:moveTo>
                    <a:pt x="13252" y="3927"/>
                  </a:moveTo>
                  <a:cubicBezTo>
                    <a:pt x="10435" y="1964"/>
                    <a:pt x="7618" y="0"/>
                    <a:pt x="5505" y="0"/>
                  </a:cubicBezTo>
                  <a:cubicBezTo>
                    <a:pt x="3392" y="0"/>
                    <a:pt x="1983" y="1964"/>
                    <a:pt x="1044" y="5498"/>
                  </a:cubicBezTo>
                  <a:cubicBezTo>
                    <a:pt x="105" y="9033"/>
                    <a:pt x="-365" y="14138"/>
                    <a:pt x="339" y="17280"/>
                  </a:cubicBezTo>
                  <a:cubicBezTo>
                    <a:pt x="1044" y="20422"/>
                    <a:pt x="2922" y="21600"/>
                    <a:pt x="6444" y="21600"/>
                  </a:cubicBezTo>
                  <a:cubicBezTo>
                    <a:pt x="9965" y="21600"/>
                    <a:pt x="15131" y="20422"/>
                    <a:pt x="17948" y="18851"/>
                  </a:cubicBezTo>
                  <a:cubicBezTo>
                    <a:pt x="20765" y="17280"/>
                    <a:pt x="21235" y="15316"/>
                    <a:pt x="19592" y="13156"/>
                  </a:cubicBezTo>
                  <a:cubicBezTo>
                    <a:pt x="17948" y="10996"/>
                    <a:pt x="14192" y="8640"/>
                    <a:pt x="10435" y="62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11314973" y="1320343"/>
              <a:ext cx="132196" cy="299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250" fill="norm" stroke="1" extrusionOk="0">
                  <a:moveTo>
                    <a:pt x="9257" y="1316"/>
                  </a:moveTo>
                  <a:cubicBezTo>
                    <a:pt x="9257" y="566"/>
                    <a:pt x="9257" y="-184"/>
                    <a:pt x="9257" y="41"/>
                  </a:cubicBezTo>
                  <a:cubicBezTo>
                    <a:pt x="9257" y="266"/>
                    <a:pt x="9257" y="1466"/>
                    <a:pt x="9086" y="4391"/>
                  </a:cubicBezTo>
                  <a:cubicBezTo>
                    <a:pt x="8914" y="7316"/>
                    <a:pt x="8571" y="11966"/>
                    <a:pt x="7714" y="15041"/>
                  </a:cubicBezTo>
                  <a:cubicBezTo>
                    <a:pt x="6857" y="18116"/>
                    <a:pt x="5486" y="19616"/>
                    <a:pt x="4971" y="19991"/>
                  </a:cubicBezTo>
                  <a:cubicBezTo>
                    <a:pt x="4457" y="20366"/>
                    <a:pt x="4800" y="19616"/>
                    <a:pt x="6514" y="18266"/>
                  </a:cubicBezTo>
                  <a:cubicBezTo>
                    <a:pt x="8229" y="16916"/>
                    <a:pt x="11314" y="14966"/>
                    <a:pt x="13714" y="13916"/>
                  </a:cubicBezTo>
                  <a:cubicBezTo>
                    <a:pt x="16114" y="12866"/>
                    <a:pt x="17829" y="12716"/>
                    <a:pt x="19029" y="13016"/>
                  </a:cubicBezTo>
                  <a:cubicBezTo>
                    <a:pt x="20229" y="13316"/>
                    <a:pt x="20914" y="14066"/>
                    <a:pt x="21257" y="14891"/>
                  </a:cubicBezTo>
                  <a:cubicBezTo>
                    <a:pt x="21600" y="15716"/>
                    <a:pt x="21600" y="16616"/>
                    <a:pt x="18857" y="17741"/>
                  </a:cubicBezTo>
                  <a:cubicBezTo>
                    <a:pt x="16114" y="18866"/>
                    <a:pt x="10629" y="20216"/>
                    <a:pt x="7029" y="20816"/>
                  </a:cubicBezTo>
                  <a:cubicBezTo>
                    <a:pt x="3429" y="21416"/>
                    <a:pt x="1714" y="21266"/>
                    <a:pt x="0" y="2111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11511823" y="1535757"/>
              <a:ext cx="44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755277" y="4621857"/>
              <a:ext cx="1186568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600" fill="norm" stroke="1" extrusionOk="0">
                  <a:moveTo>
                    <a:pt x="798" y="21600"/>
                  </a:moveTo>
                  <a:cubicBezTo>
                    <a:pt x="606" y="21300"/>
                    <a:pt x="415" y="21000"/>
                    <a:pt x="243" y="20400"/>
                  </a:cubicBezTo>
                  <a:cubicBezTo>
                    <a:pt x="70" y="19800"/>
                    <a:pt x="-83" y="18900"/>
                    <a:pt x="51" y="17850"/>
                  </a:cubicBezTo>
                  <a:cubicBezTo>
                    <a:pt x="185" y="16800"/>
                    <a:pt x="606" y="15600"/>
                    <a:pt x="1430" y="14550"/>
                  </a:cubicBezTo>
                  <a:cubicBezTo>
                    <a:pt x="2253" y="13500"/>
                    <a:pt x="3479" y="12600"/>
                    <a:pt x="4819" y="11700"/>
                  </a:cubicBezTo>
                  <a:cubicBezTo>
                    <a:pt x="6160" y="10800"/>
                    <a:pt x="7615" y="9900"/>
                    <a:pt x="9013" y="9000"/>
                  </a:cubicBezTo>
                  <a:cubicBezTo>
                    <a:pt x="10411" y="8100"/>
                    <a:pt x="11751" y="7200"/>
                    <a:pt x="13149" y="6600"/>
                  </a:cubicBezTo>
                  <a:cubicBezTo>
                    <a:pt x="14547" y="6000"/>
                    <a:pt x="16002" y="5700"/>
                    <a:pt x="17343" y="5100"/>
                  </a:cubicBezTo>
                  <a:cubicBezTo>
                    <a:pt x="18683" y="4500"/>
                    <a:pt x="19908" y="3600"/>
                    <a:pt x="20617" y="2850"/>
                  </a:cubicBezTo>
                  <a:cubicBezTo>
                    <a:pt x="21326" y="2100"/>
                    <a:pt x="21517" y="1500"/>
                    <a:pt x="21460" y="1050"/>
                  </a:cubicBezTo>
                  <a:cubicBezTo>
                    <a:pt x="21402" y="600"/>
                    <a:pt x="21096" y="300"/>
                    <a:pt x="20770" y="150"/>
                  </a:cubicBezTo>
                  <a:cubicBezTo>
                    <a:pt x="20445" y="0"/>
                    <a:pt x="20100" y="0"/>
                    <a:pt x="1975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927534" y="4729807"/>
              <a:ext cx="741790" cy="138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403" fill="norm" stroke="1" extrusionOk="0">
                  <a:moveTo>
                    <a:pt x="519" y="18655"/>
                  </a:moveTo>
                  <a:cubicBezTo>
                    <a:pt x="212" y="19636"/>
                    <a:pt x="-95" y="20618"/>
                    <a:pt x="28" y="21109"/>
                  </a:cubicBezTo>
                  <a:cubicBezTo>
                    <a:pt x="150" y="21600"/>
                    <a:pt x="703" y="21600"/>
                    <a:pt x="1991" y="20127"/>
                  </a:cubicBezTo>
                  <a:cubicBezTo>
                    <a:pt x="3280" y="18655"/>
                    <a:pt x="5305" y="15709"/>
                    <a:pt x="7729" y="12600"/>
                  </a:cubicBezTo>
                  <a:cubicBezTo>
                    <a:pt x="10153" y="9491"/>
                    <a:pt x="12975" y="6218"/>
                    <a:pt x="15338" y="4091"/>
                  </a:cubicBezTo>
                  <a:cubicBezTo>
                    <a:pt x="17700" y="1964"/>
                    <a:pt x="19603" y="982"/>
                    <a:pt x="2150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1377223" y="6187339"/>
              <a:ext cx="204420" cy="573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515" fill="norm" stroke="1" extrusionOk="0">
                  <a:moveTo>
                    <a:pt x="3340" y="6306"/>
                  </a:moveTo>
                  <a:cubicBezTo>
                    <a:pt x="3118" y="7894"/>
                    <a:pt x="2895" y="9482"/>
                    <a:pt x="2895" y="11666"/>
                  </a:cubicBezTo>
                  <a:cubicBezTo>
                    <a:pt x="2895" y="13850"/>
                    <a:pt x="3118" y="16629"/>
                    <a:pt x="3229" y="18218"/>
                  </a:cubicBezTo>
                  <a:cubicBezTo>
                    <a:pt x="3340" y="19806"/>
                    <a:pt x="3340" y="20203"/>
                    <a:pt x="3229" y="20640"/>
                  </a:cubicBezTo>
                  <a:cubicBezTo>
                    <a:pt x="3118" y="21077"/>
                    <a:pt x="2895" y="21553"/>
                    <a:pt x="2561" y="21513"/>
                  </a:cubicBezTo>
                  <a:cubicBezTo>
                    <a:pt x="2227" y="21474"/>
                    <a:pt x="1781" y="20918"/>
                    <a:pt x="1447" y="19369"/>
                  </a:cubicBezTo>
                  <a:cubicBezTo>
                    <a:pt x="1113" y="17821"/>
                    <a:pt x="891" y="15279"/>
                    <a:pt x="1225" y="12579"/>
                  </a:cubicBezTo>
                  <a:cubicBezTo>
                    <a:pt x="1559" y="9879"/>
                    <a:pt x="2449" y="7021"/>
                    <a:pt x="4008" y="4996"/>
                  </a:cubicBezTo>
                  <a:cubicBezTo>
                    <a:pt x="5567" y="2971"/>
                    <a:pt x="7794" y="1779"/>
                    <a:pt x="9464" y="1104"/>
                  </a:cubicBezTo>
                  <a:cubicBezTo>
                    <a:pt x="11134" y="429"/>
                    <a:pt x="12247" y="271"/>
                    <a:pt x="13472" y="152"/>
                  </a:cubicBezTo>
                  <a:cubicBezTo>
                    <a:pt x="14697" y="32"/>
                    <a:pt x="16033" y="-47"/>
                    <a:pt x="17258" y="32"/>
                  </a:cubicBezTo>
                  <a:cubicBezTo>
                    <a:pt x="18482" y="112"/>
                    <a:pt x="19596" y="350"/>
                    <a:pt x="20375" y="1144"/>
                  </a:cubicBezTo>
                  <a:cubicBezTo>
                    <a:pt x="21155" y="1938"/>
                    <a:pt x="21600" y="3288"/>
                    <a:pt x="21489" y="4321"/>
                  </a:cubicBezTo>
                  <a:cubicBezTo>
                    <a:pt x="21377" y="5353"/>
                    <a:pt x="20709" y="6068"/>
                    <a:pt x="18371" y="6703"/>
                  </a:cubicBezTo>
                  <a:cubicBezTo>
                    <a:pt x="16033" y="7338"/>
                    <a:pt x="12025" y="7894"/>
                    <a:pt x="8685" y="8212"/>
                  </a:cubicBezTo>
                  <a:cubicBezTo>
                    <a:pt x="5344" y="8529"/>
                    <a:pt x="2672" y="8609"/>
                    <a:pt x="0" y="86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1031042" y="6254755"/>
              <a:ext cx="219182" cy="595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566" fill="norm" stroke="1" extrusionOk="0">
                  <a:moveTo>
                    <a:pt x="21101" y="655"/>
                  </a:moveTo>
                  <a:cubicBezTo>
                    <a:pt x="20490" y="349"/>
                    <a:pt x="19878" y="43"/>
                    <a:pt x="18044" y="4"/>
                  </a:cubicBezTo>
                  <a:cubicBezTo>
                    <a:pt x="16210" y="-34"/>
                    <a:pt x="13154" y="196"/>
                    <a:pt x="9995" y="1000"/>
                  </a:cubicBezTo>
                  <a:cubicBezTo>
                    <a:pt x="6837" y="1804"/>
                    <a:pt x="3576" y="3183"/>
                    <a:pt x="1743" y="5289"/>
                  </a:cubicBezTo>
                  <a:cubicBezTo>
                    <a:pt x="-91" y="7396"/>
                    <a:pt x="-499" y="10230"/>
                    <a:pt x="622" y="12796"/>
                  </a:cubicBezTo>
                  <a:cubicBezTo>
                    <a:pt x="1743" y="15362"/>
                    <a:pt x="4392" y="17660"/>
                    <a:pt x="7754" y="19077"/>
                  </a:cubicBezTo>
                  <a:cubicBezTo>
                    <a:pt x="11116" y="20494"/>
                    <a:pt x="15192" y="21030"/>
                    <a:pt x="19267" y="21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1912740" y="6241107"/>
              <a:ext cx="82990" cy="425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6" h="21488" fill="norm" stroke="1" extrusionOk="0">
                  <a:moveTo>
                    <a:pt x="1054" y="0"/>
                  </a:moveTo>
                  <a:cubicBezTo>
                    <a:pt x="3688" y="214"/>
                    <a:pt x="6322" y="428"/>
                    <a:pt x="9220" y="1390"/>
                  </a:cubicBezTo>
                  <a:cubicBezTo>
                    <a:pt x="12117" y="2352"/>
                    <a:pt x="15278" y="4063"/>
                    <a:pt x="17649" y="6683"/>
                  </a:cubicBezTo>
                  <a:cubicBezTo>
                    <a:pt x="20020" y="9303"/>
                    <a:pt x="21600" y="12832"/>
                    <a:pt x="20020" y="15398"/>
                  </a:cubicBezTo>
                  <a:cubicBezTo>
                    <a:pt x="18439" y="17964"/>
                    <a:pt x="13698" y="19568"/>
                    <a:pt x="10010" y="20477"/>
                  </a:cubicBezTo>
                  <a:cubicBezTo>
                    <a:pt x="6322" y="21386"/>
                    <a:pt x="3688" y="21600"/>
                    <a:pt x="2107" y="21440"/>
                  </a:cubicBezTo>
                  <a:cubicBezTo>
                    <a:pt x="527" y="21279"/>
                    <a:pt x="0" y="20745"/>
                    <a:pt x="0" y="20210"/>
                  </a:cubicBezTo>
                  <a:cubicBezTo>
                    <a:pt x="0" y="19675"/>
                    <a:pt x="527" y="19141"/>
                    <a:pt x="1054" y="18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2019485" y="5989930"/>
              <a:ext cx="81639" cy="159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097" fill="norm" stroke="1" extrusionOk="0">
                  <a:moveTo>
                    <a:pt x="6407" y="4675"/>
                  </a:moveTo>
                  <a:cubicBezTo>
                    <a:pt x="5853" y="9164"/>
                    <a:pt x="5299" y="13652"/>
                    <a:pt x="5023" y="16597"/>
                  </a:cubicBezTo>
                  <a:cubicBezTo>
                    <a:pt x="4746" y="19543"/>
                    <a:pt x="4746" y="20945"/>
                    <a:pt x="3915" y="21086"/>
                  </a:cubicBezTo>
                  <a:cubicBezTo>
                    <a:pt x="3084" y="21226"/>
                    <a:pt x="1423" y="20104"/>
                    <a:pt x="592" y="17158"/>
                  </a:cubicBezTo>
                  <a:cubicBezTo>
                    <a:pt x="-239" y="14213"/>
                    <a:pt x="-239" y="9444"/>
                    <a:pt x="869" y="6218"/>
                  </a:cubicBezTo>
                  <a:cubicBezTo>
                    <a:pt x="1976" y="2992"/>
                    <a:pt x="4192" y="1309"/>
                    <a:pt x="7515" y="468"/>
                  </a:cubicBezTo>
                  <a:cubicBezTo>
                    <a:pt x="10838" y="-374"/>
                    <a:pt x="15269" y="-374"/>
                    <a:pt x="17761" y="2992"/>
                  </a:cubicBezTo>
                  <a:cubicBezTo>
                    <a:pt x="20253" y="6358"/>
                    <a:pt x="20807" y="13091"/>
                    <a:pt x="21361" y="198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2158273" y="6050607"/>
              <a:ext cx="114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00" y="17280"/>
                    <a:pt x="10400" y="12960"/>
                    <a:pt x="14000" y="9360"/>
                  </a:cubicBezTo>
                  <a:cubicBezTo>
                    <a:pt x="17600" y="5760"/>
                    <a:pt x="1960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2216365" y="5993457"/>
              <a:ext cx="18109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4032"/>
                    <a:pt x="-1068" y="8064"/>
                    <a:pt x="132" y="11664"/>
                  </a:cubicBezTo>
                  <a:cubicBezTo>
                    <a:pt x="1332" y="15264"/>
                    <a:pt x="10932" y="18432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2329723" y="5980757"/>
              <a:ext cx="127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2786923" y="6422813"/>
              <a:ext cx="1968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2090" y="12582"/>
                    <a:pt x="4181" y="4867"/>
                    <a:pt x="7781" y="1782"/>
                  </a:cubicBezTo>
                  <a:cubicBezTo>
                    <a:pt x="11381" y="-1304"/>
                    <a:pt x="16490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2812323" y="6533207"/>
              <a:ext cx="260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22" y="15429"/>
                    <a:pt x="12644" y="9257"/>
                    <a:pt x="16244" y="5657"/>
                  </a:cubicBezTo>
                  <a:cubicBezTo>
                    <a:pt x="19844" y="2057"/>
                    <a:pt x="20722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3663223" y="6074573"/>
              <a:ext cx="186589" cy="474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352" fill="norm" stroke="1" extrusionOk="0">
                  <a:moveTo>
                    <a:pt x="4369" y="7772"/>
                  </a:moveTo>
                  <a:cubicBezTo>
                    <a:pt x="3398" y="11197"/>
                    <a:pt x="2427" y="14623"/>
                    <a:pt x="1942" y="16574"/>
                  </a:cubicBezTo>
                  <a:cubicBezTo>
                    <a:pt x="1456" y="18524"/>
                    <a:pt x="1456" y="19000"/>
                    <a:pt x="1335" y="19666"/>
                  </a:cubicBezTo>
                  <a:cubicBezTo>
                    <a:pt x="1213" y="20332"/>
                    <a:pt x="971" y="21189"/>
                    <a:pt x="728" y="21331"/>
                  </a:cubicBezTo>
                  <a:cubicBezTo>
                    <a:pt x="485" y="21474"/>
                    <a:pt x="243" y="20903"/>
                    <a:pt x="121" y="19000"/>
                  </a:cubicBezTo>
                  <a:cubicBezTo>
                    <a:pt x="0" y="17097"/>
                    <a:pt x="0" y="13862"/>
                    <a:pt x="485" y="10769"/>
                  </a:cubicBezTo>
                  <a:cubicBezTo>
                    <a:pt x="971" y="7677"/>
                    <a:pt x="1942" y="4727"/>
                    <a:pt x="3034" y="2967"/>
                  </a:cubicBezTo>
                  <a:cubicBezTo>
                    <a:pt x="4126" y="1206"/>
                    <a:pt x="5339" y="635"/>
                    <a:pt x="6796" y="302"/>
                  </a:cubicBezTo>
                  <a:cubicBezTo>
                    <a:pt x="8252" y="-31"/>
                    <a:pt x="9951" y="-126"/>
                    <a:pt x="12135" y="207"/>
                  </a:cubicBezTo>
                  <a:cubicBezTo>
                    <a:pt x="14319" y="540"/>
                    <a:pt x="16989" y="1301"/>
                    <a:pt x="18809" y="2538"/>
                  </a:cubicBezTo>
                  <a:cubicBezTo>
                    <a:pt x="20629" y="3775"/>
                    <a:pt x="21600" y="5488"/>
                    <a:pt x="21357" y="6820"/>
                  </a:cubicBezTo>
                  <a:cubicBezTo>
                    <a:pt x="21115" y="8152"/>
                    <a:pt x="19658" y="9104"/>
                    <a:pt x="17110" y="9770"/>
                  </a:cubicBezTo>
                  <a:cubicBezTo>
                    <a:pt x="14562" y="10436"/>
                    <a:pt x="10921" y="10817"/>
                    <a:pt x="7888" y="10722"/>
                  </a:cubicBezTo>
                  <a:cubicBezTo>
                    <a:pt x="4854" y="10626"/>
                    <a:pt x="2427" y="10055"/>
                    <a:pt x="0" y="9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3929923" y="5911857"/>
              <a:ext cx="146051" cy="16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4861"/>
                  </a:moveTo>
                  <a:cubicBezTo>
                    <a:pt x="0" y="6522"/>
                    <a:pt x="0" y="8184"/>
                    <a:pt x="0" y="10122"/>
                  </a:cubicBezTo>
                  <a:cubicBezTo>
                    <a:pt x="0" y="12061"/>
                    <a:pt x="0" y="14276"/>
                    <a:pt x="313" y="14553"/>
                  </a:cubicBezTo>
                  <a:cubicBezTo>
                    <a:pt x="626" y="14830"/>
                    <a:pt x="1252" y="13168"/>
                    <a:pt x="2661" y="10814"/>
                  </a:cubicBezTo>
                  <a:cubicBezTo>
                    <a:pt x="4070" y="8461"/>
                    <a:pt x="6261" y="5414"/>
                    <a:pt x="8139" y="3338"/>
                  </a:cubicBezTo>
                  <a:cubicBezTo>
                    <a:pt x="10017" y="1261"/>
                    <a:pt x="11583" y="153"/>
                    <a:pt x="12991" y="14"/>
                  </a:cubicBezTo>
                  <a:cubicBezTo>
                    <a:pt x="14400" y="-124"/>
                    <a:pt x="15652" y="707"/>
                    <a:pt x="17061" y="4445"/>
                  </a:cubicBezTo>
                  <a:cubicBezTo>
                    <a:pt x="18470" y="8184"/>
                    <a:pt x="20035" y="14830"/>
                    <a:pt x="21600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4869723" y="6330007"/>
              <a:ext cx="361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89" y="14400"/>
                    <a:pt x="7579" y="7200"/>
                    <a:pt x="11179" y="3600"/>
                  </a:cubicBezTo>
                  <a:cubicBezTo>
                    <a:pt x="14779" y="0"/>
                    <a:pt x="1818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4837973" y="6361757"/>
              <a:ext cx="4889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47" y="17486"/>
                    <a:pt x="7294" y="13371"/>
                    <a:pt x="10894" y="9771"/>
                  </a:cubicBezTo>
                  <a:cubicBezTo>
                    <a:pt x="14494" y="6171"/>
                    <a:pt x="18047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5250329" y="6219064"/>
              <a:ext cx="201958" cy="269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1501" fill="norm" stroke="1" extrusionOk="0">
                  <a:moveTo>
                    <a:pt x="4576" y="238"/>
                  </a:moveTo>
                  <a:cubicBezTo>
                    <a:pt x="2632" y="70"/>
                    <a:pt x="688" y="-99"/>
                    <a:pt x="148" y="70"/>
                  </a:cubicBezTo>
                  <a:cubicBezTo>
                    <a:pt x="-392" y="238"/>
                    <a:pt x="472" y="745"/>
                    <a:pt x="3928" y="1926"/>
                  </a:cubicBezTo>
                  <a:cubicBezTo>
                    <a:pt x="7384" y="3107"/>
                    <a:pt x="13432" y="4963"/>
                    <a:pt x="16888" y="6904"/>
                  </a:cubicBezTo>
                  <a:cubicBezTo>
                    <a:pt x="20344" y="8845"/>
                    <a:pt x="21208" y="10870"/>
                    <a:pt x="20236" y="13317"/>
                  </a:cubicBezTo>
                  <a:cubicBezTo>
                    <a:pt x="19264" y="15763"/>
                    <a:pt x="16456" y="18632"/>
                    <a:pt x="13648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6584586" y="5916733"/>
              <a:ext cx="219115" cy="542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537" fill="norm" stroke="1" extrusionOk="0">
                  <a:moveTo>
                    <a:pt x="2434" y="9350"/>
                  </a:moveTo>
                  <a:cubicBezTo>
                    <a:pt x="1816" y="10191"/>
                    <a:pt x="1199" y="11031"/>
                    <a:pt x="994" y="12712"/>
                  </a:cubicBezTo>
                  <a:cubicBezTo>
                    <a:pt x="788" y="14393"/>
                    <a:pt x="994" y="16914"/>
                    <a:pt x="1096" y="18385"/>
                  </a:cubicBezTo>
                  <a:cubicBezTo>
                    <a:pt x="1199" y="19856"/>
                    <a:pt x="1199" y="20276"/>
                    <a:pt x="994" y="20697"/>
                  </a:cubicBezTo>
                  <a:cubicBezTo>
                    <a:pt x="788" y="21117"/>
                    <a:pt x="376" y="21537"/>
                    <a:pt x="171" y="21537"/>
                  </a:cubicBezTo>
                  <a:cubicBezTo>
                    <a:pt x="-35" y="21537"/>
                    <a:pt x="-35" y="21117"/>
                    <a:pt x="68" y="19310"/>
                  </a:cubicBezTo>
                  <a:cubicBezTo>
                    <a:pt x="171" y="17503"/>
                    <a:pt x="376" y="14309"/>
                    <a:pt x="1096" y="11283"/>
                  </a:cubicBezTo>
                  <a:cubicBezTo>
                    <a:pt x="1816" y="8258"/>
                    <a:pt x="3051" y="5400"/>
                    <a:pt x="4388" y="3593"/>
                  </a:cubicBezTo>
                  <a:cubicBezTo>
                    <a:pt x="5725" y="1786"/>
                    <a:pt x="7165" y="1030"/>
                    <a:pt x="8708" y="567"/>
                  </a:cubicBezTo>
                  <a:cubicBezTo>
                    <a:pt x="10251" y="105"/>
                    <a:pt x="11896" y="-63"/>
                    <a:pt x="13028" y="21"/>
                  </a:cubicBezTo>
                  <a:cubicBezTo>
                    <a:pt x="14159" y="105"/>
                    <a:pt x="14776" y="441"/>
                    <a:pt x="16114" y="1198"/>
                  </a:cubicBezTo>
                  <a:cubicBezTo>
                    <a:pt x="17451" y="1954"/>
                    <a:pt x="19508" y="3131"/>
                    <a:pt x="20536" y="4013"/>
                  </a:cubicBezTo>
                  <a:cubicBezTo>
                    <a:pt x="21565" y="4896"/>
                    <a:pt x="21565" y="5484"/>
                    <a:pt x="20434" y="6114"/>
                  </a:cubicBezTo>
                  <a:cubicBezTo>
                    <a:pt x="19302" y="6745"/>
                    <a:pt x="17039" y="7417"/>
                    <a:pt x="14674" y="7879"/>
                  </a:cubicBezTo>
                  <a:cubicBezTo>
                    <a:pt x="12308" y="8342"/>
                    <a:pt x="9839" y="8594"/>
                    <a:pt x="7371" y="88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6915364" y="5780646"/>
              <a:ext cx="134215" cy="206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499" fill="norm" stroke="1" extrusionOk="0">
                  <a:moveTo>
                    <a:pt x="1846" y="7613"/>
                  </a:moveTo>
                  <a:cubicBezTo>
                    <a:pt x="1846" y="10038"/>
                    <a:pt x="1846" y="12462"/>
                    <a:pt x="1514" y="14556"/>
                  </a:cubicBezTo>
                  <a:cubicBezTo>
                    <a:pt x="1181" y="16650"/>
                    <a:pt x="517" y="18413"/>
                    <a:pt x="184" y="18634"/>
                  </a:cubicBezTo>
                  <a:cubicBezTo>
                    <a:pt x="-148" y="18854"/>
                    <a:pt x="-148" y="17532"/>
                    <a:pt x="1181" y="14446"/>
                  </a:cubicBezTo>
                  <a:cubicBezTo>
                    <a:pt x="2510" y="11360"/>
                    <a:pt x="5169" y="6511"/>
                    <a:pt x="7163" y="3646"/>
                  </a:cubicBezTo>
                  <a:cubicBezTo>
                    <a:pt x="9157" y="781"/>
                    <a:pt x="10486" y="-101"/>
                    <a:pt x="12812" y="9"/>
                  </a:cubicBezTo>
                  <a:cubicBezTo>
                    <a:pt x="15138" y="119"/>
                    <a:pt x="18461" y="1221"/>
                    <a:pt x="19957" y="4968"/>
                  </a:cubicBezTo>
                  <a:cubicBezTo>
                    <a:pt x="21452" y="8715"/>
                    <a:pt x="21120" y="15107"/>
                    <a:pt x="20787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7231923" y="5802957"/>
              <a:ext cx="141390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2" h="21600" fill="norm" stroke="1" extrusionOk="0">
                  <a:moveTo>
                    <a:pt x="7301" y="0"/>
                  </a:moveTo>
                  <a:cubicBezTo>
                    <a:pt x="11256" y="2400"/>
                    <a:pt x="15211" y="4800"/>
                    <a:pt x="17797" y="7371"/>
                  </a:cubicBezTo>
                  <a:cubicBezTo>
                    <a:pt x="20383" y="9943"/>
                    <a:pt x="21600" y="12686"/>
                    <a:pt x="18406" y="15086"/>
                  </a:cubicBezTo>
                  <a:cubicBezTo>
                    <a:pt x="15211" y="17486"/>
                    <a:pt x="7606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6258097" y="5960581"/>
              <a:ext cx="211827" cy="496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466" fill="norm" stroke="1" extrusionOk="0">
                  <a:moveTo>
                    <a:pt x="21192" y="598"/>
                  </a:moveTo>
                  <a:cubicBezTo>
                    <a:pt x="18227" y="232"/>
                    <a:pt x="15263" y="-134"/>
                    <a:pt x="12510" y="49"/>
                  </a:cubicBezTo>
                  <a:cubicBezTo>
                    <a:pt x="9757" y="232"/>
                    <a:pt x="7216" y="964"/>
                    <a:pt x="4992" y="2658"/>
                  </a:cubicBezTo>
                  <a:cubicBezTo>
                    <a:pt x="2768" y="4351"/>
                    <a:pt x="863" y="7005"/>
                    <a:pt x="227" y="9705"/>
                  </a:cubicBezTo>
                  <a:cubicBezTo>
                    <a:pt x="-408" y="12405"/>
                    <a:pt x="227" y="15151"/>
                    <a:pt x="2874" y="17119"/>
                  </a:cubicBezTo>
                  <a:cubicBezTo>
                    <a:pt x="5521" y="19086"/>
                    <a:pt x="10180" y="20276"/>
                    <a:pt x="14839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7543073" y="6063307"/>
              <a:ext cx="1778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533"/>
                    <a:pt x="7200" y="9067"/>
                    <a:pt x="10800" y="12667"/>
                  </a:cubicBezTo>
                  <a:cubicBezTo>
                    <a:pt x="14400" y="16267"/>
                    <a:pt x="18000" y="189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7605350" y="6076007"/>
              <a:ext cx="115524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600" fill="norm" stroke="1" extrusionOk="0">
                  <a:moveTo>
                    <a:pt x="21434" y="0"/>
                  </a:moveTo>
                  <a:cubicBezTo>
                    <a:pt x="15150" y="3512"/>
                    <a:pt x="8867" y="7024"/>
                    <a:pt x="5136" y="10361"/>
                  </a:cubicBezTo>
                  <a:cubicBezTo>
                    <a:pt x="1405" y="13698"/>
                    <a:pt x="227" y="16859"/>
                    <a:pt x="30" y="18702"/>
                  </a:cubicBezTo>
                  <a:cubicBezTo>
                    <a:pt x="-166" y="20546"/>
                    <a:pt x="619" y="21073"/>
                    <a:pt x="14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7880049" y="5846200"/>
              <a:ext cx="164610" cy="471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558" fill="norm" stroke="1" extrusionOk="0">
                  <a:moveTo>
                    <a:pt x="8046" y="5867"/>
                  </a:moveTo>
                  <a:cubicBezTo>
                    <a:pt x="6426" y="7610"/>
                    <a:pt x="4806" y="9354"/>
                    <a:pt x="3591" y="11775"/>
                  </a:cubicBezTo>
                  <a:cubicBezTo>
                    <a:pt x="2376" y="14197"/>
                    <a:pt x="1566" y="17296"/>
                    <a:pt x="1026" y="19136"/>
                  </a:cubicBezTo>
                  <a:cubicBezTo>
                    <a:pt x="486" y="20977"/>
                    <a:pt x="216" y="21558"/>
                    <a:pt x="81" y="21558"/>
                  </a:cubicBezTo>
                  <a:cubicBezTo>
                    <a:pt x="-54" y="21558"/>
                    <a:pt x="-54" y="20977"/>
                    <a:pt x="351" y="19233"/>
                  </a:cubicBezTo>
                  <a:cubicBezTo>
                    <a:pt x="756" y="17490"/>
                    <a:pt x="1566" y="14584"/>
                    <a:pt x="2376" y="11775"/>
                  </a:cubicBezTo>
                  <a:cubicBezTo>
                    <a:pt x="3186" y="8966"/>
                    <a:pt x="3996" y="6254"/>
                    <a:pt x="4671" y="4414"/>
                  </a:cubicBezTo>
                  <a:cubicBezTo>
                    <a:pt x="5346" y="2573"/>
                    <a:pt x="5886" y="1605"/>
                    <a:pt x="6696" y="975"/>
                  </a:cubicBezTo>
                  <a:cubicBezTo>
                    <a:pt x="7506" y="345"/>
                    <a:pt x="8586" y="55"/>
                    <a:pt x="9936" y="6"/>
                  </a:cubicBezTo>
                  <a:cubicBezTo>
                    <a:pt x="11286" y="-42"/>
                    <a:pt x="12906" y="152"/>
                    <a:pt x="15066" y="1120"/>
                  </a:cubicBezTo>
                  <a:cubicBezTo>
                    <a:pt x="17226" y="2089"/>
                    <a:pt x="19926" y="3832"/>
                    <a:pt x="20736" y="5431"/>
                  </a:cubicBezTo>
                  <a:cubicBezTo>
                    <a:pt x="21546" y="7029"/>
                    <a:pt x="20466" y="8482"/>
                    <a:pt x="17631" y="9402"/>
                  </a:cubicBezTo>
                  <a:cubicBezTo>
                    <a:pt x="14796" y="10322"/>
                    <a:pt x="10206" y="10710"/>
                    <a:pt x="5616" y="11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8286023" y="6114107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0"/>
                    <a:pt x="12000" y="0"/>
                    <a:pt x="15600" y="3600"/>
                  </a:cubicBezTo>
                  <a:cubicBezTo>
                    <a:pt x="19200" y="7200"/>
                    <a:pt x="20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8251954" y="6272857"/>
              <a:ext cx="16107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600" fill="norm" stroke="1" extrusionOk="0">
                  <a:moveTo>
                    <a:pt x="3673" y="0"/>
                  </a:moveTo>
                  <a:cubicBezTo>
                    <a:pt x="1710" y="3600"/>
                    <a:pt x="-254" y="7200"/>
                    <a:pt x="27" y="9000"/>
                  </a:cubicBezTo>
                  <a:cubicBezTo>
                    <a:pt x="307" y="10800"/>
                    <a:pt x="2832" y="10800"/>
                    <a:pt x="6759" y="12600"/>
                  </a:cubicBezTo>
                  <a:cubicBezTo>
                    <a:pt x="10686" y="14400"/>
                    <a:pt x="16016" y="18000"/>
                    <a:pt x="213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9143915" y="5846057"/>
              <a:ext cx="205504" cy="459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296" fill="norm" stroke="1" extrusionOk="0">
                  <a:moveTo>
                    <a:pt x="2552" y="8310"/>
                  </a:moveTo>
                  <a:cubicBezTo>
                    <a:pt x="2552" y="11746"/>
                    <a:pt x="2552" y="15182"/>
                    <a:pt x="2443" y="17244"/>
                  </a:cubicBezTo>
                  <a:cubicBezTo>
                    <a:pt x="2334" y="19306"/>
                    <a:pt x="2116" y="19993"/>
                    <a:pt x="1679" y="20533"/>
                  </a:cubicBezTo>
                  <a:cubicBezTo>
                    <a:pt x="1243" y="21073"/>
                    <a:pt x="589" y="21466"/>
                    <a:pt x="261" y="21221"/>
                  </a:cubicBezTo>
                  <a:cubicBezTo>
                    <a:pt x="-66" y="20975"/>
                    <a:pt x="-66" y="20091"/>
                    <a:pt x="152" y="18030"/>
                  </a:cubicBezTo>
                  <a:cubicBezTo>
                    <a:pt x="370" y="15968"/>
                    <a:pt x="807" y="12728"/>
                    <a:pt x="1570" y="9831"/>
                  </a:cubicBezTo>
                  <a:cubicBezTo>
                    <a:pt x="2334" y="6935"/>
                    <a:pt x="3425" y="4382"/>
                    <a:pt x="5170" y="2762"/>
                  </a:cubicBezTo>
                  <a:cubicBezTo>
                    <a:pt x="6916" y="1142"/>
                    <a:pt x="9316" y="455"/>
                    <a:pt x="11061" y="161"/>
                  </a:cubicBezTo>
                  <a:cubicBezTo>
                    <a:pt x="12807" y="-134"/>
                    <a:pt x="13898" y="-36"/>
                    <a:pt x="15316" y="553"/>
                  </a:cubicBezTo>
                  <a:cubicBezTo>
                    <a:pt x="16734" y="1142"/>
                    <a:pt x="18479" y="2222"/>
                    <a:pt x="19679" y="3401"/>
                  </a:cubicBezTo>
                  <a:cubicBezTo>
                    <a:pt x="20879" y="4579"/>
                    <a:pt x="21534" y="5855"/>
                    <a:pt x="20989" y="6886"/>
                  </a:cubicBezTo>
                  <a:cubicBezTo>
                    <a:pt x="20443" y="7917"/>
                    <a:pt x="18698" y="8702"/>
                    <a:pt x="15861" y="9193"/>
                  </a:cubicBezTo>
                  <a:cubicBezTo>
                    <a:pt x="13025" y="9684"/>
                    <a:pt x="9098" y="9881"/>
                    <a:pt x="5170" y="100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9439046" y="5807353"/>
              <a:ext cx="109384" cy="160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1" h="21025" fill="norm" stroke="1" extrusionOk="0">
                  <a:moveTo>
                    <a:pt x="1706" y="256"/>
                  </a:moveTo>
                  <a:cubicBezTo>
                    <a:pt x="1706" y="4687"/>
                    <a:pt x="1706" y="9117"/>
                    <a:pt x="1506" y="12025"/>
                  </a:cubicBezTo>
                  <a:cubicBezTo>
                    <a:pt x="1306" y="14933"/>
                    <a:pt x="906" y="16317"/>
                    <a:pt x="506" y="16317"/>
                  </a:cubicBezTo>
                  <a:cubicBezTo>
                    <a:pt x="106" y="16317"/>
                    <a:pt x="-294" y="14933"/>
                    <a:pt x="306" y="12163"/>
                  </a:cubicBezTo>
                  <a:cubicBezTo>
                    <a:pt x="906" y="9394"/>
                    <a:pt x="2506" y="5240"/>
                    <a:pt x="4506" y="2748"/>
                  </a:cubicBezTo>
                  <a:cubicBezTo>
                    <a:pt x="6506" y="256"/>
                    <a:pt x="8906" y="-575"/>
                    <a:pt x="11906" y="394"/>
                  </a:cubicBezTo>
                  <a:cubicBezTo>
                    <a:pt x="14906" y="1363"/>
                    <a:pt x="18506" y="4133"/>
                    <a:pt x="19906" y="7871"/>
                  </a:cubicBezTo>
                  <a:cubicBezTo>
                    <a:pt x="21306" y="11610"/>
                    <a:pt x="20506" y="16317"/>
                    <a:pt x="19706" y="210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9638573" y="5815094"/>
              <a:ext cx="150445" cy="464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528" fill="norm" stroke="1" extrusionOk="0">
                  <a:moveTo>
                    <a:pt x="6300" y="321"/>
                  </a:moveTo>
                  <a:cubicBezTo>
                    <a:pt x="7800" y="124"/>
                    <a:pt x="9300" y="-72"/>
                    <a:pt x="10650" y="26"/>
                  </a:cubicBezTo>
                  <a:cubicBezTo>
                    <a:pt x="12000" y="124"/>
                    <a:pt x="13200" y="517"/>
                    <a:pt x="15450" y="2088"/>
                  </a:cubicBezTo>
                  <a:cubicBezTo>
                    <a:pt x="17700" y="3659"/>
                    <a:pt x="21000" y="6408"/>
                    <a:pt x="21300" y="9206"/>
                  </a:cubicBezTo>
                  <a:cubicBezTo>
                    <a:pt x="21600" y="12004"/>
                    <a:pt x="18900" y="14852"/>
                    <a:pt x="14850" y="16913"/>
                  </a:cubicBezTo>
                  <a:cubicBezTo>
                    <a:pt x="10800" y="18975"/>
                    <a:pt x="5400" y="20252"/>
                    <a:pt x="0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8892021" y="5837019"/>
              <a:ext cx="244903" cy="461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1492" fill="norm" stroke="1" extrusionOk="0">
                  <a:moveTo>
                    <a:pt x="21179" y="1371"/>
                  </a:moveTo>
                  <a:cubicBezTo>
                    <a:pt x="20447" y="878"/>
                    <a:pt x="19715" y="385"/>
                    <a:pt x="18799" y="139"/>
                  </a:cubicBezTo>
                  <a:cubicBezTo>
                    <a:pt x="17884" y="-108"/>
                    <a:pt x="16786" y="-108"/>
                    <a:pt x="14589" y="829"/>
                  </a:cubicBezTo>
                  <a:cubicBezTo>
                    <a:pt x="12393" y="1766"/>
                    <a:pt x="9098" y="3640"/>
                    <a:pt x="6352" y="5859"/>
                  </a:cubicBezTo>
                  <a:cubicBezTo>
                    <a:pt x="3606" y="8078"/>
                    <a:pt x="1410" y="10643"/>
                    <a:pt x="494" y="12911"/>
                  </a:cubicBezTo>
                  <a:cubicBezTo>
                    <a:pt x="-421" y="15180"/>
                    <a:pt x="-55" y="17152"/>
                    <a:pt x="1501" y="18533"/>
                  </a:cubicBezTo>
                  <a:cubicBezTo>
                    <a:pt x="3057" y="19914"/>
                    <a:pt x="5803" y="20703"/>
                    <a:pt x="8548" y="21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6433940" y="6609407"/>
              <a:ext cx="766234" cy="87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5" fill="norm" stroke="1" extrusionOk="0">
                  <a:moveTo>
                    <a:pt x="477" y="0"/>
                  </a:moveTo>
                  <a:cubicBezTo>
                    <a:pt x="239" y="1543"/>
                    <a:pt x="0" y="3086"/>
                    <a:pt x="0" y="5143"/>
                  </a:cubicBezTo>
                  <a:cubicBezTo>
                    <a:pt x="0" y="7200"/>
                    <a:pt x="239" y="9771"/>
                    <a:pt x="1134" y="11571"/>
                  </a:cubicBezTo>
                  <a:cubicBezTo>
                    <a:pt x="2029" y="13371"/>
                    <a:pt x="3580" y="14400"/>
                    <a:pt x="5221" y="14143"/>
                  </a:cubicBezTo>
                  <a:cubicBezTo>
                    <a:pt x="6862" y="13886"/>
                    <a:pt x="8592" y="12343"/>
                    <a:pt x="9786" y="12343"/>
                  </a:cubicBezTo>
                  <a:cubicBezTo>
                    <a:pt x="10979" y="12343"/>
                    <a:pt x="11635" y="13886"/>
                    <a:pt x="12053" y="15943"/>
                  </a:cubicBezTo>
                  <a:cubicBezTo>
                    <a:pt x="12471" y="18000"/>
                    <a:pt x="12650" y="20571"/>
                    <a:pt x="13276" y="21086"/>
                  </a:cubicBezTo>
                  <a:cubicBezTo>
                    <a:pt x="13903" y="21600"/>
                    <a:pt x="14977" y="20057"/>
                    <a:pt x="16439" y="17743"/>
                  </a:cubicBezTo>
                  <a:cubicBezTo>
                    <a:pt x="17901" y="15429"/>
                    <a:pt x="19750" y="12343"/>
                    <a:pt x="21600" y="9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5778500" y="6902790"/>
              <a:ext cx="234224" cy="682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506" fill="norm" stroke="1" extrusionOk="0">
                  <a:moveTo>
                    <a:pt x="21533" y="1760"/>
                  </a:moveTo>
                  <a:cubicBezTo>
                    <a:pt x="21144" y="1427"/>
                    <a:pt x="20755" y="1093"/>
                    <a:pt x="19101" y="793"/>
                  </a:cubicBezTo>
                  <a:cubicBezTo>
                    <a:pt x="17447" y="493"/>
                    <a:pt x="14528" y="227"/>
                    <a:pt x="12290" y="93"/>
                  </a:cubicBezTo>
                  <a:cubicBezTo>
                    <a:pt x="10052" y="-40"/>
                    <a:pt x="8495" y="-40"/>
                    <a:pt x="7522" y="160"/>
                  </a:cubicBezTo>
                  <a:cubicBezTo>
                    <a:pt x="6549" y="360"/>
                    <a:pt x="6160" y="760"/>
                    <a:pt x="5868" y="1993"/>
                  </a:cubicBezTo>
                  <a:cubicBezTo>
                    <a:pt x="5576" y="3227"/>
                    <a:pt x="5382" y="5293"/>
                    <a:pt x="5090" y="7360"/>
                  </a:cubicBezTo>
                  <a:cubicBezTo>
                    <a:pt x="4798" y="9427"/>
                    <a:pt x="4409" y="11493"/>
                    <a:pt x="3728" y="13560"/>
                  </a:cubicBezTo>
                  <a:cubicBezTo>
                    <a:pt x="3047" y="15627"/>
                    <a:pt x="2074" y="17693"/>
                    <a:pt x="1392" y="18893"/>
                  </a:cubicBezTo>
                  <a:cubicBezTo>
                    <a:pt x="711" y="20093"/>
                    <a:pt x="322" y="20427"/>
                    <a:pt x="128" y="20760"/>
                  </a:cubicBezTo>
                  <a:cubicBezTo>
                    <a:pt x="-67" y="21093"/>
                    <a:pt x="-67" y="21427"/>
                    <a:pt x="322" y="21493"/>
                  </a:cubicBezTo>
                  <a:cubicBezTo>
                    <a:pt x="711" y="21560"/>
                    <a:pt x="1490" y="21360"/>
                    <a:pt x="3922" y="21060"/>
                  </a:cubicBezTo>
                  <a:cubicBezTo>
                    <a:pt x="6355" y="20760"/>
                    <a:pt x="10441" y="20360"/>
                    <a:pt x="13068" y="20193"/>
                  </a:cubicBezTo>
                  <a:cubicBezTo>
                    <a:pt x="15695" y="20027"/>
                    <a:pt x="16863" y="20093"/>
                    <a:pt x="18030" y="20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6158800" y="6924791"/>
              <a:ext cx="65591" cy="137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6" h="21324" fill="norm" stroke="1" extrusionOk="0">
                  <a:moveTo>
                    <a:pt x="18216" y="3273"/>
                  </a:moveTo>
                  <a:cubicBezTo>
                    <a:pt x="19566" y="1636"/>
                    <a:pt x="20916" y="0"/>
                    <a:pt x="20916" y="0"/>
                  </a:cubicBezTo>
                  <a:cubicBezTo>
                    <a:pt x="20916" y="0"/>
                    <a:pt x="19566" y="1636"/>
                    <a:pt x="16191" y="4745"/>
                  </a:cubicBezTo>
                  <a:cubicBezTo>
                    <a:pt x="12816" y="7855"/>
                    <a:pt x="7416" y="12436"/>
                    <a:pt x="4041" y="15709"/>
                  </a:cubicBezTo>
                  <a:cubicBezTo>
                    <a:pt x="666" y="18982"/>
                    <a:pt x="-684" y="20945"/>
                    <a:pt x="329" y="21273"/>
                  </a:cubicBezTo>
                  <a:cubicBezTo>
                    <a:pt x="1341" y="21600"/>
                    <a:pt x="4716" y="20291"/>
                    <a:pt x="7079" y="19309"/>
                  </a:cubicBezTo>
                  <a:cubicBezTo>
                    <a:pt x="9441" y="18327"/>
                    <a:pt x="10791" y="17673"/>
                    <a:pt x="12141" y="17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6260373" y="6958657"/>
              <a:ext cx="19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6146073" y="6926907"/>
              <a:ext cx="2032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75" y="16200"/>
                    <a:pt x="12150" y="10800"/>
                    <a:pt x="15750" y="7200"/>
                  </a:cubicBezTo>
                  <a:cubicBezTo>
                    <a:pt x="19350" y="3600"/>
                    <a:pt x="20475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6165123" y="6802238"/>
              <a:ext cx="203201" cy="29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600" y="11375"/>
                    <a:pt x="7200" y="2735"/>
                    <a:pt x="10800" y="575"/>
                  </a:cubicBezTo>
                  <a:cubicBezTo>
                    <a:pt x="14400" y="-1585"/>
                    <a:pt x="180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6320608" y="6775301"/>
              <a:ext cx="77692" cy="170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9" h="21500" fill="norm" stroke="1" extrusionOk="0">
                  <a:moveTo>
                    <a:pt x="4178" y="2300"/>
                  </a:moveTo>
                  <a:cubicBezTo>
                    <a:pt x="1962" y="1500"/>
                    <a:pt x="-253" y="700"/>
                    <a:pt x="24" y="300"/>
                  </a:cubicBezTo>
                  <a:cubicBezTo>
                    <a:pt x="301" y="-100"/>
                    <a:pt x="3070" y="-100"/>
                    <a:pt x="6116" y="300"/>
                  </a:cubicBezTo>
                  <a:cubicBezTo>
                    <a:pt x="9162" y="700"/>
                    <a:pt x="12485" y="1500"/>
                    <a:pt x="15532" y="3233"/>
                  </a:cubicBezTo>
                  <a:cubicBezTo>
                    <a:pt x="18578" y="4967"/>
                    <a:pt x="21347" y="7633"/>
                    <a:pt x="19962" y="10833"/>
                  </a:cubicBezTo>
                  <a:cubicBezTo>
                    <a:pt x="18578" y="14033"/>
                    <a:pt x="13039" y="17767"/>
                    <a:pt x="7501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6139723" y="7231707"/>
              <a:ext cx="635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6247673" y="7219007"/>
              <a:ext cx="190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6139723" y="7225357"/>
              <a:ext cx="146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6107973" y="7180907"/>
              <a:ext cx="203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6285773" y="7111057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6323873" y="7104707"/>
              <a:ext cx="825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23" y="5850"/>
                    <a:pt x="13846" y="11700"/>
                    <a:pt x="10246" y="15300"/>
                  </a:cubicBezTo>
                  <a:cubicBezTo>
                    <a:pt x="6646" y="18900"/>
                    <a:pt x="3323" y="202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6234973" y="7352357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6222273" y="7517457"/>
              <a:ext cx="190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6133373" y="7638107"/>
              <a:ext cx="1079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41" y="0"/>
                    <a:pt x="12282" y="0"/>
                    <a:pt x="8682" y="2160"/>
                  </a:cubicBezTo>
                  <a:cubicBezTo>
                    <a:pt x="5082" y="4320"/>
                    <a:pt x="2541" y="8640"/>
                    <a:pt x="1271" y="12240"/>
                  </a:cubicBezTo>
                  <a:cubicBezTo>
                    <a:pt x="0" y="15840"/>
                    <a:pt x="0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6266723" y="7625407"/>
              <a:ext cx="317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6088923" y="7619057"/>
              <a:ext cx="2857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20" y="15300"/>
                    <a:pt x="3840" y="9000"/>
                    <a:pt x="7440" y="5400"/>
                  </a:cubicBezTo>
                  <a:cubicBezTo>
                    <a:pt x="11040" y="1800"/>
                    <a:pt x="1632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6103954" y="7536507"/>
              <a:ext cx="30247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600" fill="norm" stroke="1" extrusionOk="0">
                  <a:moveTo>
                    <a:pt x="735" y="21600"/>
                  </a:moveTo>
                  <a:cubicBezTo>
                    <a:pt x="285" y="18400"/>
                    <a:pt x="-165" y="15200"/>
                    <a:pt x="60" y="13200"/>
                  </a:cubicBezTo>
                  <a:cubicBezTo>
                    <a:pt x="285" y="11200"/>
                    <a:pt x="1185" y="10400"/>
                    <a:pt x="3960" y="8800"/>
                  </a:cubicBezTo>
                  <a:cubicBezTo>
                    <a:pt x="6735" y="7200"/>
                    <a:pt x="11385" y="4800"/>
                    <a:pt x="14610" y="3200"/>
                  </a:cubicBezTo>
                  <a:cubicBezTo>
                    <a:pt x="17835" y="1600"/>
                    <a:pt x="19635" y="800"/>
                    <a:pt x="214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6359857" y="7474187"/>
              <a:ext cx="168303" cy="125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399" fill="norm" stroke="1" extrusionOk="0">
                  <a:moveTo>
                    <a:pt x="2667" y="5199"/>
                  </a:moveTo>
                  <a:cubicBezTo>
                    <a:pt x="1333" y="3399"/>
                    <a:pt x="0" y="1599"/>
                    <a:pt x="0" y="699"/>
                  </a:cubicBezTo>
                  <a:cubicBezTo>
                    <a:pt x="0" y="-201"/>
                    <a:pt x="1333" y="-201"/>
                    <a:pt x="4133" y="519"/>
                  </a:cubicBezTo>
                  <a:cubicBezTo>
                    <a:pt x="6933" y="1239"/>
                    <a:pt x="11200" y="2679"/>
                    <a:pt x="14400" y="4479"/>
                  </a:cubicBezTo>
                  <a:cubicBezTo>
                    <a:pt x="17600" y="6279"/>
                    <a:pt x="19733" y="8439"/>
                    <a:pt x="20667" y="10419"/>
                  </a:cubicBezTo>
                  <a:cubicBezTo>
                    <a:pt x="21600" y="12399"/>
                    <a:pt x="21333" y="14199"/>
                    <a:pt x="19733" y="15999"/>
                  </a:cubicBezTo>
                  <a:cubicBezTo>
                    <a:pt x="18133" y="17799"/>
                    <a:pt x="15200" y="19599"/>
                    <a:pt x="12267" y="21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6654073" y="6890362"/>
              <a:ext cx="164460" cy="792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515" fill="norm" stroke="1" extrusionOk="0">
                  <a:moveTo>
                    <a:pt x="0" y="2026"/>
                  </a:moveTo>
                  <a:cubicBezTo>
                    <a:pt x="277" y="1739"/>
                    <a:pt x="554" y="1452"/>
                    <a:pt x="3185" y="1107"/>
                  </a:cubicBezTo>
                  <a:cubicBezTo>
                    <a:pt x="5815" y="762"/>
                    <a:pt x="10800" y="360"/>
                    <a:pt x="13985" y="159"/>
                  </a:cubicBezTo>
                  <a:cubicBezTo>
                    <a:pt x="17169" y="-42"/>
                    <a:pt x="18554" y="-42"/>
                    <a:pt x="19523" y="102"/>
                  </a:cubicBezTo>
                  <a:cubicBezTo>
                    <a:pt x="20492" y="245"/>
                    <a:pt x="21046" y="532"/>
                    <a:pt x="21323" y="1567"/>
                  </a:cubicBezTo>
                  <a:cubicBezTo>
                    <a:pt x="21600" y="2601"/>
                    <a:pt x="21600" y="4381"/>
                    <a:pt x="21185" y="6363"/>
                  </a:cubicBezTo>
                  <a:cubicBezTo>
                    <a:pt x="20769" y="8345"/>
                    <a:pt x="19938" y="10528"/>
                    <a:pt x="19246" y="12596"/>
                  </a:cubicBezTo>
                  <a:cubicBezTo>
                    <a:pt x="18554" y="14664"/>
                    <a:pt x="18000" y="16618"/>
                    <a:pt x="17585" y="17910"/>
                  </a:cubicBezTo>
                  <a:cubicBezTo>
                    <a:pt x="17169" y="19203"/>
                    <a:pt x="16892" y="19835"/>
                    <a:pt x="16477" y="20294"/>
                  </a:cubicBezTo>
                  <a:cubicBezTo>
                    <a:pt x="16062" y="20754"/>
                    <a:pt x="15508" y="21041"/>
                    <a:pt x="14538" y="21242"/>
                  </a:cubicBezTo>
                  <a:cubicBezTo>
                    <a:pt x="13569" y="21443"/>
                    <a:pt x="12185" y="21558"/>
                    <a:pt x="11077" y="21501"/>
                  </a:cubicBezTo>
                  <a:cubicBezTo>
                    <a:pt x="9969" y="21443"/>
                    <a:pt x="9138" y="21213"/>
                    <a:pt x="8308" y="209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7022373" y="7238057"/>
              <a:ext cx="2032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5948"/>
                    <a:pt x="10800" y="11896"/>
                    <a:pt x="14400" y="15496"/>
                  </a:cubicBezTo>
                  <a:cubicBezTo>
                    <a:pt x="18000" y="19096"/>
                    <a:pt x="19800" y="203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7080081" y="7276157"/>
              <a:ext cx="113743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600" fill="norm" stroke="1" extrusionOk="0">
                  <a:moveTo>
                    <a:pt x="21495" y="0"/>
                  </a:moveTo>
                  <a:cubicBezTo>
                    <a:pt x="17095" y="900"/>
                    <a:pt x="12695" y="1800"/>
                    <a:pt x="9095" y="4725"/>
                  </a:cubicBezTo>
                  <a:cubicBezTo>
                    <a:pt x="5495" y="7650"/>
                    <a:pt x="2695" y="12600"/>
                    <a:pt x="1295" y="15637"/>
                  </a:cubicBezTo>
                  <a:cubicBezTo>
                    <a:pt x="-105" y="18675"/>
                    <a:pt x="-105" y="19800"/>
                    <a:pt x="95" y="20475"/>
                  </a:cubicBezTo>
                  <a:cubicBezTo>
                    <a:pt x="295" y="21150"/>
                    <a:pt x="695" y="21375"/>
                    <a:pt x="109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7346223" y="7020511"/>
              <a:ext cx="186468" cy="439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474" fill="norm" stroke="1" extrusionOk="0">
                  <a:moveTo>
                    <a:pt x="8737" y="5662"/>
                  </a:moveTo>
                  <a:cubicBezTo>
                    <a:pt x="6067" y="8762"/>
                    <a:pt x="3398" y="11863"/>
                    <a:pt x="1942" y="14291"/>
                  </a:cubicBezTo>
                  <a:cubicBezTo>
                    <a:pt x="485" y="16720"/>
                    <a:pt x="243" y="18477"/>
                    <a:pt x="121" y="19665"/>
                  </a:cubicBezTo>
                  <a:cubicBezTo>
                    <a:pt x="0" y="20854"/>
                    <a:pt x="0" y="21474"/>
                    <a:pt x="0" y="21474"/>
                  </a:cubicBezTo>
                  <a:cubicBezTo>
                    <a:pt x="0" y="21474"/>
                    <a:pt x="0" y="20854"/>
                    <a:pt x="728" y="18994"/>
                  </a:cubicBezTo>
                  <a:cubicBezTo>
                    <a:pt x="1456" y="17133"/>
                    <a:pt x="2912" y="14033"/>
                    <a:pt x="4611" y="10932"/>
                  </a:cubicBezTo>
                  <a:cubicBezTo>
                    <a:pt x="6310" y="7832"/>
                    <a:pt x="8252" y="4731"/>
                    <a:pt x="9708" y="2871"/>
                  </a:cubicBezTo>
                  <a:cubicBezTo>
                    <a:pt x="11164" y="1011"/>
                    <a:pt x="12135" y="391"/>
                    <a:pt x="13227" y="132"/>
                  </a:cubicBezTo>
                  <a:cubicBezTo>
                    <a:pt x="14319" y="-126"/>
                    <a:pt x="15533" y="-23"/>
                    <a:pt x="17231" y="597"/>
                  </a:cubicBezTo>
                  <a:cubicBezTo>
                    <a:pt x="18930" y="1218"/>
                    <a:pt x="21115" y="2354"/>
                    <a:pt x="21357" y="3646"/>
                  </a:cubicBezTo>
                  <a:cubicBezTo>
                    <a:pt x="21600" y="4938"/>
                    <a:pt x="19901" y="6385"/>
                    <a:pt x="16989" y="7418"/>
                  </a:cubicBezTo>
                  <a:cubicBezTo>
                    <a:pt x="14076" y="8452"/>
                    <a:pt x="9951" y="9072"/>
                    <a:pt x="5825" y="96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7784373" y="7301557"/>
              <a:ext cx="177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0"/>
                    <a:pt x="6171" y="0"/>
                    <a:pt x="9771" y="3600"/>
                  </a:cubicBezTo>
                  <a:cubicBezTo>
                    <a:pt x="13371" y="7200"/>
                    <a:pt x="17486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7765323" y="7403157"/>
              <a:ext cx="196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8544066" y="6832253"/>
              <a:ext cx="288058" cy="794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494" fill="norm" stroke="1" extrusionOk="0">
                  <a:moveTo>
                    <a:pt x="21457" y="1531"/>
                  </a:moveTo>
                  <a:cubicBezTo>
                    <a:pt x="20038" y="1015"/>
                    <a:pt x="18619" y="500"/>
                    <a:pt x="17200" y="242"/>
                  </a:cubicBezTo>
                  <a:cubicBezTo>
                    <a:pt x="15781" y="-16"/>
                    <a:pt x="14362" y="-16"/>
                    <a:pt x="13258" y="13"/>
                  </a:cubicBezTo>
                  <a:cubicBezTo>
                    <a:pt x="12155" y="41"/>
                    <a:pt x="11366" y="99"/>
                    <a:pt x="10815" y="299"/>
                  </a:cubicBezTo>
                  <a:cubicBezTo>
                    <a:pt x="10263" y="500"/>
                    <a:pt x="9948" y="843"/>
                    <a:pt x="9553" y="1846"/>
                  </a:cubicBezTo>
                  <a:cubicBezTo>
                    <a:pt x="9159" y="2849"/>
                    <a:pt x="8686" y="4510"/>
                    <a:pt x="7898" y="6200"/>
                  </a:cubicBezTo>
                  <a:cubicBezTo>
                    <a:pt x="7110" y="7891"/>
                    <a:pt x="6006" y="9609"/>
                    <a:pt x="4902" y="11414"/>
                  </a:cubicBezTo>
                  <a:cubicBezTo>
                    <a:pt x="3799" y="13219"/>
                    <a:pt x="2695" y="15110"/>
                    <a:pt x="1907" y="16513"/>
                  </a:cubicBezTo>
                  <a:cubicBezTo>
                    <a:pt x="1118" y="17917"/>
                    <a:pt x="645" y="18834"/>
                    <a:pt x="330" y="19579"/>
                  </a:cubicBezTo>
                  <a:cubicBezTo>
                    <a:pt x="15" y="20324"/>
                    <a:pt x="-143" y="20896"/>
                    <a:pt x="172" y="21212"/>
                  </a:cubicBezTo>
                  <a:cubicBezTo>
                    <a:pt x="488" y="21527"/>
                    <a:pt x="1276" y="21584"/>
                    <a:pt x="3168" y="21355"/>
                  </a:cubicBezTo>
                  <a:cubicBezTo>
                    <a:pt x="5060" y="21126"/>
                    <a:pt x="8056" y="20610"/>
                    <a:pt x="10105" y="20266"/>
                  </a:cubicBezTo>
                  <a:cubicBezTo>
                    <a:pt x="12155" y="19922"/>
                    <a:pt x="13258" y="19751"/>
                    <a:pt x="14362" y="195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8975686" y="6901507"/>
              <a:ext cx="78688" cy="126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185" fill="norm" stroke="1" extrusionOk="0">
                  <a:moveTo>
                    <a:pt x="21131" y="0"/>
                  </a:moveTo>
                  <a:cubicBezTo>
                    <a:pt x="16015" y="2833"/>
                    <a:pt x="10899" y="5666"/>
                    <a:pt x="7205" y="8321"/>
                  </a:cubicBezTo>
                  <a:cubicBezTo>
                    <a:pt x="3510" y="10977"/>
                    <a:pt x="1236" y="13456"/>
                    <a:pt x="384" y="15757"/>
                  </a:cubicBezTo>
                  <a:cubicBezTo>
                    <a:pt x="-469" y="18059"/>
                    <a:pt x="99" y="20184"/>
                    <a:pt x="2089" y="20892"/>
                  </a:cubicBezTo>
                  <a:cubicBezTo>
                    <a:pt x="4078" y="21600"/>
                    <a:pt x="7489" y="20892"/>
                    <a:pt x="10899" y="20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9086123" y="6907857"/>
              <a:ext cx="127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8946423" y="6888807"/>
              <a:ext cx="196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74" y="14400"/>
                    <a:pt x="11148" y="7200"/>
                    <a:pt x="14748" y="3600"/>
                  </a:cubicBezTo>
                  <a:cubicBezTo>
                    <a:pt x="18348" y="0"/>
                    <a:pt x="1997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8933723" y="6740495"/>
              <a:ext cx="215901" cy="34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5082" y="12793"/>
                    <a:pt x="10165" y="5170"/>
                    <a:pt x="13765" y="1993"/>
                  </a:cubicBezTo>
                  <a:cubicBezTo>
                    <a:pt x="17365" y="-1183"/>
                    <a:pt x="19482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9149623" y="6680253"/>
              <a:ext cx="81883" cy="138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0" h="21126" fill="norm" stroke="1" extrusionOk="0">
                  <a:moveTo>
                    <a:pt x="0" y="816"/>
                  </a:moveTo>
                  <a:cubicBezTo>
                    <a:pt x="2700" y="171"/>
                    <a:pt x="5400" y="-474"/>
                    <a:pt x="9720" y="493"/>
                  </a:cubicBezTo>
                  <a:cubicBezTo>
                    <a:pt x="14040" y="1460"/>
                    <a:pt x="19980" y="4039"/>
                    <a:pt x="20790" y="7425"/>
                  </a:cubicBezTo>
                  <a:cubicBezTo>
                    <a:pt x="21600" y="10810"/>
                    <a:pt x="17280" y="15001"/>
                    <a:pt x="14580" y="17419"/>
                  </a:cubicBezTo>
                  <a:cubicBezTo>
                    <a:pt x="11880" y="19836"/>
                    <a:pt x="10800" y="20481"/>
                    <a:pt x="9720" y="21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9028973" y="7180907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9016273" y="7301557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8914673" y="7511107"/>
              <a:ext cx="27845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8514" y="0"/>
                  </a:moveTo>
                  <a:cubicBezTo>
                    <a:pt x="20057" y="3877"/>
                    <a:pt x="21600" y="7754"/>
                    <a:pt x="18514" y="11354"/>
                  </a:cubicBezTo>
                  <a:cubicBezTo>
                    <a:pt x="15429" y="14954"/>
                    <a:pt x="7714" y="182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9003573" y="7460307"/>
              <a:ext cx="571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564"/>
                    <a:pt x="7200" y="11127"/>
                    <a:pt x="3600" y="14727"/>
                  </a:cubicBezTo>
                  <a:cubicBezTo>
                    <a:pt x="0" y="18327"/>
                    <a:pt x="0" y="199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8889273" y="7511107"/>
              <a:ext cx="1841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600"/>
                    <a:pt x="0" y="9600"/>
                    <a:pt x="745" y="6000"/>
                  </a:cubicBezTo>
                  <a:cubicBezTo>
                    <a:pt x="1490" y="2400"/>
                    <a:pt x="2979" y="1200"/>
                    <a:pt x="6579" y="600"/>
                  </a:cubicBezTo>
                  <a:cubicBezTo>
                    <a:pt x="10179" y="0"/>
                    <a:pt x="1589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8830382" y="7387464"/>
              <a:ext cx="236692" cy="34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0856" fill="norm" stroke="1" extrusionOk="0">
                  <a:moveTo>
                    <a:pt x="1304" y="20856"/>
                  </a:moveTo>
                  <a:cubicBezTo>
                    <a:pt x="540" y="17044"/>
                    <a:pt x="-225" y="13232"/>
                    <a:pt x="62" y="9421"/>
                  </a:cubicBezTo>
                  <a:cubicBezTo>
                    <a:pt x="348" y="5609"/>
                    <a:pt x="1687" y="1797"/>
                    <a:pt x="5414" y="527"/>
                  </a:cubicBezTo>
                  <a:cubicBezTo>
                    <a:pt x="9141" y="-744"/>
                    <a:pt x="15258" y="527"/>
                    <a:pt x="21375" y="1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9054373" y="7312141"/>
              <a:ext cx="148209" cy="122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600" fill="norm" stroke="1" extrusionOk="0">
                  <a:moveTo>
                    <a:pt x="0" y="1490"/>
                  </a:moveTo>
                  <a:cubicBezTo>
                    <a:pt x="5780" y="745"/>
                    <a:pt x="11561" y="0"/>
                    <a:pt x="15211" y="0"/>
                  </a:cubicBezTo>
                  <a:cubicBezTo>
                    <a:pt x="18862" y="0"/>
                    <a:pt x="20383" y="745"/>
                    <a:pt x="20992" y="2048"/>
                  </a:cubicBezTo>
                  <a:cubicBezTo>
                    <a:pt x="21600" y="3352"/>
                    <a:pt x="21296" y="5214"/>
                    <a:pt x="20231" y="7634"/>
                  </a:cubicBezTo>
                  <a:cubicBezTo>
                    <a:pt x="19166" y="10055"/>
                    <a:pt x="17341" y="13034"/>
                    <a:pt x="16276" y="15455"/>
                  </a:cubicBezTo>
                  <a:cubicBezTo>
                    <a:pt x="15211" y="17876"/>
                    <a:pt x="14907" y="19738"/>
                    <a:pt x="146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9263923" y="6728962"/>
              <a:ext cx="283222" cy="943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493" fill="norm" stroke="1" extrusionOk="0">
                  <a:moveTo>
                    <a:pt x="4765" y="1616"/>
                  </a:moveTo>
                  <a:cubicBezTo>
                    <a:pt x="5718" y="1183"/>
                    <a:pt x="6671" y="749"/>
                    <a:pt x="8497" y="435"/>
                  </a:cubicBezTo>
                  <a:cubicBezTo>
                    <a:pt x="10324" y="122"/>
                    <a:pt x="13024" y="-71"/>
                    <a:pt x="15247" y="25"/>
                  </a:cubicBezTo>
                  <a:cubicBezTo>
                    <a:pt x="17471" y="122"/>
                    <a:pt x="19218" y="508"/>
                    <a:pt x="20250" y="1158"/>
                  </a:cubicBezTo>
                  <a:cubicBezTo>
                    <a:pt x="21282" y="1809"/>
                    <a:pt x="21600" y="2725"/>
                    <a:pt x="20806" y="4027"/>
                  </a:cubicBezTo>
                  <a:cubicBezTo>
                    <a:pt x="20012" y="5329"/>
                    <a:pt x="18106" y="7016"/>
                    <a:pt x="16359" y="8680"/>
                  </a:cubicBezTo>
                  <a:cubicBezTo>
                    <a:pt x="14612" y="10343"/>
                    <a:pt x="13024" y="11983"/>
                    <a:pt x="12150" y="13501"/>
                  </a:cubicBezTo>
                  <a:cubicBezTo>
                    <a:pt x="11276" y="15020"/>
                    <a:pt x="11118" y="16418"/>
                    <a:pt x="10641" y="17648"/>
                  </a:cubicBezTo>
                  <a:cubicBezTo>
                    <a:pt x="10165" y="18877"/>
                    <a:pt x="9371" y="19938"/>
                    <a:pt x="8735" y="20565"/>
                  </a:cubicBezTo>
                  <a:cubicBezTo>
                    <a:pt x="8100" y="21192"/>
                    <a:pt x="7624" y="21384"/>
                    <a:pt x="6194" y="21457"/>
                  </a:cubicBezTo>
                  <a:cubicBezTo>
                    <a:pt x="4765" y="21529"/>
                    <a:pt x="2382" y="21481"/>
                    <a:pt x="0" y="21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5912066" y="4997301"/>
              <a:ext cx="4233052" cy="1681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590" fill="norm" stroke="1" extrusionOk="0">
                  <a:moveTo>
                    <a:pt x="8864" y="968"/>
                  </a:moveTo>
                  <a:cubicBezTo>
                    <a:pt x="8594" y="724"/>
                    <a:pt x="8324" y="479"/>
                    <a:pt x="8022" y="316"/>
                  </a:cubicBezTo>
                  <a:cubicBezTo>
                    <a:pt x="7720" y="153"/>
                    <a:pt x="7386" y="72"/>
                    <a:pt x="6976" y="31"/>
                  </a:cubicBezTo>
                  <a:cubicBezTo>
                    <a:pt x="6566" y="-10"/>
                    <a:pt x="6080" y="-10"/>
                    <a:pt x="5649" y="31"/>
                  </a:cubicBezTo>
                  <a:cubicBezTo>
                    <a:pt x="5217" y="72"/>
                    <a:pt x="4839" y="153"/>
                    <a:pt x="4462" y="302"/>
                  </a:cubicBezTo>
                  <a:cubicBezTo>
                    <a:pt x="4084" y="452"/>
                    <a:pt x="3706" y="669"/>
                    <a:pt x="3367" y="887"/>
                  </a:cubicBezTo>
                  <a:cubicBezTo>
                    <a:pt x="3027" y="1104"/>
                    <a:pt x="2725" y="1321"/>
                    <a:pt x="2417" y="1634"/>
                  </a:cubicBezTo>
                  <a:cubicBezTo>
                    <a:pt x="2110" y="1946"/>
                    <a:pt x="1797" y="2354"/>
                    <a:pt x="1522" y="2965"/>
                  </a:cubicBezTo>
                  <a:cubicBezTo>
                    <a:pt x="1247" y="3576"/>
                    <a:pt x="1009" y="4392"/>
                    <a:pt x="837" y="5275"/>
                  </a:cubicBezTo>
                  <a:cubicBezTo>
                    <a:pt x="664" y="6158"/>
                    <a:pt x="556" y="7108"/>
                    <a:pt x="464" y="8141"/>
                  </a:cubicBezTo>
                  <a:cubicBezTo>
                    <a:pt x="373" y="9173"/>
                    <a:pt x="297" y="10287"/>
                    <a:pt x="232" y="11238"/>
                  </a:cubicBezTo>
                  <a:cubicBezTo>
                    <a:pt x="168" y="12189"/>
                    <a:pt x="114" y="12977"/>
                    <a:pt x="71" y="13887"/>
                  </a:cubicBezTo>
                  <a:cubicBezTo>
                    <a:pt x="27" y="14798"/>
                    <a:pt x="-5" y="15830"/>
                    <a:pt x="0" y="16754"/>
                  </a:cubicBezTo>
                  <a:cubicBezTo>
                    <a:pt x="6" y="17678"/>
                    <a:pt x="49" y="18493"/>
                    <a:pt x="108" y="19036"/>
                  </a:cubicBezTo>
                  <a:cubicBezTo>
                    <a:pt x="168" y="19579"/>
                    <a:pt x="243" y="19851"/>
                    <a:pt x="378" y="20041"/>
                  </a:cubicBezTo>
                  <a:cubicBezTo>
                    <a:pt x="513" y="20232"/>
                    <a:pt x="707" y="20340"/>
                    <a:pt x="1015" y="20435"/>
                  </a:cubicBezTo>
                  <a:cubicBezTo>
                    <a:pt x="1322" y="20530"/>
                    <a:pt x="1743" y="20612"/>
                    <a:pt x="2137" y="20693"/>
                  </a:cubicBezTo>
                  <a:cubicBezTo>
                    <a:pt x="2530" y="20775"/>
                    <a:pt x="2897" y="20856"/>
                    <a:pt x="3275" y="20924"/>
                  </a:cubicBezTo>
                  <a:cubicBezTo>
                    <a:pt x="3653" y="20992"/>
                    <a:pt x="4041" y="21047"/>
                    <a:pt x="4413" y="21101"/>
                  </a:cubicBezTo>
                  <a:cubicBezTo>
                    <a:pt x="4785" y="21155"/>
                    <a:pt x="5141" y="21210"/>
                    <a:pt x="5535" y="21237"/>
                  </a:cubicBezTo>
                  <a:cubicBezTo>
                    <a:pt x="5929" y="21264"/>
                    <a:pt x="6361" y="21264"/>
                    <a:pt x="6819" y="21264"/>
                  </a:cubicBezTo>
                  <a:cubicBezTo>
                    <a:pt x="7278" y="21264"/>
                    <a:pt x="7763" y="21264"/>
                    <a:pt x="8206" y="21278"/>
                  </a:cubicBezTo>
                  <a:cubicBezTo>
                    <a:pt x="8648" y="21291"/>
                    <a:pt x="9047" y="21318"/>
                    <a:pt x="9457" y="21373"/>
                  </a:cubicBezTo>
                  <a:cubicBezTo>
                    <a:pt x="9867" y="21427"/>
                    <a:pt x="10288" y="21508"/>
                    <a:pt x="10725" y="21549"/>
                  </a:cubicBezTo>
                  <a:cubicBezTo>
                    <a:pt x="11162" y="21590"/>
                    <a:pt x="11615" y="21590"/>
                    <a:pt x="12084" y="21590"/>
                  </a:cubicBezTo>
                  <a:cubicBezTo>
                    <a:pt x="12554" y="21590"/>
                    <a:pt x="13039" y="21590"/>
                    <a:pt x="13492" y="21590"/>
                  </a:cubicBezTo>
                  <a:cubicBezTo>
                    <a:pt x="13945" y="21590"/>
                    <a:pt x="14366" y="21590"/>
                    <a:pt x="14803" y="21590"/>
                  </a:cubicBezTo>
                  <a:cubicBezTo>
                    <a:pt x="15240" y="21590"/>
                    <a:pt x="15693" y="21590"/>
                    <a:pt x="16141" y="21590"/>
                  </a:cubicBezTo>
                  <a:cubicBezTo>
                    <a:pt x="16589" y="21590"/>
                    <a:pt x="17031" y="21590"/>
                    <a:pt x="17457" y="21536"/>
                  </a:cubicBezTo>
                  <a:cubicBezTo>
                    <a:pt x="17884" y="21481"/>
                    <a:pt x="18294" y="21373"/>
                    <a:pt x="18628" y="21278"/>
                  </a:cubicBezTo>
                  <a:cubicBezTo>
                    <a:pt x="18962" y="21182"/>
                    <a:pt x="19221" y="21101"/>
                    <a:pt x="19405" y="20884"/>
                  </a:cubicBezTo>
                  <a:cubicBezTo>
                    <a:pt x="19588" y="20666"/>
                    <a:pt x="19696" y="20313"/>
                    <a:pt x="19820" y="19729"/>
                  </a:cubicBezTo>
                  <a:cubicBezTo>
                    <a:pt x="19944" y="19145"/>
                    <a:pt x="20085" y="18330"/>
                    <a:pt x="20230" y="17406"/>
                  </a:cubicBezTo>
                  <a:cubicBezTo>
                    <a:pt x="20376" y="16482"/>
                    <a:pt x="20527" y="15450"/>
                    <a:pt x="20667" y="14499"/>
                  </a:cubicBezTo>
                  <a:cubicBezTo>
                    <a:pt x="20807" y="13548"/>
                    <a:pt x="20937" y="12678"/>
                    <a:pt x="21083" y="11714"/>
                  </a:cubicBezTo>
                  <a:cubicBezTo>
                    <a:pt x="21228" y="10749"/>
                    <a:pt x="21390" y="9690"/>
                    <a:pt x="21482" y="8698"/>
                  </a:cubicBezTo>
                  <a:cubicBezTo>
                    <a:pt x="21573" y="7706"/>
                    <a:pt x="21595" y="6782"/>
                    <a:pt x="21563" y="6076"/>
                  </a:cubicBezTo>
                  <a:cubicBezTo>
                    <a:pt x="21530" y="5370"/>
                    <a:pt x="21444" y="4881"/>
                    <a:pt x="21347" y="4609"/>
                  </a:cubicBezTo>
                  <a:cubicBezTo>
                    <a:pt x="21250" y="4337"/>
                    <a:pt x="21142" y="4283"/>
                    <a:pt x="20921" y="4106"/>
                  </a:cubicBezTo>
                  <a:cubicBezTo>
                    <a:pt x="20699" y="3930"/>
                    <a:pt x="20365" y="3631"/>
                    <a:pt x="20009" y="3386"/>
                  </a:cubicBezTo>
                  <a:cubicBezTo>
                    <a:pt x="19653" y="3142"/>
                    <a:pt x="19275" y="2952"/>
                    <a:pt x="18892" y="2788"/>
                  </a:cubicBezTo>
                  <a:cubicBezTo>
                    <a:pt x="18509" y="2625"/>
                    <a:pt x="18121" y="2490"/>
                    <a:pt x="17732" y="2367"/>
                  </a:cubicBezTo>
                  <a:cubicBezTo>
                    <a:pt x="17344" y="2245"/>
                    <a:pt x="16956" y="2136"/>
                    <a:pt x="16562" y="2055"/>
                  </a:cubicBezTo>
                  <a:cubicBezTo>
                    <a:pt x="16168" y="1973"/>
                    <a:pt x="15769" y="1919"/>
                    <a:pt x="15370" y="1878"/>
                  </a:cubicBezTo>
                  <a:cubicBezTo>
                    <a:pt x="14970" y="1838"/>
                    <a:pt x="14571" y="1810"/>
                    <a:pt x="14134" y="1797"/>
                  </a:cubicBezTo>
                  <a:cubicBezTo>
                    <a:pt x="13697" y="1783"/>
                    <a:pt x="13223" y="1783"/>
                    <a:pt x="12764" y="1756"/>
                  </a:cubicBezTo>
                  <a:cubicBezTo>
                    <a:pt x="12305" y="1729"/>
                    <a:pt x="11863" y="1675"/>
                    <a:pt x="11437" y="1634"/>
                  </a:cubicBezTo>
                  <a:cubicBezTo>
                    <a:pt x="11011" y="1593"/>
                    <a:pt x="10601" y="1566"/>
                    <a:pt x="10185" y="1552"/>
                  </a:cubicBezTo>
                  <a:cubicBezTo>
                    <a:pt x="9770" y="1539"/>
                    <a:pt x="9349" y="1539"/>
                    <a:pt x="8939" y="1579"/>
                  </a:cubicBezTo>
                  <a:cubicBezTo>
                    <a:pt x="8529" y="1620"/>
                    <a:pt x="8130" y="1702"/>
                    <a:pt x="7709" y="1824"/>
                  </a:cubicBezTo>
                  <a:cubicBezTo>
                    <a:pt x="7289" y="1946"/>
                    <a:pt x="6846" y="2109"/>
                    <a:pt x="6404" y="2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31" name="Drawing"/>
          <p:cNvGrpSpPr/>
          <p:nvPr/>
        </p:nvGrpSpPr>
        <p:grpSpPr>
          <a:xfrm>
            <a:off x="2530130" y="2201142"/>
            <a:ext cx="6282400" cy="2413117"/>
            <a:chOff x="0" y="0"/>
            <a:chExt cx="6282398" cy="2413115"/>
          </a:xfrm>
        </p:grpSpPr>
        <p:sp>
          <p:nvSpPr>
            <p:cNvPr id="1976" name="Line"/>
            <p:cNvSpPr/>
            <p:nvPr/>
          </p:nvSpPr>
          <p:spPr>
            <a:xfrm>
              <a:off x="407483" y="290174"/>
              <a:ext cx="174161" cy="295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409" fill="norm" stroke="1" extrusionOk="0">
                  <a:moveTo>
                    <a:pt x="17268" y="7200"/>
                  </a:moveTo>
                  <a:cubicBezTo>
                    <a:pt x="17268" y="6434"/>
                    <a:pt x="17268" y="5668"/>
                    <a:pt x="16239" y="4749"/>
                  </a:cubicBezTo>
                  <a:cubicBezTo>
                    <a:pt x="15211" y="3830"/>
                    <a:pt x="13153" y="2757"/>
                    <a:pt x="10582" y="3370"/>
                  </a:cubicBezTo>
                  <a:cubicBezTo>
                    <a:pt x="8011" y="3983"/>
                    <a:pt x="4925" y="6281"/>
                    <a:pt x="2868" y="9115"/>
                  </a:cubicBezTo>
                  <a:cubicBezTo>
                    <a:pt x="811" y="11949"/>
                    <a:pt x="-218" y="15319"/>
                    <a:pt x="39" y="17617"/>
                  </a:cubicBezTo>
                  <a:cubicBezTo>
                    <a:pt x="296" y="19915"/>
                    <a:pt x="1839" y="21140"/>
                    <a:pt x="4925" y="21370"/>
                  </a:cubicBezTo>
                  <a:cubicBezTo>
                    <a:pt x="8011" y="21600"/>
                    <a:pt x="12639" y="20834"/>
                    <a:pt x="15853" y="18536"/>
                  </a:cubicBezTo>
                  <a:cubicBezTo>
                    <a:pt x="19068" y="16238"/>
                    <a:pt x="20868" y="12409"/>
                    <a:pt x="21125" y="9268"/>
                  </a:cubicBezTo>
                  <a:cubicBezTo>
                    <a:pt x="21382" y="6128"/>
                    <a:pt x="20096" y="3677"/>
                    <a:pt x="19068" y="2145"/>
                  </a:cubicBezTo>
                  <a:cubicBezTo>
                    <a:pt x="18039" y="613"/>
                    <a:pt x="17268" y="0"/>
                    <a:pt x="16239" y="0"/>
                  </a:cubicBezTo>
                  <a:cubicBezTo>
                    <a:pt x="15211" y="0"/>
                    <a:pt x="13925" y="613"/>
                    <a:pt x="13282" y="2221"/>
                  </a:cubicBezTo>
                  <a:cubicBezTo>
                    <a:pt x="12639" y="3830"/>
                    <a:pt x="12639" y="6434"/>
                    <a:pt x="12639" y="90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601364" y="217004"/>
              <a:ext cx="183206" cy="369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396" fill="norm" stroke="1" extrusionOk="0">
                  <a:moveTo>
                    <a:pt x="21489" y="4120"/>
                  </a:moveTo>
                  <a:cubicBezTo>
                    <a:pt x="20744" y="3015"/>
                    <a:pt x="19999" y="1911"/>
                    <a:pt x="19006" y="1174"/>
                  </a:cubicBezTo>
                  <a:cubicBezTo>
                    <a:pt x="18013" y="438"/>
                    <a:pt x="16772" y="70"/>
                    <a:pt x="15530" y="8"/>
                  </a:cubicBezTo>
                  <a:cubicBezTo>
                    <a:pt x="14289" y="-53"/>
                    <a:pt x="13048" y="192"/>
                    <a:pt x="11806" y="1788"/>
                  </a:cubicBezTo>
                  <a:cubicBezTo>
                    <a:pt x="10565" y="3383"/>
                    <a:pt x="9323" y="6329"/>
                    <a:pt x="9323" y="9152"/>
                  </a:cubicBezTo>
                  <a:cubicBezTo>
                    <a:pt x="9323" y="11974"/>
                    <a:pt x="10565" y="14674"/>
                    <a:pt x="11434" y="16392"/>
                  </a:cubicBezTo>
                  <a:cubicBezTo>
                    <a:pt x="12303" y="18111"/>
                    <a:pt x="12799" y="18847"/>
                    <a:pt x="13172" y="19583"/>
                  </a:cubicBezTo>
                  <a:cubicBezTo>
                    <a:pt x="13544" y="20320"/>
                    <a:pt x="13792" y="21056"/>
                    <a:pt x="13172" y="21302"/>
                  </a:cubicBezTo>
                  <a:cubicBezTo>
                    <a:pt x="12551" y="21547"/>
                    <a:pt x="11061" y="21302"/>
                    <a:pt x="8951" y="20688"/>
                  </a:cubicBezTo>
                  <a:cubicBezTo>
                    <a:pt x="6841" y="20074"/>
                    <a:pt x="4110" y="19092"/>
                    <a:pt x="2372" y="18356"/>
                  </a:cubicBezTo>
                  <a:cubicBezTo>
                    <a:pt x="634" y="17620"/>
                    <a:pt x="-111" y="17129"/>
                    <a:pt x="13" y="16699"/>
                  </a:cubicBezTo>
                  <a:cubicBezTo>
                    <a:pt x="137" y="16270"/>
                    <a:pt x="1130" y="15902"/>
                    <a:pt x="4855" y="15779"/>
                  </a:cubicBezTo>
                  <a:cubicBezTo>
                    <a:pt x="8579" y="15656"/>
                    <a:pt x="15034" y="15779"/>
                    <a:pt x="21489" y="159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803619" y="554757"/>
              <a:ext cx="825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1136941" y="326810"/>
              <a:ext cx="200477" cy="245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8" h="20730" fill="norm" stroke="1" extrusionOk="0">
                  <a:moveTo>
                    <a:pt x="15881" y="2622"/>
                  </a:moveTo>
                  <a:cubicBezTo>
                    <a:pt x="15233" y="1551"/>
                    <a:pt x="14585" y="480"/>
                    <a:pt x="13181" y="123"/>
                  </a:cubicBezTo>
                  <a:cubicBezTo>
                    <a:pt x="11777" y="-234"/>
                    <a:pt x="9617" y="123"/>
                    <a:pt x="7133" y="1997"/>
                  </a:cubicBezTo>
                  <a:cubicBezTo>
                    <a:pt x="4649" y="3872"/>
                    <a:pt x="1841" y="7264"/>
                    <a:pt x="653" y="10566"/>
                  </a:cubicBezTo>
                  <a:cubicBezTo>
                    <a:pt x="-535" y="13868"/>
                    <a:pt x="-103" y="17082"/>
                    <a:pt x="1949" y="18956"/>
                  </a:cubicBezTo>
                  <a:cubicBezTo>
                    <a:pt x="4001" y="20830"/>
                    <a:pt x="7673" y="21366"/>
                    <a:pt x="11237" y="19849"/>
                  </a:cubicBezTo>
                  <a:cubicBezTo>
                    <a:pt x="14801" y="18331"/>
                    <a:pt x="18257" y="14761"/>
                    <a:pt x="19661" y="11637"/>
                  </a:cubicBezTo>
                  <a:cubicBezTo>
                    <a:pt x="21065" y="8513"/>
                    <a:pt x="20417" y="5835"/>
                    <a:pt x="19229" y="4050"/>
                  </a:cubicBezTo>
                  <a:cubicBezTo>
                    <a:pt x="18041" y="2265"/>
                    <a:pt x="16313" y="1373"/>
                    <a:pt x="14585" y="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82180" y="-1"/>
              <a:ext cx="1486787" cy="915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474" fill="norm" stroke="1" extrusionOk="0">
                  <a:moveTo>
                    <a:pt x="17812" y="4374"/>
                  </a:moveTo>
                  <a:cubicBezTo>
                    <a:pt x="17537" y="3629"/>
                    <a:pt x="17263" y="2885"/>
                    <a:pt x="16775" y="2264"/>
                  </a:cubicBezTo>
                  <a:cubicBezTo>
                    <a:pt x="16287" y="1643"/>
                    <a:pt x="15585" y="1147"/>
                    <a:pt x="14654" y="774"/>
                  </a:cubicBezTo>
                  <a:cubicBezTo>
                    <a:pt x="13724" y="402"/>
                    <a:pt x="12565" y="154"/>
                    <a:pt x="11375" y="54"/>
                  </a:cubicBezTo>
                  <a:cubicBezTo>
                    <a:pt x="10185" y="-45"/>
                    <a:pt x="8965" y="5"/>
                    <a:pt x="7942" y="104"/>
                  </a:cubicBezTo>
                  <a:cubicBezTo>
                    <a:pt x="6920" y="203"/>
                    <a:pt x="6097" y="352"/>
                    <a:pt x="5197" y="874"/>
                  </a:cubicBezTo>
                  <a:cubicBezTo>
                    <a:pt x="4297" y="1395"/>
                    <a:pt x="3320" y="2289"/>
                    <a:pt x="2481" y="3406"/>
                  </a:cubicBezTo>
                  <a:cubicBezTo>
                    <a:pt x="1642" y="4523"/>
                    <a:pt x="941" y="5864"/>
                    <a:pt x="514" y="7378"/>
                  </a:cubicBezTo>
                  <a:cubicBezTo>
                    <a:pt x="87" y="8893"/>
                    <a:pt x="-66" y="10581"/>
                    <a:pt x="26" y="12145"/>
                  </a:cubicBezTo>
                  <a:cubicBezTo>
                    <a:pt x="117" y="13709"/>
                    <a:pt x="453" y="15149"/>
                    <a:pt x="956" y="16391"/>
                  </a:cubicBezTo>
                  <a:cubicBezTo>
                    <a:pt x="1459" y="17632"/>
                    <a:pt x="2131" y="18675"/>
                    <a:pt x="3000" y="19469"/>
                  </a:cubicBezTo>
                  <a:cubicBezTo>
                    <a:pt x="3870" y="20264"/>
                    <a:pt x="4937" y="20810"/>
                    <a:pt x="6036" y="21133"/>
                  </a:cubicBezTo>
                  <a:cubicBezTo>
                    <a:pt x="7134" y="21456"/>
                    <a:pt x="8263" y="21555"/>
                    <a:pt x="9407" y="21406"/>
                  </a:cubicBezTo>
                  <a:cubicBezTo>
                    <a:pt x="10551" y="21257"/>
                    <a:pt x="11710" y="20860"/>
                    <a:pt x="12748" y="20388"/>
                  </a:cubicBezTo>
                  <a:cubicBezTo>
                    <a:pt x="13785" y="19916"/>
                    <a:pt x="14700" y="19370"/>
                    <a:pt x="15661" y="18725"/>
                  </a:cubicBezTo>
                  <a:cubicBezTo>
                    <a:pt x="16622" y="18079"/>
                    <a:pt x="17629" y="17334"/>
                    <a:pt x="18544" y="16465"/>
                  </a:cubicBezTo>
                  <a:cubicBezTo>
                    <a:pt x="19459" y="15596"/>
                    <a:pt x="20283" y="14603"/>
                    <a:pt x="20802" y="13337"/>
                  </a:cubicBezTo>
                  <a:cubicBezTo>
                    <a:pt x="21320" y="12071"/>
                    <a:pt x="21534" y="10532"/>
                    <a:pt x="21381" y="9092"/>
                  </a:cubicBezTo>
                  <a:cubicBezTo>
                    <a:pt x="21229" y="7652"/>
                    <a:pt x="20710" y="6311"/>
                    <a:pt x="19948" y="5367"/>
                  </a:cubicBezTo>
                  <a:cubicBezTo>
                    <a:pt x="19185" y="4424"/>
                    <a:pt x="18178" y="3878"/>
                    <a:pt x="17339" y="3580"/>
                  </a:cubicBezTo>
                  <a:cubicBezTo>
                    <a:pt x="16500" y="3282"/>
                    <a:pt x="15829" y="3232"/>
                    <a:pt x="15158" y="3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3208661" y="385619"/>
              <a:ext cx="157942" cy="197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3" h="21035" fill="norm" stroke="1" extrusionOk="0">
                  <a:moveTo>
                    <a:pt x="15165" y="3129"/>
                  </a:moveTo>
                  <a:cubicBezTo>
                    <a:pt x="14334" y="2004"/>
                    <a:pt x="13503" y="879"/>
                    <a:pt x="12257" y="317"/>
                  </a:cubicBezTo>
                  <a:cubicBezTo>
                    <a:pt x="11011" y="-246"/>
                    <a:pt x="9349" y="-246"/>
                    <a:pt x="6857" y="1892"/>
                  </a:cubicBezTo>
                  <a:cubicBezTo>
                    <a:pt x="4365" y="4029"/>
                    <a:pt x="1042" y="8304"/>
                    <a:pt x="211" y="11904"/>
                  </a:cubicBezTo>
                  <a:cubicBezTo>
                    <a:pt x="-620" y="15504"/>
                    <a:pt x="1042" y="18429"/>
                    <a:pt x="4642" y="19892"/>
                  </a:cubicBezTo>
                  <a:cubicBezTo>
                    <a:pt x="8242" y="21354"/>
                    <a:pt x="13780" y="21354"/>
                    <a:pt x="16965" y="20229"/>
                  </a:cubicBezTo>
                  <a:cubicBezTo>
                    <a:pt x="20149" y="19104"/>
                    <a:pt x="20980" y="16854"/>
                    <a:pt x="20565" y="13817"/>
                  </a:cubicBezTo>
                  <a:cubicBezTo>
                    <a:pt x="20149" y="10779"/>
                    <a:pt x="18488" y="6954"/>
                    <a:pt x="16826" y="31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3470619" y="233034"/>
              <a:ext cx="107951" cy="347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21600" y="4581"/>
                  </a:moveTo>
                  <a:cubicBezTo>
                    <a:pt x="21176" y="3664"/>
                    <a:pt x="20753" y="2748"/>
                    <a:pt x="19271" y="1963"/>
                  </a:cubicBezTo>
                  <a:cubicBezTo>
                    <a:pt x="17788" y="1177"/>
                    <a:pt x="15247" y="523"/>
                    <a:pt x="12918" y="195"/>
                  </a:cubicBezTo>
                  <a:cubicBezTo>
                    <a:pt x="10588" y="-132"/>
                    <a:pt x="8471" y="-132"/>
                    <a:pt x="6353" y="850"/>
                  </a:cubicBezTo>
                  <a:cubicBezTo>
                    <a:pt x="4235" y="1832"/>
                    <a:pt x="2118" y="3795"/>
                    <a:pt x="1694" y="6806"/>
                  </a:cubicBezTo>
                  <a:cubicBezTo>
                    <a:pt x="1271" y="9817"/>
                    <a:pt x="2541" y="13875"/>
                    <a:pt x="3388" y="16297"/>
                  </a:cubicBezTo>
                  <a:cubicBezTo>
                    <a:pt x="4235" y="18719"/>
                    <a:pt x="4659" y="19504"/>
                    <a:pt x="4024" y="20093"/>
                  </a:cubicBezTo>
                  <a:cubicBezTo>
                    <a:pt x="3388" y="20683"/>
                    <a:pt x="1694" y="21075"/>
                    <a:pt x="0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3389012" y="484907"/>
              <a:ext cx="164158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5692" y="21600"/>
                  </a:moveTo>
                  <a:cubicBezTo>
                    <a:pt x="4308" y="19440"/>
                    <a:pt x="2923" y="17280"/>
                    <a:pt x="1815" y="14760"/>
                  </a:cubicBezTo>
                  <a:cubicBezTo>
                    <a:pt x="708" y="12240"/>
                    <a:pt x="-123" y="9360"/>
                    <a:pt x="15" y="6840"/>
                  </a:cubicBezTo>
                  <a:cubicBezTo>
                    <a:pt x="154" y="4320"/>
                    <a:pt x="1262" y="2160"/>
                    <a:pt x="5000" y="1080"/>
                  </a:cubicBezTo>
                  <a:cubicBezTo>
                    <a:pt x="8739" y="0"/>
                    <a:pt x="15108" y="0"/>
                    <a:pt x="214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3603969" y="567457"/>
              <a:ext cx="698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3864319" y="389657"/>
              <a:ext cx="508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2571"/>
                    <a:pt x="10800" y="5143"/>
                    <a:pt x="7200" y="8743"/>
                  </a:cubicBezTo>
                  <a:cubicBezTo>
                    <a:pt x="3600" y="12343"/>
                    <a:pt x="1800" y="169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3143121" y="106995"/>
              <a:ext cx="1023994" cy="780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524" fill="norm" stroke="1" extrusionOk="0">
                  <a:moveTo>
                    <a:pt x="18136" y="4293"/>
                  </a:moveTo>
                  <a:cubicBezTo>
                    <a:pt x="18047" y="3651"/>
                    <a:pt x="17959" y="3009"/>
                    <a:pt x="17605" y="2396"/>
                  </a:cubicBezTo>
                  <a:cubicBezTo>
                    <a:pt x="17251" y="1783"/>
                    <a:pt x="16631" y="1199"/>
                    <a:pt x="15546" y="761"/>
                  </a:cubicBezTo>
                  <a:cubicBezTo>
                    <a:pt x="14462" y="323"/>
                    <a:pt x="12913" y="31"/>
                    <a:pt x="11430" y="2"/>
                  </a:cubicBezTo>
                  <a:cubicBezTo>
                    <a:pt x="9947" y="-27"/>
                    <a:pt x="8531" y="207"/>
                    <a:pt x="7203" y="878"/>
                  </a:cubicBezTo>
                  <a:cubicBezTo>
                    <a:pt x="5875" y="1549"/>
                    <a:pt x="4636" y="2658"/>
                    <a:pt x="3596" y="3826"/>
                  </a:cubicBezTo>
                  <a:cubicBezTo>
                    <a:pt x="2555" y="4994"/>
                    <a:pt x="1714" y="6219"/>
                    <a:pt x="1095" y="7679"/>
                  </a:cubicBezTo>
                  <a:cubicBezTo>
                    <a:pt x="475" y="9138"/>
                    <a:pt x="77" y="10831"/>
                    <a:pt x="10" y="12524"/>
                  </a:cubicBezTo>
                  <a:cubicBezTo>
                    <a:pt x="-56" y="14217"/>
                    <a:pt x="210" y="15910"/>
                    <a:pt x="874" y="17282"/>
                  </a:cubicBezTo>
                  <a:cubicBezTo>
                    <a:pt x="1537" y="18654"/>
                    <a:pt x="2600" y="19705"/>
                    <a:pt x="3928" y="20405"/>
                  </a:cubicBezTo>
                  <a:cubicBezTo>
                    <a:pt x="5255" y="21106"/>
                    <a:pt x="6849" y="21456"/>
                    <a:pt x="8398" y="21515"/>
                  </a:cubicBezTo>
                  <a:cubicBezTo>
                    <a:pt x="9947" y="21573"/>
                    <a:pt x="11452" y="21339"/>
                    <a:pt x="12913" y="20756"/>
                  </a:cubicBezTo>
                  <a:cubicBezTo>
                    <a:pt x="14374" y="20172"/>
                    <a:pt x="15790" y="19238"/>
                    <a:pt x="16985" y="17954"/>
                  </a:cubicBezTo>
                  <a:cubicBezTo>
                    <a:pt x="18180" y="16669"/>
                    <a:pt x="19154" y="15035"/>
                    <a:pt x="19862" y="13546"/>
                  </a:cubicBezTo>
                  <a:cubicBezTo>
                    <a:pt x="20570" y="12057"/>
                    <a:pt x="21013" y="10715"/>
                    <a:pt x="21256" y="9751"/>
                  </a:cubicBezTo>
                  <a:cubicBezTo>
                    <a:pt x="21500" y="8788"/>
                    <a:pt x="21544" y="8204"/>
                    <a:pt x="20769" y="7621"/>
                  </a:cubicBezTo>
                  <a:cubicBezTo>
                    <a:pt x="19995" y="7037"/>
                    <a:pt x="18401" y="6453"/>
                    <a:pt x="17494" y="6132"/>
                  </a:cubicBezTo>
                  <a:cubicBezTo>
                    <a:pt x="16587" y="5811"/>
                    <a:pt x="16365" y="5752"/>
                    <a:pt x="16144" y="56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5334650" y="470353"/>
              <a:ext cx="127753" cy="195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3" h="20735" fill="norm" stroke="1" extrusionOk="0">
                  <a:moveTo>
                    <a:pt x="13836" y="6272"/>
                  </a:moveTo>
                  <a:cubicBezTo>
                    <a:pt x="14522" y="5147"/>
                    <a:pt x="15207" y="4022"/>
                    <a:pt x="15550" y="2897"/>
                  </a:cubicBezTo>
                  <a:cubicBezTo>
                    <a:pt x="15893" y="1772"/>
                    <a:pt x="15893" y="647"/>
                    <a:pt x="15036" y="197"/>
                  </a:cubicBezTo>
                  <a:cubicBezTo>
                    <a:pt x="14179" y="-253"/>
                    <a:pt x="12464" y="-28"/>
                    <a:pt x="9893" y="1884"/>
                  </a:cubicBezTo>
                  <a:cubicBezTo>
                    <a:pt x="7322" y="3797"/>
                    <a:pt x="3893" y="7397"/>
                    <a:pt x="1836" y="10772"/>
                  </a:cubicBezTo>
                  <a:cubicBezTo>
                    <a:pt x="-221" y="14147"/>
                    <a:pt x="-907" y="17297"/>
                    <a:pt x="1664" y="19097"/>
                  </a:cubicBezTo>
                  <a:cubicBezTo>
                    <a:pt x="4236" y="20897"/>
                    <a:pt x="10064" y="21347"/>
                    <a:pt x="14179" y="19772"/>
                  </a:cubicBezTo>
                  <a:cubicBezTo>
                    <a:pt x="18293" y="18197"/>
                    <a:pt x="20693" y="14597"/>
                    <a:pt x="20693" y="11560"/>
                  </a:cubicBezTo>
                  <a:cubicBezTo>
                    <a:pt x="20693" y="8522"/>
                    <a:pt x="18293" y="6047"/>
                    <a:pt x="17264" y="4247"/>
                  </a:cubicBezTo>
                  <a:cubicBezTo>
                    <a:pt x="16236" y="2447"/>
                    <a:pt x="16579" y="1322"/>
                    <a:pt x="16922" y="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5586452" y="225882"/>
              <a:ext cx="144768" cy="468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539" fill="norm" stroke="1" extrusionOk="0">
                  <a:moveTo>
                    <a:pt x="21410" y="3734"/>
                  </a:moveTo>
                  <a:cubicBezTo>
                    <a:pt x="19219" y="2761"/>
                    <a:pt x="17027" y="1788"/>
                    <a:pt x="15306" y="1155"/>
                  </a:cubicBezTo>
                  <a:cubicBezTo>
                    <a:pt x="13584" y="523"/>
                    <a:pt x="12332" y="231"/>
                    <a:pt x="10767" y="85"/>
                  </a:cubicBezTo>
                  <a:cubicBezTo>
                    <a:pt x="9201" y="-61"/>
                    <a:pt x="7323" y="-61"/>
                    <a:pt x="5445" y="425"/>
                  </a:cubicBezTo>
                  <a:cubicBezTo>
                    <a:pt x="3567" y="912"/>
                    <a:pt x="1688" y="1885"/>
                    <a:pt x="749" y="4074"/>
                  </a:cubicBezTo>
                  <a:cubicBezTo>
                    <a:pt x="-190" y="6263"/>
                    <a:pt x="-190" y="9669"/>
                    <a:pt x="436" y="12782"/>
                  </a:cubicBezTo>
                  <a:cubicBezTo>
                    <a:pt x="1062" y="15896"/>
                    <a:pt x="2314" y="18717"/>
                    <a:pt x="3567" y="21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5521106" y="509744"/>
              <a:ext cx="133914" cy="51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0966" fill="norm" stroke="1" extrusionOk="0">
                  <a:moveTo>
                    <a:pt x="1102" y="20966"/>
                  </a:moveTo>
                  <a:cubicBezTo>
                    <a:pt x="427" y="16646"/>
                    <a:pt x="-248" y="12326"/>
                    <a:pt x="89" y="8438"/>
                  </a:cubicBezTo>
                  <a:cubicBezTo>
                    <a:pt x="427" y="4550"/>
                    <a:pt x="1777" y="1094"/>
                    <a:pt x="5490" y="230"/>
                  </a:cubicBezTo>
                  <a:cubicBezTo>
                    <a:pt x="9202" y="-634"/>
                    <a:pt x="15277" y="1094"/>
                    <a:pt x="21352" y="28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5743919" y="630957"/>
              <a:ext cx="571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5952340" y="417158"/>
              <a:ext cx="197980" cy="198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289" fill="norm" stroke="1" extrusionOk="0">
                  <a:moveTo>
                    <a:pt x="812" y="3867"/>
                  </a:moveTo>
                  <a:cubicBezTo>
                    <a:pt x="1961" y="2502"/>
                    <a:pt x="3110" y="1138"/>
                    <a:pt x="4259" y="456"/>
                  </a:cubicBezTo>
                  <a:cubicBezTo>
                    <a:pt x="5408" y="-226"/>
                    <a:pt x="6557" y="-226"/>
                    <a:pt x="7706" y="1025"/>
                  </a:cubicBezTo>
                  <a:cubicBezTo>
                    <a:pt x="8855" y="2275"/>
                    <a:pt x="10004" y="4776"/>
                    <a:pt x="9659" y="7391"/>
                  </a:cubicBezTo>
                  <a:cubicBezTo>
                    <a:pt x="9314" y="10006"/>
                    <a:pt x="7476" y="12734"/>
                    <a:pt x="6097" y="14439"/>
                  </a:cubicBezTo>
                  <a:cubicBezTo>
                    <a:pt x="4719" y="16145"/>
                    <a:pt x="3799" y="16827"/>
                    <a:pt x="2650" y="17736"/>
                  </a:cubicBezTo>
                  <a:cubicBezTo>
                    <a:pt x="1502" y="18646"/>
                    <a:pt x="123" y="19782"/>
                    <a:pt x="8" y="20465"/>
                  </a:cubicBezTo>
                  <a:cubicBezTo>
                    <a:pt x="-107" y="21147"/>
                    <a:pt x="1042" y="21374"/>
                    <a:pt x="4833" y="21260"/>
                  </a:cubicBezTo>
                  <a:cubicBezTo>
                    <a:pt x="8625" y="21147"/>
                    <a:pt x="15059" y="20692"/>
                    <a:pt x="21493" y="20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5180244" y="51407"/>
              <a:ext cx="1096388" cy="904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427" fill="norm" stroke="1" extrusionOk="0">
                  <a:moveTo>
                    <a:pt x="17351" y="3047"/>
                  </a:moveTo>
                  <a:cubicBezTo>
                    <a:pt x="16564" y="2145"/>
                    <a:pt x="15778" y="1243"/>
                    <a:pt x="14744" y="692"/>
                  </a:cubicBezTo>
                  <a:cubicBezTo>
                    <a:pt x="13709" y="140"/>
                    <a:pt x="12427" y="-60"/>
                    <a:pt x="11061" y="15"/>
                  </a:cubicBezTo>
                  <a:cubicBezTo>
                    <a:pt x="9696" y="90"/>
                    <a:pt x="8247" y="441"/>
                    <a:pt x="6944" y="1118"/>
                  </a:cubicBezTo>
                  <a:cubicBezTo>
                    <a:pt x="5640" y="1794"/>
                    <a:pt x="4482" y="2797"/>
                    <a:pt x="3447" y="3924"/>
                  </a:cubicBezTo>
                  <a:cubicBezTo>
                    <a:pt x="2413" y="5052"/>
                    <a:pt x="1502" y="6305"/>
                    <a:pt x="882" y="7708"/>
                  </a:cubicBezTo>
                  <a:cubicBezTo>
                    <a:pt x="261" y="9111"/>
                    <a:pt x="-70" y="10665"/>
                    <a:pt x="13" y="12168"/>
                  </a:cubicBezTo>
                  <a:cubicBezTo>
                    <a:pt x="96" y="13672"/>
                    <a:pt x="592" y="15125"/>
                    <a:pt x="1316" y="16278"/>
                  </a:cubicBezTo>
                  <a:cubicBezTo>
                    <a:pt x="2040" y="17430"/>
                    <a:pt x="2992" y="18282"/>
                    <a:pt x="4213" y="19059"/>
                  </a:cubicBezTo>
                  <a:cubicBezTo>
                    <a:pt x="5433" y="19836"/>
                    <a:pt x="6923" y="20538"/>
                    <a:pt x="8496" y="20964"/>
                  </a:cubicBezTo>
                  <a:cubicBezTo>
                    <a:pt x="10068" y="21390"/>
                    <a:pt x="11723" y="21540"/>
                    <a:pt x="13254" y="21340"/>
                  </a:cubicBezTo>
                  <a:cubicBezTo>
                    <a:pt x="14785" y="21139"/>
                    <a:pt x="16192" y="20588"/>
                    <a:pt x="17454" y="19636"/>
                  </a:cubicBezTo>
                  <a:cubicBezTo>
                    <a:pt x="18716" y="18683"/>
                    <a:pt x="19833" y="17330"/>
                    <a:pt x="20537" y="15852"/>
                  </a:cubicBezTo>
                  <a:cubicBezTo>
                    <a:pt x="21240" y="14373"/>
                    <a:pt x="21530" y="12770"/>
                    <a:pt x="21406" y="11241"/>
                  </a:cubicBezTo>
                  <a:cubicBezTo>
                    <a:pt x="21282" y="9713"/>
                    <a:pt x="20744" y="8259"/>
                    <a:pt x="19854" y="7132"/>
                  </a:cubicBezTo>
                  <a:cubicBezTo>
                    <a:pt x="18964" y="6004"/>
                    <a:pt x="17723" y="5202"/>
                    <a:pt x="16771" y="4676"/>
                  </a:cubicBezTo>
                  <a:cubicBezTo>
                    <a:pt x="15820" y="4150"/>
                    <a:pt x="15158" y="3899"/>
                    <a:pt x="14496" y="36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317563" y="1831107"/>
              <a:ext cx="155857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477" y="0"/>
                  </a:moveTo>
                  <a:cubicBezTo>
                    <a:pt x="185" y="4221"/>
                    <a:pt x="-107" y="8441"/>
                    <a:pt x="39" y="11979"/>
                  </a:cubicBezTo>
                  <a:cubicBezTo>
                    <a:pt x="185" y="15517"/>
                    <a:pt x="769" y="18372"/>
                    <a:pt x="1790" y="18434"/>
                  </a:cubicBezTo>
                  <a:cubicBezTo>
                    <a:pt x="2812" y="18497"/>
                    <a:pt x="4271" y="15766"/>
                    <a:pt x="5731" y="14152"/>
                  </a:cubicBezTo>
                  <a:cubicBezTo>
                    <a:pt x="7190" y="12538"/>
                    <a:pt x="8650" y="12041"/>
                    <a:pt x="10109" y="11855"/>
                  </a:cubicBezTo>
                  <a:cubicBezTo>
                    <a:pt x="11569" y="11669"/>
                    <a:pt x="13028" y="11793"/>
                    <a:pt x="14342" y="12600"/>
                  </a:cubicBezTo>
                  <a:cubicBezTo>
                    <a:pt x="15655" y="13407"/>
                    <a:pt x="16823" y="14897"/>
                    <a:pt x="17990" y="16510"/>
                  </a:cubicBezTo>
                  <a:cubicBezTo>
                    <a:pt x="19158" y="18124"/>
                    <a:pt x="20325" y="19862"/>
                    <a:pt x="2149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587719" y="2174007"/>
              <a:ext cx="381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702321" y="1939057"/>
              <a:ext cx="152099" cy="235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5" h="20901" fill="norm" stroke="1" extrusionOk="0">
                  <a:moveTo>
                    <a:pt x="20975" y="4508"/>
                  </a:moveTo>
                  <a:cubicBezTo>
                    <a:pt x="17472" y="3757"/>
                    <a:pt x="13970" y="3005"/>
                    <a:pt x="10321" y="4226"/>
                  </a:cubicBezTo>
                  <a:cubicBezTo>
                    <a:pt x="6672" y="5447"/>
                    <a:pt x="2878" y="8640"/>
                    <a:pt x="1126" y="11551"/>
                  </a:cubicBezTo>
                  <a:cubicBezTo>
                    <a:pt x="-625" y="14463"/>
                    <a:pt x="-333" y="17092"/>
                    <a:pt x="2002" y="18877"/>
                  </a:cubicBezTo>
                  <a:cubicBezTo>
                    <a:pt x="4337" y="20661"/>
                    <a:pt x="8716" y="21600"/>
                    <a:pt x="12510" y="20285"/>
                  </a:cubicBezTo>
                  <a:cubicBezTo>
                    <a:pt x="16305" y="18970"/>
                    <a:pt x="19516" y="15402"/>
                    <a:pt x="19807" y="11645"/>
                  </a:cubicBezTo>
                  <a:cubicBezTo>
                    <a:pt x="20099" y="7889"/>
                    <a:pt x="17472" y="3944"/>
                    <a:pt x="1484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0" y="1600807"/>
              <a:ext cx="1153395" cy="812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20" fill="norm" stroke="1" extrusionOk="0">
                  <a:moveTo>
                    <a:pt x="18124" y="7077"/>
                  </a:moveTo>
                  <a:cubicBezTo>
                    <a:pt x="17770" y="6128"/>
                    <a:pt x="17416" y="5180"/>
                    <a:pt x="16786" y="4147"/>
                  </a:cubicBezTo>
                  <a:cubicBezTo>
                    <a:pt x="16157" y="3114"/>
                    <a:pt x="15252" y="1998"/>
                    <a:pt x="14170" y="1245"/>
                  </a:cubicBezTo>
                  <a:cubicBezTo>
                    <a:pt x="13088" y="491"/>
                    <a:pt x="11829" y="100"/>
                    <a:pt x="10511" y="17"/>
                  </a:cubicBezTo>
                  <a:cubicBezTo>
                    <a:pt x="9193" y="-67"/>
                    <a:pt x="7816" y="156"/>
                    <a:pt x="6537" y="770"/>
                  </a:cubicBezTo>
                  <a:cubicBezTo>
                    <a:pt x="5258" y="1384"/>
                    <a:pt x="4078" y="2389"/>
                    <a:pt x="3114" y="3673"/>
                  </a:cubicBezTo>
                  <a:cubicBezTo>
                    <a:pt x="2150" y="4956"/>
                    <a:pt x="1403" y="6519"/>
                    <a:pt x="852" y="8277"/>
                  </a:cubicBezTo>
                  <a:cubicBezTo>
                    <a:pt x="301" y="10035"/>
                    <a:pt x="-53" y="11989"/>
                    <a:pt x="6" y="13747"/>
                  </a:cubicBezTo>
                  <a:cubicBezTo>
                    <a:pt x="65" y="15505"/>
                    <a:pt x="537" y="17068"/>
                    <a:pt x="1403" y="18296"/>
                  </a:cubicBezTo>
                  <a:cubicBezTo>
                    <a:pt x="2268" y="19524"/>
                    <a:pt x="3527" y="20417"/>
                    <a:pt x="4845" y="20919"/>
                  </a:cubicBezTo>
                  <a:cubicBezTo>
                    <a:pt x="6163" y="21421"/>
                    <a:pt x="7540" y="21533"/>
                    <a:pt x="8996" y="21310"/>
                  </a:cubicBezTo>
                  <a:cubicBezTo>
                    <a:pt x="10452" y="21086"/>
                    <a:pt x="11986" y="20528"/>
                    <a:pt x="13481" y="19691"/>
                  </a:cubicBezTo>
                  <a:cubicBezTo>
                    <a:pt x="14977" y="18854"/>
                    <a:pt x="16432" y="17738"/>
                    <a:pt x="17652" y="16510"/>
                  </a:cubicBezTo>
                  <a:cubicBezTo>
                    <a:pt x="18872" y="15282"/>
                    <a:pt x="19855" y="13942"/>
                    <a:pt x="20524" y="12686"/>
                  </a:cubicBezTo>
                  <a:cubicBezTo>
                    <a:pt x="21193" y="11431"/>
                    <a:pt x="21547" y="10259"/>
                    <a:pt x="21409" y="8947"/>
                  </a:cubicBezTo>
                  <a:cubicBezTo>
                    <a:pt x="21272" y="7635"/>
                    <a:pt x="20642" y="6184"/>
                    <a:pt x="19777" y="4984"/>
                  </a:cubicBezTo>
                  <a:cubicBezTo>
                    <a:pt x="18911" y="3784"/>
                    <a:pt x="17809" y="2835"/>
                    <a:pt x="17140" y="2361"/>
                  </a:cubicBezTo>
                  <a:cubicBezTo>
                    <a:pt x="16472" y="1886"/>
                    <a:pt x="16236" y="1886"/>
                    <a:pt x="15999" y="1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3242019" y="1831107"/>
              <a:ext cx="155078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600" fill="norm" stroke="1" extrusionOk="0">
                  <a:moveTo>
                    <a:pt x="9632" y="0"/>
                  </a:moveTo>
                  <a:cubicBezTo>
                    <a:pt x="8173" y="138"/>
                    <a:pt x="6714" y="277"/>
                    <a:pt x="5838" y="762"/>
                  </a:cubicBezTo>
                  <a:cubicBezTo>
                    <a:pt x="4962" y="1246"/>
                    <a:pt x="4670" y="2077"/>
                    <a:pt x="3795" y="5123"/>
                  </a:cubicBezTo>
                  <a:cubicBezTo>
                    <a:pt x="2919" y="8169"/>
                    <a:pt x="1459" y="13431"/>
                    <a:pt x="730" y="16408"/>
                  </a:cubicBezTo>
                  <a:cubicBezTo>
                    <a:pt x="0" y="19385"/>
                    <a:pt x="0" y="20077"/>
                    <a:pt x="0" y="20077"/>
                  </a:cubicBezTo>
                  <a:cubicBezTo>
                    <a:pt x="0" y="20077"/>
                    <a:pt x="0" y="19385"/>
                    <a:pt x="1459" y="17308"/>
                  </a:cubicBezTo>
                  <a:cubicBezTo>
                    <a:pt x="2919" y="15231"/>
                    <a:pt x="5838" y="11769"/>
                    <a:pt x="7735" y="9762"/>
                  </a:cubicBezTo>
                  <a:cubicBezTo>
                    <a:pt x="9632" y="7754"/>
                    <a:pt x="10508" y="7200"/>
                    <a:pt x="11676" y="6854"/>
                  </a:cubicBezTo>
                  <a:cubicBezTo>
                    <a:pt x="12843" y="6508"/>
                    <a:pt x="14303" y="6369"/>
                    <a:pt x="15470" y="6577"/>
                  </a:cubicBezTo>
                  <a:cubicBezTo>
                    <a:pt x="16638" y="6785"/>
                    <a:pt x="17514" y="7338"/>
                    <a:pt x="18535" y="9415"/>
                  </a:cubicBezTo>
                  <a:cubicBezTo>
                    <a:pt x="19557" y="11492"/>
                    <a:pt x="20724" y="15092"/>
                    <a:pt x="21162" y="17377"/>
                  </a:cubicBezTo>
                  <a:cubicBezTo>
                    <a:pt x="21600" y="19662"/>
                    <a:pt x="21308" y="20631"/>
                    <a:pt x="2101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3432519" y="2129557"/>
              <a:ext cx="508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3673819" y="1862857"/>
              <a:ext cx="381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2989977" y="1608911"/>
              <a:ext cx="952642" cy="752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318" fill="norm" stroke="1" extrusionOk="0">
                  <a:moveTo>
                    <a:pt x="17797" y="3238"/>
                  </a:moveTo>
                  <a:cubicBezTo>
                    <a:pt x="16608" y="2278"/>
                    <a:pt x="15419" y="1318"/>
                    <a:pt x="14039" y="718"/>
                  </a:cubicBezTo>
                  <a:cubicBezTo>
                    <a:pt x="12659" y="118"/>
                    <a:pt x="11089" y="-122"/>
                    <a:pt x="9519" y="58"/>
                  </a:cubicBezTo>
                  <a:cubicBezTo>
                    <a:pt x="7949" y="238"/>
                    <a:pt x="6379" y="838"/>
                    <a:pt x="4928" y="1768"/>
                  </a:cubicBezTo>
                  <a:cubicBezTo>
                    <a:pt x="3477" y="2698"/>
                    <a:pt x="2145" y="3958"/>
                    <a:pt x="1264" y="5578"/>
                  </a:cubicBezTo>
                  <a:cubicBezTo>
                    <a:pt x="384" y="7198"/>
                    <a:pt x="-44" y="9178"/>
                    <a:pt x="4" y="11098"/>
                  </a:cubicBezTo>
                  <a:cubicBezTo>
                    <a:pt x="51" y="13018"/>
                    <a:pt x="575" y="14878"/>
                    <a:pt x="1502" y="16498"/>
                  </a:cubicBezTo>
                  <a:cubicBezTo>
                    <a:pt x="2430" y="18118"/>
                    <a:pt x="3762" y="19498"/>
                    <a:pt x="5237" y="20338"/>
                  </a:cubicBezTo>
                  <a:cubicBezTo>
                    <a:pt x="6712" y="21178"/>
                    <a:pt x="8330" y="21478"/>
                    <a:pt x="10066" y="21238"/>
                  </a:cubicBezTo>
                  <a:cubicBezTo>
                    <a:pt x="11803" y="20998"/>
                    <a:pt x="13658" y="20218"/>
                    <a:pt x="15276" y="19318"/>
                  </a:cubicBezTo>
                  <a:cubicBezTo>
                    <a:pt x="16893" y="18418"/>
                    <a:pt x="18273" y="17398"/>
                    <a:pt x="19320" y="16198"/>
                  </a:cubicBezTo>
                  <a:cubicBezTo>
                    <a:pt x="20367" y="14998"/>
                    <a:pt x="21080" y="13618"/>
                    <a:pt x="21318" y="11998"/>
                  </a:cubicBezTo>
                  <a:cubicBezTo>
                    <a:pt x="21556" y="10378"/>
                    <a:pt x="21318" y="8518"/>
                    <a:pt x="20914" y="6838"/>
                  </a:cubicBezTo>
                  <a:cubicBezTo>
                    <a:pt x="20509" y="5158"/>
                    <a:pt x="19938" y="3658"/>
                    <a:pt x="19272" y="2968"/>
                  </a:cubicBezTo>
                  <a:cubicBezTo>
                    <a:pt x="18606" y="2278"/>
                    <a:pt x="17845" y="2398"/>
                    <a:pt x="17084" y="2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5471663" y="1735857"/>
              <a:ext cx="132557" cy="386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544" fill="norm" stroke="1" extrusionOk="0">
                  <a:moveTo>
                    <a:pt x="5014" y="1416"/>
                  </a:moveTo>
                  <a:cubicBezTo>
                    <a:pt x="5014" y="708"/>
                    <a:pt x="5014" y="0"/>
                    <a:pt x="4671" y="0"/>
                  </a:cubicBezTo>
                  <a:cubicBezTo>
                    <a:pt x="4328" y="0"/>
                    <a:pt x="3642" y="708"/>
                    <a:pt x="3128" y="3364"/>
                  </a:cubicBezTo>
                  <a:cubicBezTo>
                    <a:pt x="2614" y="6020"/>
                    <a:pt x="2271" y="10623"/>
                    <a:pt x="2100" y="13751"/>
                  </a:cubicBezTo>
                  <a:cubicBezTo>
                    <a:pt x="1928" y="16879"/>
                    <a:pt x="1928" y="18531"/>
                    <a:pt x="1585" y="19711"/>
                  </a:cubicBezTo>
                  <a:cubicBezTo>
                    <a:pt x="1242" y="20892"/>
                    <a:pt x="557" y="21600"/>
                    <a:pt x="214" y="21541"/>
                  </a:cubicBezTo>
                  <a:cubicBezTo>
                    <a:pt x="-129" y="21482"/>
                    <a:pt x="-129" y="20656"/>
                    <a:pt x="728" y="19298"/>
                  </a:cubicBezTo>
                  <a:cubicBezTo>
                    <a:pt x="1585" y="17941"/>
                    <a:pt x="3300" y="16052"/>
                    <a:pt x="5185" y="14695"/>
                  </a:cubicBezTo>
                  <a:cubicBezTo>
                    <a:pt x="7071" y="13338"/>
                    <a:pt x="9128" y="12511"/>
                    <a:pt x="10842" y="12275"/>
                  </a:cubicBezTo>
                  <a:cubicBezTo>
                    <a:pt x="12557" y="12039"/>
                    <a:pt x="13928" y="12393"/>
                    <a:pt x="15642" y="13751"/>
                  </a:cubicBezTo>
                  <a:cubicBezTo>
                    <a:pt x="17357" y="15108"/>
                    <a:pt x="19414" y="17469"/>
                    <a:pt x="21471" y="198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5648669" y="2104157"/>
              <a:ext cx="254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5858925" y="1819415"/>
              <a:ext cx="215195" cy="232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364" fill="norm" stroke="1" extrusionOk="0">
                  <a:moveTo>
                    <a:pt x="559" y="2826"/>
                  </a:moveTo>
                  <a:cubicBezTo>
                    <a:pt x="139" y="1853"/>
                    <a:pt x="-280" y="880"/>
                    <a:pt x="244" y="393"/>
                  </a:cubicBezTo>
                  <a:cubicBezTo>
                    <a:pt x="769" y="-93"/>
                    <a:pt x="2237" y="-93"/>
                    <a:pt x="4229" y="199"/>
                  </a:cubicBezTo>
                  <a:cubicBezTo>
                    <a:pt x="6221" y="491"/>
                    <a:pt x="8737" y="1075"/>
                    <a:pt x="10415" y="2242"/>
                  </a:cubicBezTo>
                  <a:cubicBezTo>
                    <a:pt x="12093" y="3410"/>
                    <a:pt x="12932" y="5161"/>
                    <a:pt x="11359" y="7983"/>
                  </a:cubicBezTo>
                  <a:cubicBezTo>
                    <a:pt x="9786" y="10804"/>
                    <a:pt x="5802" y="14696"/>
                    <a:pt x="3390" y="17129"/>
                  </a:cubicBezTo>
                  <a:cubicBezTo>
                    <a:pt x="978" y="19561"/>
                    <a:pt x="139" y="20534"/>
                    <a:pt x="559" y="21021"/>
                  </a:cubicBezTo>
                  <a:cubicBezTo>
                    <a:pt x="978" y="21507"/>
                    <a:pt x="2656" y="21507"/>
                    <a:pt x="6326" y="20826"/>
                  </a:cubicBezTo>
                  <a:cubicBezTo>
                    <a:pt x="9996" y="20145"/>
                    <a:pt x="15658" y="18783"/>
                    <a:pt x="21320" y="17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5107924" y="1491099"/>
              <a:ext cx="1174475" cy="844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427" fill="norm" stroke="1" extrusionOk="0">
                  <a:moveTo>
                    <a:pt x="16912" y="5730"/>
                  </a:moveTo>
                  <a:cubicBezTo>
                    <a:pt x="16218" y="4333"/>
                    <a:pt x="15523" y="2936"/>
                    <a:pt x="14733" y="1969"/>
                  </a:cubicBezTo>
                  <a:cubicBezTo>
                    <a:pt x="13942" y="1002"/>
                    <a:pt x="13055" y="464"/>
                    <a:pt x="12110" y="196"/>
                  </a:cubicBezTo>
                  <a:cubicBezTo>
                    <a:pt x="11165" y="-73"/>
                    <a:pt x="10162" y="-73"/>
                    <a:pt x="8908" y="249"/>
                  </a:cubicBezTo>
                  <a:cubicBezTo>
                    <a:pt x="7655" y="572"/>
                    <a:pt x="6151" y="1217"/>
                    <a:pt x="4820" y="2103"/>
                  </a:cubicBezTo>
                  <a:cubicBezTo>
                    <a:pt x="3489" y="2990"/>
                    <a:pt x="2332" y="4118"/>
                    <a:pt x="1503" y="5327"/>
                  </a:cubicBezTo>
                  <a:cubicBezTo>
                    <a:pt x="673" y="6536"/>
                    <a:pt x="172" y="7826"/>
                    <a:pt x="37" y="9357"/>
                  </a:cubicBezTo>
                  <a:cubicBezTo>
                    <a:pt x="-98" y="10888"/>
                    <a:pt x="133" y="12661"/>
                    <a:pt x="712" y="14327"/>
                  </a:cubicBezTo>
                  <a:cubicBezTo>
                    <a:pt x="1291" y="15993"/>
                    <a:pt x="2216" y="17551"/>
                    <a:pt x="3393" y="18679"/>
                  </a:cubicBezTo>
                  <a:cubicBezTo>
                    <a:pt x="4569" y="19808"/>
                    <a:pt x="5996" y="20506"/>
                    <a:pt x="7462" y="20936"/>
                  </a:cubicBezTo>
                  <a:cubicBezTo>
                    <a:pt x="8928" y="21366"/>
                    <a:pt x="10432" y="21527"/>
                    <a:pt x="11917" y="21366"/>
                  </a:cubicBezTo>
                  <a:cubicBezTo>
                    <a:pt x="13402" y="21205"/>
                    <a:pt x="14868" y="20721"/>
                    <a:pt x="16237" y="19996"/>
                  </a:cubicBezTo>
                  <a:cubicBezTo>
                    <a:pt x="17606" y="19270"/>
                    <a:pt x="18879" y="18303"/>
                    <a:pt x="19786" y="17094"/>
                  </a:cubicBezTo>
                  <a:cubicBezTo>
                    <a:pt x="20692" y="15885"/>
                    <a:pt x="21232" y="14434"/>
                    <a:pt x="21367" y="12849"/>
                  </a:cubicBezTo>
                  <a:cubicBezTo>
                    <a:pt x="21502" y="11264"/>
                    <a:pt x="21232" y="9545"/>
                    <a:pt x="20750" y="8094"/>
                  </a:cubicBezTo>
                  <a:cubicBezTo>
                    <a:pt x="20268" y="6643"/>
                    <a:pt x="19573" y="5461"/>
                    <a:pt x="18879" y="4655"/>
                  </a:cubicBezTo>
                  <a:cubicBezTo>
                    <a:pt x="18185" y="3849"/>
                    <a:pt x="17491" y="3420"/>
                    <a:pt x="16796" y="29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949696" y="806930"/>
              <a:ext cx="103097" cy="83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9" h="20895" fill="norm" stroke="1" extrusionOk="0">
                  <a:moveTo>
                    <a:pt x="16512" y="455"/>
                  </a:moveTo>
                  <a:cubicBezTo>
                    <a:pt x="14395" y="455"/>
                    <a:pt x="12277" y="455"/>
                    <a:pt x="11006" y="1772"/>
                  </a:cubicBezTo>
                  <a:cubicBezTo>
                    <a:pt x="9736" y="3089"/>
                    <a:pt x="9312" y="5723"/>
                    <a:pt x="9947" y="7830"/>
                  </a:cubicBezTo>
                  <a:cubicBezTo>
                    <a:pt x="10583" y="9938"/>
                    <a:pt x="12277" y="11518"/>
                    <a:pt x="14183" y="11518"/>
                  </a:cubicBezTo>
                  <a:cubicBezTo>
                    <a:pt x="16089" y="11518"/>
                    <a:pt x="18206" y="9938"/>
                    <a:pt x="19477" y="7567"/>
                  </a:cubicBezTo>
                  <a:cubicBezTo>
                    <a:pt x="20747" y="5196"/>
                    <a:pt x="21171" y="2035"/>
                    <a:pt x="19689" y="718"/>
                  </a:cubicBezTo>
                  <a:cubicBezTo>
                    <a:pt x="18206" y="-599"/>
                    <a:pt x="14818" y="-72"/>
                    <a:pt x="11430" y="2035"/>
                  </a:cubicBezTo>
                  <a:cubicBezTo>
                    <a:pt x="8042" y="4142"/>
                    <a:pt x="4653" y="7830"/>
                    <a:pt x="2536" y="10991"/>
                  </a:cubicBezTo>
                  <a:cubicBezTo>
                    <a:pt x="418" y="14152"/>
                    <a:pt x="-429" y="16786"/>
                    <a:pt x="206" y="18367"/>
                  </a:cubicBezTo>
                  <a:cubicBezTo>
                    <a:pt x="842" y="19947"/>
                    <a:pt x="2959" y="20474"/>
                    <a:pt x="5289" y="20738"/>
                  </a:cubicBezTo>
                  <a:cubicBezTo>
                    <a:pt x="7618" y="21001"/>
                    <a:pt x="10159" y="21001"/>
                    <a:pt x="12277" y="20211"/>
                  </a:cubicBezTo>
                  <a:cubicBezTo>
                    <a:pt x="14395" y="19421"/>
                    <a:pt x="16089" y="17840"/>
                    <a:pt x="15242" y="16260"/>
                  </a:cubicBezTo>
                  <a:cubicBezTo>
                    <a:pt x="14395" y="14679"/>
                    <a:pt x="11006" y="13099"/>
                    <a:pt x="8889" y="13625"/>
                  </a:cubicBezTo>
                  <a:cubicBezTo>
                    <a:pt x="6771" y="14152"/>
                    <a:pt x="5924" y="16786"/>
                    <a:pt x="5077" y="19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5648727" y="1482282"/>
              <a:ext cx="100998" cy="82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3" h="21489" fill="norm" stroke="1" extrusionOk="0">
                  <a:moveTo>
                    <a:pt x="18132" y="21489"/>
                  </a:moveTo>
                  <a:cubicBezTo>
                    <a:pt x="18132" y="18720"/>
                    <a:pt x="18132" y="15951"/>
                    <a:pt x="17700" y="13181"/>
                  </a:cubicBezTo>
                  <a:cubicBezTo>
                    <a:pt x="17268" y="10412"/>
                    <a:pt x="16404" y="7643"/>
                    <a:pt x="13596" y="6258"/>
                  </a:cubicBezTo>
                  <a:cubicBezTo>
                    <a:pt x="10788" y="4874"/>
                    <a:pt x="6036" y="4874"/>
                    <a:pt x="3228" y="6812"/>
                  </a:cubicBezTo>
                  <a:cubicBezTo>
                    <a:pt x="420" y="8751"/>
                    <a:pt x="-444" y="12627"/>
                    <a:pt x="204" y="14566"/>
                  </a:cubicBezTo>
                  <a:cubicBezTo>
                    <a:pt x="852" y="16504"/>
                    <a:pt x="3012" y="16504"/>
                    <a:pt x="6468" y="15397"/>
                  </a:cubicBezTo>
                  <a:cubicBezTo>
                    <a:pt x="9924" y="14289"/>
                    <a:pt x="14676" y="12074"/>
                    <a:pt x="17484" y="9581"/>
                  </a:cubicBezTo>
                  <a:cubicBezTo>
                    <a:pt x="20292" y="7089"/>
                    <a:pt x="21156" y="4320"/>
                    <a:pt x="20292" y="2658"/>
                  </a:cubicBezTo>
                  <a:cubicBezTo>
                    <a:pt x="19428" y="997"/>
                    <a:pt x="16836" y="443"/>
                    <a:pt x="14244" y="166"/>
                  </a:cubicBezTo>
                  <a:cubicBezTo>
                    <a:pt x="11652" y="-111"/>
                    <a:pt x="9060" y="-111"/>
                    <a:pt x="6468" y="720"/>
                  </a:cubicBezTo>
                  <a:cubicBezTo>
                    <a:pt x="3876" y="1551"/>
                    <a:pt x="1284" y="3212"/>
                    <a:pt x="852" y="6258"/>
                  </a:cubicBezTo>
                  <a:cubicBezTo>
                    <a:pt x="420" y="9304"/>
                    <a:pt x="2148" y="13735"/>
                    <a:pt x="4092" y="16504"/>
                  </a:cubicBezTo>
                  <a:cubicBezTo>
                    <a:pt x="6036" y="19274"/>
                    <a:pt x="8196" y="20381"/>
                    <a:pt x="8628" y="19827"/>
                  </a:cubicBezTo>
                  <a:cubicBezTo>
                    <a:pt x="9060" y="19274"/>
                    <a:pt x="7764" y="17058"/>
                    <a:pt x="6684" y="14289"/>
                  </a:cubicBezTo>
                  <a:cubicBezTo>
                    <a:pt x="5604" y="11520"/>
                    <a:pt x="4740" y="8197"/>
                    <a:pt x="3876" y="4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1024434" y="891307"/>
              <a:ext cx="4636936" cy="609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600" fill="norm" stroke="1" extrusionOk="0">
                  <a:moveTo>
                    <a:pt x="184" y="0"/>
                  </a:moveTo>
                  <a:cubicBezTo>
                    <a:pt x="125" y="750"/>
                    <a:pt x="66" y="1500"/>
                    <a:pt x="31" y="2325"/>
                  </a:cubicBezTo>
                  <a:cubicBezTo>
                    <a:pt x="-3" y="3150"/>
                    <a:pt x="-13" y="4050"/>
                    <a:pt x="21" y="4800"/>
                  </a:cubicBezTo>
                  <a:cubicBezTo>
                    <a:pt x="56" y="5550"/>
                    <a:pt x="135" y="6150"/>
                    <a:pt x="312" y="6675"/>
                  </a:cubicBezTo>
                  <a:cubicBezTo>
                    <a:pt x="490" y="7200"/>
                    <a:pt x="765" y="7650"/>
                    <a:pt x="1051" y="7988"/>
                  </a:cubicBezTo>
                  <a:cubicBezTo>
                    <a:pt x="1337" y="8325"/>
                    <a:pt x="1633" y="8550"/>
                    <a:pt x="2002" y="8662"/>
                  </a:cubicBezTo>
                  <a:cubicBezTo>
                    <a:pt x="2372" y="8775"/>
                    <a:pt x="2815" y="8775"/>
                    <a:pt x="3239" y="8775"/>
                  </a:cubicBezTo>
                  <a:cubicBezTo>
                    <a:pt x="3663" y="8775"/>
                    <a:pt x="4067" y="8775"/>
                    <a:pt x="4471" y="8775"/>
                  </a:cubicBezTo>
                  <a:cubicBezTo>
                    <a:pt x="4875" y="8775"/>
                    <a:pt x="5279" y="8775"/>
                    <a:pt x="5692" y="8775"/>
                  </a:cubicBezTo>
                  <a:cubicBezTo>
                    <a:pt x="6106" y="8775"/>
                    <a:pt x="6530" y="8775"/>
                    <a:pt x="6939" y="8813"/>
                  </a:cubicBezTo>
                  <a:cubicBezTo>
                    <a:pt x="7348" y="8850"/>
                    <a:pt x="7742" y="8925"/>
                    <a:pt x="8102" y="9038"/>
                  </a:cubicBezTo>
                  <a:cubicBezTo>
                    <a:pt x="8461" y="9150"/>
                    <a:pt x="8787" y="9300"/>
                    <a:pt x="9117" y="9450"/>
                  </a:cubicBezTo>
                  <a:cubicBezTo>
                    <a:pt x="9447" y="9600"/>
                    <a:pt x="9782" y="9750"/>
                    <a:pt x="10127" y="9900"/>
                  </a:cubicBezTo>
                  <a:cubicBezTo>
                    <a:pt x="10472" y="10050"/>
                    <a:pt x="10826" y="10200"/>
                    <a:pt x="11171" y="10388"/>
                  </a:cubicBezTo>
                  <a:cubicBezTo>
                    <a:pt x="11516" y="10575"/>
                    <a:pt x="11851" y="10800"/>
                    <a:pt x="12191" y="10950"/>
                  </a:cubicBezTo>
                  <a:cubicBezTo>
                    <a:pt x="12531" y="11100"/>
                    <a:pt x="12876" y="11175"/>
                    <a:pt x="13251" y="11250"/>
                  </a:cubicBezTo>
                  <a:cubicBezTo>
                    <a:pt x="13625" y="11325"/>
                    <a:pt x="14029" y="11400"/>
                    <a:pt x="14413" y="11475"/>
                  </a:cubicBezTo>
                  <a:cubicBezTo>
                    <a:pt x="14798" y="11550"/>
                    <a:pt x="15162" y="11625"/>
                    <a:pt x="15546" y="11662"/>
                  </a:cubicBezTo>
                  <a:cubicBezTo>
                    <a:pt x="15931" y="11700"/>
                    <a:pt x="16335" y="11700"/>
                    <a:pt x="16734" y="11700"/>
                  </a:cubicBezTo>
                  <a:cubicBezTo>
                    <a:pt x="17133" y="11700"/>
                    <a:pt x="17527" y="11700"/>
                    <a:pt x="17931" y="11662"/>
                  </a:cubicBezTo>
                  <a:cubicBezTo>
                    <a:pt x="18335" y="11625"/>
                    <a:pt x="18749" y="11550"/>
                    <a:pt x="19109" y="11475"/>
                  </a:cubicBezTo>
                  <a:cubicBezTo>
                    <a:pt x="19468" y="11400"/>
                    <a:pt x="19774" y="11325"/>
                    <a:pt x="20035" y="11175"/>
                  </a:cubicBezTo>
                  <a:cubicBezTo>
                    <a:pt x="20296" y="11025"/>
                    <a:pt x="20513" y="10800"/>
                    <a:pt x="20676" y="10613"/>
                  </a:cubicBezTo>
                  <a:cubicBezTo>
                    <a:pt x="20838" y="10425"/>
                    <a:pt x="20946" y="10275"/>
                    <a:pt x="21025" y="10200"/>
                  </a:cubicBezTo>
                  <a:cubicBezTo>
                    <a:pt x="21104" y="10125"/>
                    <a:pt x="21153" y="10125"/>
                    <a:pt x="21193" y="10275"/>
                  </a:cubicBezTo>
                  <a:cubicBezTo>
                    <a:pt x="21232" y="10425"/>
                    <a:pt x="21262" y="10725"/>
                    <a:pt x="21301" y="11775"/>
                  </a:cubicBezTo>
                  <a:cubicBezTo>
                    <a:pt x="21341" y="12825"/>
                    <a:pt x="21390" y="14625"/>
                    <a:pt x="21439" y="16388"/>
                  </a:cubicBezTo>
                  <a:cubicBezTo>
                    <a:pt x="21488" y="18150"/>
                    <a:pt x="21538" y="19875"/>
                    <a:pt x="215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5547069" y="1450107"/>
              <a:ext cx="1460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17" y="2880"/>
                    <a:pt x="5635" y="5760"/>
                    <a:pt x="9235" y="9360"/>
                  </a:cubicBezTo>
                  <a:cubicBezTo>
                    <a:pt x="12835" y="12960"/>
                    <a:pt x="17217" y="172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5610569" y="1441127"/>
              <a:ext cx="139701" cy="85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96" fill="norm" stroke="1" extrusionOk="0">
                  <a:moveTo>
                    <a:pt x="21600" y="2182"/>
                  </a:moveTo>
                  <a:cubicBezTo>
                    <a:pt x="20291" y="639"/>
                    <a:pt x="18982" y="-904"/>
                    <a:pt x="15873" y="639"/>
                  </a:cubicBezTo>
                  <a:cubicBezTo>
                    <a:pt x="12764" y="2182"/>
                    <a:pt x="7855" y="6810"/>
                    <a:pt x="4909" y="10667"/>
                  </a:cubicBezTo>
                  <a:cubicBezTo>
                    <a:pt x="1964" y="14525"/>
                    <a:pt x="982" y="17610"/>
                    <a:pt x="0" y="206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2074562" y="808757"/>
              <a:ext cx="87958" cy="199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247" fill="norm" stroke="1" extrusionOk="0">
                  <a:moveTo>
                    <a:pt x="19828" y="0"/>
                  </a:moveTo>
                  <a:cubicBezTo>
                    <a:pt x="17257" y="0"/>
                    <a:pt x="14685" y="0"/>
                    <a:pt x="11857" y="1238"/>
                  </a:cubicBezTo>
                  <a:cubicBezTo>
                    <a:pt x="9028" y="2475"/>
                    <a:pt x="5942" y="4950"/>
                    <a:pt x="3628" y="7762"/>
                  </a:cubicBezTo>
                  <a:cubicBezTo>
                    <a:pt x="1314" y="10575"/>
                    <a:pt x="-229" y="13725"/>
                    <a:pt x="28" y="16200"/>
                  </a:cubicBezTo>
                  <a:cubicBezTo>
                    <a:pt x="285" y="18675"/>
                    <a:pt x="2342" y="20475"/>
                    <a:pt x="6200" y="21037"/>
                  </a:cubicBezTo>
                  <a:cubicBezTo>
                    <a:pt x="10057" y="21600"/>
                    <a:pt x="15714" y="20925"/>
                    <a:pt x="21371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2257206" y="840507"/>
              <a:ext cx="19614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708"/>
                    <a:pt x="-1585" y="9415"/>
                    <a:pt x="575" y="13015"/>
                  </a:cubicBezTo>
                  <a:cubicBezTo>
                    <a:pt x="2735" y="16615"/>
                    <a:pt x="11375" y="19108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2302219" y="916707"/>
              <a:ext cx="1016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" y="16457"/>
                    <a:pt x="900" y="11314"/>
                    <a:pt x="4500" y="7714"/>
                  </a:cubicBezTo>
                  <a:cubicBezTo>
                    <a:pt x="8100" y="4114"/>
                    <a:pt x="1485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2423810" y="808880"/>
              <a:ext cx="154282" cy="386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420" fill="norm" stroke="1" extrusionOk="0">
                  <a:moveTo>
                    <a:pt x="7751" y="3867"/>
                  </a:moveTo>
                  <a:cubicBezTo>
                    <a:pt x="7167" y="6450"/>
                    <a:pt x="6584" y="9033"/>
                    <a:pt x="5562" y="11674"/>
                  </a:cubicBezTo>
                  <a:cubicBezTo>
                    <a:pt x="4540" y="14315"/>
                    <a:pt x="3081" y="17015"/>
                    <a:pt x="2059" y="18776"/>
                  </a:cubicBezTo>
                  <a:cubicBezTo>
                    <a:pt x="1038" y="20537"/>
                    <a:pt x="454" y="21359"/>
                    <a:pt x="162" y="21417"/>
                  </a:cubicBezTo>
                  <a:cubicBezTo>
                    <a:pt x="-130" y="21476"/>
                    <a:pt x="-130" y="20772"/>
                    <a:pt x="1038" y="18248"/>
                  </a:cubicBezTo>
                  <a:cubicBezTo>
                    <a:pt x="2205" y="15724"/>
                    <a:pt x="4540" y="11380"/>
                    <a:pt x="7021" y="8093"/>
                  </a:cubicBezTo>
                  <a:cubicBezTo>
                    <a:pt x="9502" y="4806"/>
                    <a:pt x="12129" y="2576"/>
                    <a:pt x="14173" y="1343"/>
                  </a:cubicBezTo>
                  <a:cubicBezTo>
                    <a:pt x="16216" y="111"/>
                    <a:pt x="17675" y="-124"/>
                    <a:pt x="18843" y="52"/>
                  </a:cubicBezTo>
                  <a:cubicBezTo>
                    <a:pt x="20011" y="228"/>
                    <a:pt x="20886" y="815"/>
                    <a:pt x="21178" y="1930"/>
                  </a:cubicBezTo>
                  <a:cubicBezTo>
                    <a:pt x="21470" y="3046"/>
                    <a:pt x="21178" y="4689"/>
                    <a:pt x="19281" y="6215"/>
                  </a:cubicBezTo>
                  <a:cubicBezTo>
                    <a:pt x="17384" y="7741"/>
                    <a:pt x="13881" y="9150"/>
                    <a:pt x="11400" y="9737"/>
                  </a:cubicBezTo>
                  <a:cubicBezTo>
                    <a:pt x="8919" y="10324"/>
                    <a:pt x="7459" y="10089"/>
                    <a:pt x="6000" y="98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2530819" y="757957"/>
              <a:ext cx="199847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4" h="21600" fill="norm" stroke="1" extrusionOk="0">
                  <a:moveTo>
                    <a:pt x="12025" y="0"/>
                  </a:moveTo>
                  <a:cubicBezTo>
                    <a:pt x="14920" y="554"/>
                    <a:pt x="17814" y="1108"/>
                    <a:pt x="19485" y="2354"/>
                  </a:cubicBezTo>
                  <a:cubicBezTo>
                    <a:pt x="21155" y="3600"/>
                    <a:pt x="21600" y="5538"/>
                    <a:pt x="20153" y="7892"/>
                  </a:cubicBezTo>
                  <a:cubicBezTo>
                    <a:pt x="18705" y="10246"/>
                    <a:pt x="15365" y="13015"/>
                    <a:pt x="11691" y="15369"/>
                  </a:cubicBezTo>
                  <a:cubicBezTo>
                    <a:pt x="8016" y="17723"/>
                    <a:pt x="4008" y="196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2772119" y="1005607"/>
              <a:ext cx="203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00" y="14400"/>
                    <a:pt x="1800" y="7200"/>
                    <a:pt x="5400" y="3600"/>
                  </a:cubicBezTo>
                  <a:cubicBezTo>
                    <a:pt x="9000" y="0"/>
                    <a:pt x="153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2886419" y="948457"/>
              <a:ext cx="63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2982395" y="974270"/>
              <a:ext cx="194339" cy="308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112" fill="norm" stroke="1" extrusionOk="0">
                  <a:moveTo>
                    <a:pt x="3404" y="2146"/>
                  </a:moveTo>
                  <a:cubicBezTo>
                    <a:pt x="2707" y="6495"/>
                    <a:pt x="2010" y="10844"/>
                    <a:pt x="1662" y="13381"/>
                  </a:cubicBezTo>
                  <a:cubicBezTo>
                    <a:pt x="1314" y="15918"/>
                    <a:pt x="1314" y="16643"/>
                    <a:pt x="1081" y="17803"/>
                  </a:cubicBezTo>
                  <a:cubicBezTo>
                    <a:pt x="849" y="18963"/>
                    <a:pt x="385" y="20557"/>
                    <a:pt x="152" y="20992"/>
                  </a:cubicBezTo>
                  <a:cubicBezTo>
                    <a:pt x="-80" y="21427"/>
                    <a:pt x="-80" y="20702"/>
                    <a:pt x="385" y="18455"/>
                  </a:cubicBezTo>
                  <a:cubicBezTo>
                    <a:pt x="849" y="16208"/>
                    <a:pt x="1778" y="12439"/>
                    <a:pt x="2591" y="9467"/>
                  </a:cubicBezTo>
                  <a:cubicBezTo>
                    <a:pt x="3404" y="6495"/>
                    <a:pt x="4101" y="4321"/>
                    <a:pt x="5378" y="2799"/>
                  </a:cubicBezTo>
                  <a:cubicBezTo>
                    <a:pt x="6655" y="1277"/>
                    <a:pt x="8514" y="407"/>
                    <a:pt x="10952" y="117"/>
                  </a:cubicBezTo>
                  <a:cubicBezTo>
                    <a:pt x="13391" y="-173"/>
                    <a:pt x="16410" y="117"/>
                    <a:pt x="18268" y="552"/>
                  </a:cubicBezTo>
                  <a:cubicBezTo>
                    <a:pt x="20126" y="987"/>
                    <a:pt x="20823" y="1567"/>
                    <a:pt x="21172" y="2219"/>
                  </a:cubicBezTo>
                  <a:cubicBezTo>
                    <a:pt x="21520" y="2871"/>
                    <a:pt x="21520" y="3596"/>
                    <a:pt x="18385" y="4611"/>
                  </a:cubicBezTo>
                  <a:cubicBezTo>
                    <a:pt x="15249" y="5626"/>
                    <a:pt x="8978" y="6930"/>
                    <a:pt x="2707" y="8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3657855" y="825555"/>
              <a:ext cx="115681" cy="70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0648" fill="norm" stroke="1" extrusionOk="0">
                  <a:moveTo>
                    <a:pt x="16794" y="11765"/>
                  </a:moveTo>
                  <a:cubicBezTo>
                    <a:pt x="14866" y="11148"/>
                    <a:pt x="12937" y="10531"/>
                    <a:pt x="10816" y="11456"/>
                  </a:cubicBezTo>
                  <a:cubicBezTo>
                    <a:pt x="8694" y="12382"/>
                    <a:pt x="6380" y="14851"/>
                    <a:pt x="6187" y="15776"/>
                  </a:cubicBezTo>
                  <a:cubicBezTo>
                    <a:pt x="5994" y="16702"/>
                    <a:pt x="7923" y="16085"/>
                    <a:pt x="10044" y="14542"/>
                  </a:cubicBezTo>
                  <a:cubicBezTo>
                    <a:pt x="12166" y="12999"/>
                    <a:pt x="14480" y="10531"/>
                    <a:pt x="16023" y="7753"/>
                  </a:cubicBezTo>
                  <a:cubicBezTo>
                    <a:pt x="17566" y="4976"/>
                    <a:pt x="18337" y="1891"/>
                    <a:pt x="17759" y="656"/>
                  </a:cubicBezTo>
                  <a:cubicBezTo>
                    <a:pt x="17180" y="-578"/>
                    <a:pt x="15252" y="39"/>
                    <a:pt x="12552" y="1582"/>
                  </a:cubicBezTo>
                  <a:cubicBezTo>
                    <a:pt x="9852" y="3125"/>
                    <a:pt x="6380" y="5593"/>
                    <a:pt x="3873" y="8371"/>
                  </a:cubicBezTo>
                  <a:cubicBezTo>
                    <a:pt x="1366" y="11148"/>
                    <a:pt x="-177" y="14233"/>
                    <a:pt x="16" y="16085"/>
                  </a:cubicBezTo>
                  <a:cubicBezTo>
                    <a:pt x="209" y="17936"/>
                    <a:pt x="2137" y="18553"/>
                    <a:pt x="5030" y="18245"/>
                  </a:cubicBezTo>
                  <a:cubicBezTo>
                    <a:pt x="7923" y="17936"/>
                    <a:pt x="11780" y="16702"/>
                    <a:pt x="14480" y="15159"/>
                  </a:cubicBezTo>
                  <a:cubicBezTo>
                    <a:pt x="17180" y="13616"/>
                    <a:pt x="18723" y="11765"/>
                    <a:pt x="18337" y="10531"/>
                  </a:cubicBezTo>
                  <a:cubicBezTo>
                    <a:pt x="17952" y="9296"/>
                    <a:pt x="15637" y="8679"/>
                    <a:pt x="13516" y="8679"/>
                  </a:cubicBezTo>
                  <a:cubicBezTo>
                    <a:pt x="11394" y="8679"/>
                    <a:pt x="9466" y="9296"/>
                    <a:pt x="6959" y="11456"/>
                  </a:cubicBezTo>
                  <a:cubicBezTo>
                    <a:pt x="4452" y="13616"/>
                    <a:pt x="1366" y="17319"/>
                    <a:pt x="787" y="19171"/>
                  </a:cubicBezTo>
                  <a:cubicBezTo>
                    <a:pt x="209" y="21022"/>
                    <a:pt x="2137" y="21022"/>
                    <a:pt x="4837" y="19788"/>
                  </a:cubicBezTo>
                  <a:cubicBezTo>
                    <a:pt x="7537" y="18553"/>
                    <a:pt x="11009" y="16085"/>
                    <a:pt x="13323" y="13308"/>
                  </a:cubicBezTo>
                  <a:cubicBezTo>
                    <a:pt x="15637" y="10531"/>
                    <a:pt x="16794" y="7445"/>
                    <a:pt x="16409" y="5285"/>
                  </a:cubicBezTo>
                  <a:cubicBezTo>
                    <a:pt x="16023" y="3125"/>
                    <a:pt x="14094" y="1891"/>
                    <a:pt x="11973" y="1582"/>
                  </a:cubicBezTo>
                  <a:cubicBezTo>
                    <a:pt x="9852" y="1273"/>
                    <a:pt x="7537" y="1891"/>
                    <a:pt x="5609" y="3433"/>
                  </a:cubicBezTo>
                  <a:cubicBezTo>
                    <a:pt x="3680" y="4976"/>
                    <a:pt x="2137" y="7445"/>
                    <a:pt x="2137" y="9605"/>
                  </a:cubicBezTo>
                  <a:cubicBezTo>
                    <a:pt x="2137" y="11765"/>
                    <a:pt x="3680" y="13616"/>
                    <a:pt x="6187" y="15159"/>
                  </a:cubicBezTo>
                  <a:cubicBezTo>
                    <a:pt x="8694" y="16702"/>
                    <a:pt x="12166" y="17936"/>
                    <a:pt x="14866" y="18245"/>
                  </a:cubicBezTo>
                  <a:cubicBezTo>
                    <a:pt x="17566" y="18553"/>
                    <a:pt x="19494" y="17936"/>
                    <a:pt x="19302" y="17319"/>
                  </a:cubicBezTo>
                  <a:cubicBezTo>
                    <a:pt x="19109" y="16702"/>
                    <a:pt x="16794" y="16085"/>
                    <a:pt x="17180" y="13925"/>
                  </a:cubicBezTo>
                  <a:cubicBezTo>
                    <a:pt x="17566" y="11765"/>
                    <a:pt x="20652" y="8062"/>
                    <a:pt x="21037" y="8371"/>
                  </a:cubicBezTo>
                  <a:cubicBezTo>
                    <a:pt x="21423" y="8679"/>
                    <a:pt x="19109" y="12999"/>
                    <a:pt x="16794" y="17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3692869" y="839376"/>
              <a:ext cx="2302855" cy="737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571" fill="norm" stroke="1" extrusionOk="0">
                  <a:moveTo>
                    <a:pt x="0" y="776"/>
                  </a:moveTo>
                  <a:cubicBezTo>
                    <a:pt x="60" y="404"/>
                    <a:pt x="119" y="33"/>
                    <a:pt x="159" y="2"/>
                  </a:cubicBezTo>
                  <a:cubicBezTo>
                    <a:pt x="198" y="-29"/>
                    <a:pt x="218" y="280"/>
                    <a:pt x="387" y="899"/>
                  </a:cubicBezTo>
                  <a:cubicBezTo>
                    <a:pt x="555" y="1518"/>
                    <a:pt x="873" y="2447"/>
                    <a:pt x="1289" y="2973"/>
                  </a:cubicBezTo>
                  <a:cubicBezTo>
                    <a:pt x="1706" y="3499"/>
                    <a:pt x="2221" y="3623"/>
                    <a:pt x="2767" y="3777"/>
                  </a:cubicBezTo>
                  <a:cubicBezTo>
                    <a:pt x="3312" y="3932"/>
                    <a:pt x="3888" y="4118"/>
                    <a:pt x="4522" y="4241"/>
                  </a:cubicBezTo>
                  <a:cubicBezTo>
                    <a:pt x="5157" y="4365"/>
                    <a:pt x="5851" y="4427"/>
                    <a:pt x="6526" y="4489"/>
                  </a:cubicBezTo>
                  <a:cubicBezTo>
                    <a:pt x="7200" y="4551"/>
                    <a:pt x="7855" y="4613"/>
                    <a:pt x="8598" y="4644"/>
                  </a:cubicBezTo>
                  <a:cubicBezTo>
                    <a:pt x="9342" y="4675"/>
                    <a:pt x="10175" y="4675"/>
                    <a:pt x="10939" y="4799"/>
                  </a:cubicBezTo>
                  <a:cubicBezTo>
                    <a:pt x="11702" y="4922"/>
                    <a:pt x="12397" y="5170"/>
                    <a:pt x="13061" y="5510"/>
                  </a:cubicBezTo>
                  <a:cubicBezTo>
                    <a:pt x="13726" y="5851"/>
                    <a:pt x="14360" y="6284"/>
                    <a:pt x="15015" y="6624"/>
                  </a:cubicBezTo>
                  <a:cubicBezTo>
                    <a:pt x="15669" y="6965"/>
                    <a:pt x="16344" y="7212"/>
                    <a:pt x="16949" y="7398"/>
                  </a:cubicBezTo>
                  <a:cubicBezTo>
                    <a:pt x="17554" y="7584"/>
                    <a:pt x="18089" y="7707"/>
                    <a:pt x="18605" y="8017"/>
                  </a:cubicBezTo>
                  <a:cubicBezTo>
                    <a:pt x="19121" y="8326"/>
                    <a:pt x="19617" y="8821"/>
                    <a:pt x="20013" y="9471"/>
                  </a:cubicBezTo>
                  <a:cubicBezTo>
                    <a:pt x="20410" y="10121"/>
                    <a:pt x="20707" y="10926"/>
                    <a:pt x="20955" y="11545"/>
                  </a:cubicBezTo>
                  <a:cubicBezTo>
                    <a:pt x="21203" y="12164"/>
                    <a:pt x="21402" y="12597"/>
                    <a:pt x="21501" y="13370"/>
                  </a:cubicBezTo>
                  <a:cubicBezTo>
                    <a:pt x="21600" y="14144"/>
                    <a:pt x="21600" y="15258"/>
                    <a:pt x="21531" y="16682"/>
                  </a:cubicBezTo>
                  <a:cubicBezTo>
                    <a:pt x="21461" y="18105"/>
                    <a:pt x="21322" y="19838"/>
                    <a:pt x="21183" y="21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5921719" y="1437407"/>
              <a:ext cx="825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5921719" y="1530661"/>
              <a:ext cx="190501" cy="46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21600" y="885"/>
                  </a:moveTo>
                  <a:cubicBezTo>
                    <a:pt x="18960" y="-54"/>
                    <a:pt x="16320" y="-993"/>
                    <a:pt x="12720" y="2294"/>
                  </a:cubicBezTo>
                  <a:cubicBezTo>
                    <a:pt x="9120" y="5581"/>
                    <a:pt x="4560" y="13094"/>
                    <a:pt x="0" y="206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4411430" y="590813"/>
              <a:ext cx="152647" cy="250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6" h="21330" fill="norm" stroke="1" extrusionOk="0">
                  <a:moveTo>
                    <a:pt x="3275" y="10974"/>
                  </a:moveTo>
                  <a:cubicBezTo>
                    <a:pt x="3275" y="10074"/>
                    <a:pt x="3275" y="9174"/>
                    <a:pt x="3417" y="9174"/>
                  </a:cubicBezTo>
                  <a:cubicBezTo>
                    <a:pt x="3559" y="9174"/>
                    <a:pt x="3843" y="10074"/>
                    <a:pt x="3559" y="11964"/>
                  </a:cubicBezTo>
                  <a:cubicBezTo>
                    <a:pt x="3275" y="13854"/>
                    <a:pt x="2422" y="16734"/>
                    <a:pt x="1711" y="18624"/>
                  </a:cubicBezTo>
                  <a:cubicBezTo>
                    <a:pt x="1001" y="20514"/>
                    <a:pt x="432" y="21414"/>
                    <a:pt x="148" y="21324"/>
                  </a:cubicBezTo>
                  <a:cubicBezTo>
                    <a:pt x="-136" y="21234"/>
                    <a:pt x="-136" y="20154"/>
                    <a:pt x="1285" y="17274"/>
                  </a:cubicBezTo>
                  <a:cubicBezTo>
                    <a:pt x="2706" y="14394"/>
                    <a:pt x="5548" y="9714"/>
                    <a:pt x="7964" y="6564"/>
                  </a:cubicBezTo>
                  <a:cubicBezTo>
                    <a:pt x="10380" y="3414"/>
                    <a:pt x="12369" y="1794"/>
                    <a:pt x="14075" y="894"/>
                  </a:cubicBezTo>
                  <a:cubicBezTo>
                    <a:pt x="15780" y="-6"/>
                    <a:pt x="17201" y="-186"/>
                    <a:pt x="18622" y="174"/>
                  </a:cubicBezTo>
                  <a:cubicBezTo>
                    <a:pt x="20043" y="534"/>
                    <a:pt x="21464" y="1434"/>
                    <a:pt x="19617" y="2964"/>
                  </a:cubicBezTo>
                  <a:cubicBezTo>
                    <a:pt x="17769" y="4494"/>
                    <a:pt x="12653" y="6654"/>
                    <a:pt x="9101" y="7914"/>
                  </a:cubicBezTo>
                  <a:cubicBezTo>
                    <a:pt x="5548" y="9174"/>
                    <a:pt x="3559" y="9534"/>
                    <a:pt x="1569" y="9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3508719" y="833028"/>
              <a:ext cx="214578" cy="866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527" fill="norm" stroke="1" extrusionOk="0">
                  <a:moveTo>
                    <a:pt x="17788" y="1447"/>
                  </a:moveTo>
                  <a:cubicBezTo>
                    <a:pt x="18000" y="1184"/>
                    <a:pt x="18212" y="921"/>
                    <a:pt x="18847" y="632"/>
                  </a:cubicBezTo>
                  <a:cubicBezTo>
                    <a:pt x="19482" y="343"/>
                    <a:pt x="20541" y="28"/>
                    <a:pt x="21071" y="1"/>
                  </a:cubicBezTo>
                  <a:cubicBezTo>
                    <a:pt x="21600" y="-25"/>
                    <a:pt x="21600" y="238"/>
                    <a:pt x="21071" y="1263"/>
                  </a:cubicBezTo>
                  <a:cubicBezTo>
                    <a:pt x="20541" y="2287"/>
                    <a:pt x="19482" y="4074"/>
                    <a:pt x="18106" y="5993"/>
                  </a:cubicBezTo>
                  <a:cubicBezTo>
                    <a:pt x="16729" y="7911"/>
                    <a:pt x="15035" y="9960"/>
                    <a:pt x="13341" y="11826"/>
                  </a:cubicBezTo>
                  <a:cubicBezTo>
                    <a:pt x="11647" y="13692"/>
                    <a:pt x="9953" y="15374"/>
                    <a:pt x="8576" y="16819"/>
                  </a:cubicBezTo>
                  <a:cubicBezTo>
                    <a:pt x="7200" y="18264"/>
                    <a:pt x="6141" y="19473"/>
                    <a:pt x="5294" y="20235"/>
                  </a:cubicBezTo>
                  <a:cubicBezTo>
                    <a:pt x="4447" y="20997"/>
                    <a:pt x="3812" y="21312"/>
                    <a:pt x="2965" y="21444"/>
                  </a:cubicBezTo>
                  <a:cubicBezTo>
                    <a:pt x="2118" y="21575"/>
                    <a:pt x="1059" y="21522"/>
                    <a:pt x="0" y="21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3438869" y="1565853"/>
              <a:ext cx="152401" cy="36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80" fill="norm" stroke="1" extrusionOk="0">
                  <a:moveTo>
                    <a:pt x="0" y="17180"/>
                  </a:moveTo>
                  <a:cubicBezTo>
                    <a:pt x="600" y="11180"/>
                    <a:pt x="1200" y="5180"/>
                    <a:pt x="2400" y="2180"/>
                  </a:cubicBezTo>
                  <a:cubicBezTo>
                    <a:pt x="3600" y="-820"/>
                    <a:pt x="5400" y="-820"/>
                    <a:pt x="8700" y="2780"/>
                  </a:cubicBezTo>
                  <a:cubicBezTo>
                    <a:pt x="12000" y="6380"/>
                    <a:pt x="16800" y="13580"/>
                    <a:pt x="21600" y="207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3553169" y="1583457"/>
              <a:ext cx="1460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57" y="1350"/>
                    <a:pt x="14713" y="2700"/>
                    <a:pt x="11113" y="6300"/>
                  </a:cubicBezTo>
                  <a:cubicBezTo>
                    <a:pt x="7513" y="9900"/>
                    <a:pt x="3757" y="157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3879362" y="1367557"/>
              <a:ext cx="92908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600" fill="norm" stroke="1" extrusionOk="0">
                  <a:moveTo>
                    <a:pt x="21069" y="1350"/>
                  </a:moveTo>
                  <a:cubicBezTo>
                    <a:pt x="18189" y="675"/>
                    <a:pt x="15309" y="0"/>
                    <a:pt x="12909" y="0"/>
                  </a:cubicBezTo>
                  <a:cubicBezTo>
                    <a:pt x="10509" y="0"/>
                    <a:pt x="8589" y="675"/>
                    <a:pt x="6189" y="3263"/>
                  </a:cubicBezTo>
                  <a:cubicBezTo>
                    <a:pt x="3789" y="5850"/>
                    <a:pt x="909" y="10350"/>
                    <a:pt x="189" y="13612"/>
                  </a:cubicBezTo>
                  <a:cubicBezTo>
                    <a:pt x="-531" y="16875"/>
                    <a:pt x="909" y="18900"/>
                    <a:pt x="2829" y="20025"/>
                  </a:cubicBezTo>
                  <a:cubicBezTo>
                    <a:pt x="4749" y="21150"/>
                    <a:pt x="7149" y="21375"/>
                    <a:pt x="954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4043821" y="1392957"/>
              <a:ext cx="23699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20153" y="0"/>
                  </a:moveTo>
                  <a:cubicBezTo>
                    <a:pt x="11153" y="4800"/>
                    <a:pt x="2153" y="9600"/>
                    <a:pt x="353" y="13200"/>
                  </a:cubicBezTo>
                  <a:cubicBezTo>
                    <a:pt x="-1447" y="16800"/>
                    <a:pt x="3953" y="19200"/>
                    <a:pt x="93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4111969" y="1513607"/>
              <a:ext cx="50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4202986" y="1417160"/>
              <a:ext cx="147011" cy="260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6" h="21271" fill="norm" stroke="1" extrusionOk="0">
                  <a:moveTo>
                    <a:pt x="8700" y="6837"/>
                  </a:moveTo>
                  <a:cubicBezTo>
                    <a:pt x="6300" y="9256"/>
                    <a:pt x="3900" y="11675"/>
                    <a:pt x="2550" y="13662"/>
                  </a:cubicBezTo>
                  <a:cubicBezTo>
                    <a:pt x="1200" y="15650"/>
                    <a:pt x="900" y="17205"/>
                    <a:pt x="600" y="18587"/>
                  </a:cubicBezTo>
                  <a:cubicBezTo>
                    <a:pt x="300" y="19970"/>
                    <a:pt x="0" y="21179"/>
                    <a:pt x="0" y="21266"/>
                  </a:cubicBezTo>
                  <a:cubicBezTo>
                    <a:pt x="0" y="21352"/>
                    <a:pt x="300" y="20315"/>
                    <a:pt x="2100" y="17032"/>
                  </a:cubicBezTo>
                  <a:cubicBezTo>
                    <a:pt x="3900" y="13749"/>
                    <a:pt x="7200" y="8219"/>
                    <a:pt x="9450" y="5022"/>
                  </a:cubicBezTo>
                  <a:cubicBezTo>
                    <a:pt x="11700" y="1826"/>
                    <a:pt x="12900" y="962"/>
                    <a:pt x="14250" y="443"/>
                  </a:cubicBezTo>
                  <a:cubicBezTo>
                    <a:pt x="15600" y="-75"/>
                    <a:pt x="17100" y="-248"/>
                    <a:pt x="18600" y="530"/>
                  </a:cubicBezTo>
                  <a:cubicBezTo>
                    <a:pt x="20100" y="1307"/>
                    <a:pt x="21600" y="3035"/>
                    <a:pt x="20400" y="5195"/>
                  </a:cubicBezTo>
                  <a:cubicBezTo>
                    <a:pt x="19200" y="7355"/>
                    <a:pt x="15300" y="9947"/>
                    <a:pt x="12150" y="11416"/>
                  </a:cubicBezTo>
                  <a:cubicBezTo>
                    <a:pt x="9000" y="12885"/>
                    <a:pt x="6600" y="13230"/>
                    <a:pt x="4200" y="13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4315169" y="1361207"/>
              <a:ext cx="165183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0" h="21600" fill="norm" stroke="1" extrusionOk="0">
                  <a:moveTo>
                    <a:pt x="17820" y="0"/>
                  </a:moveTo>
                  <a:cubicBezTo>
                    <a:pt x="18900" y="470"/>
                    <a:pt x="19980" y="939"/>
                    <a:pt x="20655" y="2113"/>
                  </a:cubicBezTo>
                  <a:cubicBezTo>
                    <a:pt x="21330" y="3287"/>
                    <a:pt x="21600" y="5165"/>
                    <a:pt x="18090" y="8530"/>
                  </a:cubicBezTo>
                  <a:cubicBezTo>
                    <a:pt x="14580" y="11896"/>
                    <a:pt x="7290" y="1674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4" name="Drawing"/>
          <p:cNvGrpSpPr/>
          <p:nvPr/>
        </p:nvGrpSpPr>
        <p:grpSpPr>
          <a:xfrm>
            <a:off x="4396316" y="1460233"/>
            <a:ext cx="2087034" cy="911774"/>
            <a:chOff x="0" y="0"/>
            <a:chExt cx="2087033" cy="911772"/>
          </a:xfrm>
        </p:grpSpPr>
        <p:sp>
          <p:nvSpPr>
            <p:cNvPr id="2033" name="Line"/>
            <p:cNvSpPr/>
            <p:nvPr/>
          </p:nvSpPr>
          <p:spPr>
            <a:xfrm>
              <a:off x="0" y="0"/>
              <a:ext cx="42334" cy="686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5400" y="3387"/>
                  </a:moveTo>
                  <a:cubicBezTo>
                    <a:pt x="5400" y="2460"/>
                    <a:pt x="5400" y="1532"/>
                    <a:pt x="6480" y="903"/>
                  </a:cubicBezTo>
                  <a:cubicBezTo>
                    <a:pt x="7560" y="273"/>
                    <a:pt x="9720" y="-58"/>
                    <a:pt x="10800" y="8"/>
                  </a:cubicBezTo>
                  <a:cubicBezTo>
                    <a:pt x="11880" y="75"/>
                    <a:pt x="11880" y="538"/>
                    <a:pt x="10260" y="1764"/>
                  </a:cubicBezTo>
                  <a:cubicBezTo>
                    <a:pt x="8640" y="2990"/>
                    <a:pt x="5400" y="4978"/>
                    <a:pt x="3240" y="7131"/>
                  </a:cubicBezTo>
                  <a:cubicBezTo>
                    <a:pt x="1080" y="9284"/>
                    <a:pt x="0" y="11603"/>
                    <a:pt x="0" y="13657"/>
                  </a:cubicBezTo>
                  <a:cubicBezTo>
                    <a:pt x="0" y="15711"/>
                    <a:pt x="1080" y="17500"/>
                    <a:pt x="2700" y="18660"/>
                  </a:cubicBezTo>
                  <a:cubicBezTo>
                    <a:pt x="4320" y="19819"/>
                    <a:pt x="6480" y="20349"/>
                    <a:pt x="9180" y="20747"/>
                  </a:cubicBezTo>
                  <a:cubicBezTo>
                    <a:pt x="11880" y="21144"/>
                    <a:pt x="15120" y="21409"/>
                    <a:pt x="17280" y="21476"/>
                  </a:cubicBezTo>
                  <a:cubicBezTo>
                    <a:pt x="19440" y="21542"/>
                    <a:pt x="20520" y="21409"/>
                    <a:pt x="21600" y="21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124883" y="294232"/>
              <a:ext cx="222251" cy="308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2" fill="norm" stroke="1" extrusionOk="0">
                  <a:moveTo>
                    <a:pt x="0" y="8135"/>
                  </a:moveTo>
                  <a:cubicBezTo>
                    <a:pt x="617" y="10889"/>
                    <a:pt x="1234" y="13644"/>
                    <a:pt x="1543" y="15601"/>
                  </a:cubicBezTo>
                  <a:cubicBezTo>
                    <a:pt x="1851" y="17558"/>
                    <a:pt x="1851" y="18718"/>
                    <a:pt x="1851" y="19660"/>
                  </a:cubicBezTo>
                  <a:cubicBezTo>
                    <a:pt x="1851" y="20602"/>
                    <a:pt x="1851" y="21327"/>
                    <a:pt x="1646" y="21037"/>
                  </a:cubicBezTo>
                  <a:cubicBezTo>
                    <a:pt x="1440" y="20747"/>
                    <a:pt x="1029" y="19442"/>
                    <a:pt x="1029" y="16326"/>
                  </a:cubicBezTo>
                  <a:cubicBezTo>
                    <a:pt x="1029" y="13209"/>
                    <a:pt x="1440" y="8280"/>
                    <a:pt x="2263" y="5091"/>
                  </a:cubicBezTo>
                  <a:cubicBezTo>
                    <a:pt x="3086" y="1901"/>
                    <a:pt x="4320" y="452"/>
                    <a:pt x="6789" y="89"/>
                  </a:cubicBezTo>
                  <a:cubicBezTo>
                    <a:pt x="9257" y="-273"/>
                    <a:pt x="12960" y="452"/>
                    <a:pt x="15634" y="2481"/>
                  </a:cubicBezTo>
                  <a:cubicBezTo>
                    <a:pt x="18309" y="4511"/>
                    <a:pt x="19954" y="7845"/>
                    <a:pt x="20777" y="10527"/>
                  </a:cubicBezTo>
                  <a:cubicBezTo>
                    <a:pt x="21600" y="13209"/>
                    <a:pt x="21600" y="15238"/>
                    <a:pt x="21600" y="17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592475" y="14412"/>
              <a:ext cx="129309" cy="582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547" fill="norm" stroke="1" extrusionOk="0">
                  <a:moveTo>
                    <a:pt x="21283" y="1356"/>
                  </a:moveTo>
                  <a:cubicBezTo>
                    <a:pt x="18148" y="886"/>
                    <a:pt x="15012" y="417"/>
                    <a:pt x="12399" y="182"/>
                  </a:cubicBezTo>
                  <a:cubicBezTo>
                    <a:pt x="9786" y="-53"/>
                    <a:pt x="7696" y="-53"/>
                    <a:pt x="6302" y="143"/>
                  </a:cubicBezTo>
                  <a:cubicBezTo>
                    <a:pt x="4909" y="338"/>
                    <a:pt x="4212" y="730"/>
                    <a:pt x="3341" y="2217"/>
                  </a:cubicBezTo>
                  <a:cubicBezTo>
                    <a:pt x="2470" y="3704"/>
                    <a:pt x="1425" y="6286"/>
                    <a:pt x="728" y="8947"/>
                  </a:cubicBezTo>
                  <a:cubicBezTo>
                    <a:pt x="31" y="11608"/>
                    <a:pt x="-317" y="14347"/>
                    <a:pt x="380" y="16460"/>
                  </a:cubicBezTo>
                  <a:cubicBezTo>
                    <a:pt x="1077" y="18573"/>
                    <a:pt x="2818" y="20060"/>
                    <a:pt x="4560" y="21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512183" y="368566"/>
              <a:ext cx="1969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600" fill="norm" stroke="1" extrusionOk="0">
                  <a:moveTo>
                    <a:pt x="695" y="21600"/>
                  </a:moveTo>
                  <a:cubicBezTo>
                    <a:pt x="236" y="18327"/>
                    <a:pt x="-224" y="15055"/>
                    <a:pt x="121" y="12109"/>
                  </a:cubicBezTo>
                  <a:cubicBezTo>
                    <a:pt x="465" y="9164"/>
                    <a:pt x="1614" y="6545"/>
                    <a:pt x="5291" y="4582"/>
                  </a:cubicBezTo>
                  <a:cubicBezTo>
                    <a:pt x="8967" y="2618"/>
                    <a:pt x="15172" y="1309"/>
                    <a:pt x="213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725107" y="300940"/>
              <a:ext cx="193527" cy="254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107" fill="norm" stroke="1" extrusionOk="0">
                  <a:moveTo>
                    <a:pt x="5154" y="9825"/>
                  </a:moveTo>
                  <a:cubicBezTo>
                    <a:pt x="7681" y="8244"/>
                    <a:pt x="10209" y="6664"/>
                    <a:pt x="11818" y="5435"/>
                  </a:cubicBezTo>
                  <a:cubicBezTo>
                    <a:pt x="13426" y="4205"/>
                    <a:pt x="14115" y="3327"/>
                    <a:pt x="14460" y="2449"/>
                  </a:cubicBezTo>
                  <a:cubicBezTo>
                    <a:pt x="14805" y="1571"/>
                    <a:pt x="14805" y="693"/>
                    <a:pt x="14230" y="254"/>
                  </a:cubicBezTo>
                  <a:cubicBezTo>
                    <a:pt x="13656" y="-185"/>
                    <a:pt x="12507" y="-185"/>
                    <a:pt x="10094" y="1308"/>
                  </a:cubicBezTo>
                  <a:cubicBezTo>
                    <a:pt x="7681" y="2800"/>
                    <a:pt x="4005" y="5786"/>
                    <a:pt x="1937" y="8683"/>
                  </a:cubicBezTo>
                  <a:cubicBezTo>
                    <a:pt x="-131" y="11581"/>
                    <a:pt x="-591" y="14391"/>
                    <a:pt x="788" y="16586"/>
                  </a:cubicBezTo>
                  <a:cubicBezTo>
                    <a:pt x="2166" y="18781"/>
                    <a:pt x="5383" y="20361"/>
                    <a:pt x="9060" y="20888"/>
                  </a:cubicBezTo>
                  <a:cubicBezTo>
                    <a:pt x="12737" y="21415"/>
                    <a:pt x="16873" y="20888"/>
                    <a:pt x="21009" y="20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975783" y="307243"/>
              <a:ext cx="222251" cy="260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9" fill="norm" stroke="1" extrusionOk="0">
                  <a:moveTo>
                    <a:pt x="0" y="4967"/>
                  </a:moveTo>
                  <a:cubicBezTo>
                    <a:pt x="0" y="4110"/>
                    <a:pt x="0" y="3253"/>
                    <a:pt x="0" y="2395"/>
                  </a:cubicBezTo>
                  <a:cubicBezTo>
                    <a:pt x="0" y="1538"/>
                    <a:pt x="0" y="681"/>
                    <a:pt x="617" y="253"/>
                  </a:cubicBezTo>
                  <a:cubicBezTo>
                    <a:pt x="1234" y="-176"/>
                    <a:pt x="2469" y="-176"/>
                    <a:pt x="4731" y="1195"/>
                  </a:cubicBezTo>
                  <a:cubicBezTo>
                    <a:pt x="6994" y="2567"/>
                    <a:pt x="10286" y="5310"/>
                    <a:pt x="12240" y="8310"/>
                  </a:cubicBezTo>
                  <a:cubicBezTo>
                    <a:pt x="14194" y="11310"/>
                    <a:pt x="14811" y="14567"/>
                    <a:pt x="14811" y="16624"/>
                  </a:cubicBezTo>
                  <a:cubicBezTo>
                    <a:pt x="14811" y="18681"/>
                    <a:pt x="14194" y="19538"/>
                    <a:pt x="13474" y="20224"/>
                  </a:cubicBezTo>
                  <a:cubicBezTo>
                    <a:pt x="12754" y="20910"/>
                    <a:pt x="11931" y="21424"/>
                    <a:pt x="11006" y="20824"/>
                  </a:cubicBezTo>
                  <a:cubicBezTo>
                    <a:pt x="10080" y="20224"/>
                    <a:pt x="9051" y="18510"/>
                    <a:pt x="9463" y="15424"/>
                  </a:cubicBezTo>
                  <a:cubicBezTo>
                    <a:pt x="9874" y="12338"/>
                    <a:pt x="11726" y="7881"/>
                    <a:pt x="13989" y="5138"/>
                  </a:cubicBezTo>
                  <a:cubicBezTo>
                    <a:pt x="16251" y="2395"/>
                    <a:pt x="18926" y="1367"/>
                    <a:pt x="21600" y="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1255183" y="288212"/>
              <a:ext cx="120651" cy="257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5" fill="norm" stroke="1" extrusionOk="0">
                  <a:moveTo>
                    <a:pt x="0" y="11316"/>
                  </a:moveTo>
                  <a:cubicBezTo>
                    <a:pt x="5684" y="8703"/>
                    <a:pt x="11368" y="6090"/>
                    <a:pt x="14400" y="4174"/>
                  </a:cubicBezTo>
                  <a:cubicBezTo>
                    <a:pt x="17432" y="2258"/>
                    <a:pt x="17811" y="1038"/>
                    <a:pt x="16863" y="429"/>
                  </a:cubicBezTo>
                  <a:cubicBezTo>
                    <a:pt x="15916" y="-181"/>
                    <a:pt x="13642" y="-181"/>
                    <a:pt x="11179" y="690"/>
                  </a:cubicBezTo>
                  <a:cubicBezTo>
                    <a:pt x="8716" y="1561"/>
                    <a:pt x="6063" y="3303"/>
                    <a:pt x="4737" y="6438"/>
                  </a:cubicBezTo>
                  <a:cubicBezTo>
                    <a:pt x="3411" y="9574"/>
                    <a:pt x="3411" y="14103"/>
                    <a:pt x="5305" y="16890"/>
                  </a:cubicBezTo>
                  <a:cubicBezTo>
                    <a:pt x="7200" y="19677"/>
                    <a:pt x="10989" y="20722"/>
                    <a:pt x="14021" y="21071"/>
                  </a:cubicBezTo>
                  <a:cubicBezTo>
                    <a:pt x="17053" y="21419"/>
                    <a:pt x="19326" y="21071"/>
                    <a:pt x="21600" y="20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1413933" y="279115"/>
              <a:ext cx="146051" cy="291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7" fill="norm" stroke="1" extrusionOk="0">
                  <a:moveTo>
                    <a:pt x="4696" y="8372"/>
                  </a:moveTo>
                  <a:cubicBezTo>
                    <a:pt x="3130" y="11457"/>
                    <a:pt x="1565" y="14543"/>
                    <a:pt x="783" y="16472"/>
                  </a:cubicBezTo>
                  <a:cubicBezTo>
                    <a:pt x="0" y="18400"/>
                    <a:pt x="0" y="19172"/>
                    <a:pt x="0" y="19943"/>
                  </a:cubicBezTo>
                  <a:cubicBezTo>
                    <a:pt x="0" y="20715"/>
                    <a:pt x="0" y="21486"/>
                    <a:pt x="470" y="21177"/>
                  </a:cubicBezTo>
                  <a:cubicBezTo>
                    <a:pt x="939" y="20869"/>
                    <a:pt x="1878" y="19480"/>
                    <a:pt x="3757" y="16163"/>
                  </a:cubicBezTo>
                  <a:cubicBezTo>
                    <a:pt x="5635" y="12846"/>
                    <a:pt x="8452" y="7600"/>
                    <a:pt x="10330" y="4669"/>
                  </a:cubicBezTo>
                  <a:cubicBezTo>
                    <a:pt x="12209" y="1737"/>
                    <a:pt x="13148" y="1120"/>
                    <a:pt x="14400" y="657"/>
                  </a:cubicBezTo>
                  <a:cubicBezTo>
                    <a:pt x="15652" y="195"/>
                    <a:pt x="17217" y="-114"/>
                    <a:pt x="18470" y="40"/>
                  </a:cubicBezTo>
                  <a:cubicBezTo>
                    <a:pt x="19722" y="195"/>
                    <a:pt x="20661" y="812"/>
                    <a:pt x="21130" y="3512"/>
                  </a:cubicBezTo>
                  <a:cubicBezTo>
                    <a:pt x="21600" y="6212"/>
                    <a:pt x="21600" y="10995"/>
                    <a:pt x="21600" y="14157"/>
                  </a:cubicBezTo>
                  <a:cubicBezTo>
                    <a:pt x="21600" y="17320"/>
                    <a:pt x="21600" y="18863"/>
                    <a:pt x="21600" y="20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1640330" y="297900"/>
              <a:ext cx="446704" cy="267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126" fill="norm" stroke="1" extrusionOk="0">
                  <a:moveTo>
                    <a:pt x="8053" y="2577"/>
                  </a:moveTo>
                  <a:cubicBezTo>
                    <a:pt x="7849" y="1739"/>
                    <a:pt x="7645" y="902"/>
                    <a:pt x="7238" y="400"/>
                  </a:cubicBezTo>
                  <a:cubicBezTo>
                    <a:pt x="6830" y="-103"/>
                    <a:pt x="6219" y="-270"/>
                    <a:pt x="5200" y="735"/>
                  </a:cubicBezTo>
                  <a:cubicBezTo>
                    <a:pt x="4181" y="1739"/>
                    <a:pt x="2755" y="3916"/>
                    <a:pt x="1787" y="6930"/>
                  </a:cubicBezTo>
                  <a:cubicBezTo>
                    <a:pt x="819" y="9944"/>
                    <a:pt x="310" y="13795"/>
                    <a:pt x="106" y="16223"/>
                  </a:cubicBezTo>
                  <a:cubicBezTo>
                    <a:pt x="-98" y="18651"/>
                    <a:pt x="4" y="19656"/>
                    <a:pt x="310" y="20325"/>
                  </a:cubicBezTo>
                  <a:cubicBezTo>
                    <a:pt x="615" y="20995"/>
                    <a:pt x="1125" y="21330"/>
                    <a:pt x="2347" y="20995"/>
                  </a:cubicBezTo>
                  <a:cubicBezTo>
                    <a:pt x="3570" y="20660"/>
                    <a:pt x="5506" y="19656"/>
                    <a:pt x="7544" y="17814"/>
                  </a:cubicBezTo>
                  <a:cubicBezTo>
                    <a:pt x="9581" y="15972"/>
                    <a:pt x="11721" y="13293"/>
                    <a:pt x="13096" y="10697"/>
                  </a:cubicBezTo>
                  <a:cubicBezTo>
                    <a:pt x="14472" y="8102"/>
                    <a:pt x="15083" y="5590"/>
                    <a:pt x="15338" y="3916"/>
                  </a:cubicBezTo>
                  <a:cubicBezTo>
                    <a:pt x="15593" y="2242"/>
                    <a:pt x="15491" y="1404"/>
                    <a:pt x="14981" y="986"/>
                  </a:cubicBezTo>
                  <a:cubicBezTo>
                    <a:pt x="14472" y="567"/>
                    <a:pt x="13555" y="567"/>
                    <a:pt x="12689" y="1404"/>
                  </a:cubicBezTo>
                  <a:cubicBezTo>
                    <a:pt x="11823" y="2242"/>
                    <a:pt x="11008" y="3916"/>
                    <a:pt x="10498" y="6511"/>
                  </a:cubicBezTo>
                  <a:cubicBezTo>
                    <a:pt x="9989" y="9107"/>
                    <a:pt x="9785" y="12623"/>
                    <a:pt x="9836" y="14800"/>
                  </a:cubicBezTo>
                  <a:cubicBezTo>
                    <a:pt x="9887" y="16977"/>
                    <a:pt x="10193" y="17814"/>
                    <a:pt x="12179" y="18567"/>
                  </a:cubicBezTo>
                  <a:cubicBezTo>
                    <a:pt x="14166" y="19321"/>
                    <a:pt x="17834" y="19990"/>
                    <a:pt x="21502" y="206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29633" y="787666"/>
              <a:ext cx="1793914" cy="39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8" h="21120" fill="norm" stroke="1" extrusionOk="0">
                  <a:moveTo>
                    <a:pt x="0" y="13642"/>
                  </a:moveTo>
                  <a:cubicBezTo>
                    <a:pt x="611" y="17053"/>
                    <a:pt x="1223" y="20463"/>
                    <a:pt x="1949" y="21032"/>
                  </a:cubicBezTo>
                  <a:cubicBezTo>
                    <a:pt x="2675" y="21600"/>
                    <a:pt x="3515" y="19326"/>
                    <a:pt x="4483" y="17053"/>
                  </a:cubicBezTo>
                  <a:cubicBezTo>
                    <a:pt x="5451" y="14779"/>
                    <a:pt x="6546" y="12505"/>
                    <a:pt x="7514" y="11937"/>
                  </a:cubicBezTo>
                  <a:cubicBezTo>
                    <a:pt x="8482" y="11368"/>
                    <a:pt x="9323" y="12505"/>
                    <a:pt x="10163" y="13642"/>
                  </a:cubicBezTo>
                  <a:cubicBezTo>
                    <a:pt x="11004" y="14779"/>
                    <a:pt x="11844" y="15916"/>
                    <a:pt x="12723" y="17053"/>
                  </a:cubicBezTo>
                  <a:cubicBezTo>
                    <a:pt x="13602" y="18189"/>
                    <a:pt x="14519" y="19326"/>
                    <a:pt x="15538" y="19895"/>
                  </a:cubicBezTo>
                  <a:cubicBezTo>
                    <a:pt x="16557" y="20463"/>
                    <a:pt x="17677" y="20463"/>
                    <a:pt x="18620" y="19895"/>
                  </a:cubicBezTo>
                  <a:cubicBezTo>
                    <a:pt x="19562" y="19326"/>
                    <a:pt x="20326" y="18189"/>
                    <a:pt x="20836" y="16484"/>
                  </a:cubicBezTo>
                  <a:cubicBezTo>
                    <a:pt x="21345" y="14779"/>
                    <a:pt x="21600" y="12505"/>
                    <a:pt x="21587" y="9663"/>
                  </a:cubicBezTo>
                  <a:cubicBezTo>
                    <a:pt x="21575" y="6821"/>
                    <a:pt x="21294" y="3411"/>
                    <a:pt x="2101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505883" y="813066"/>
              <a:ext cx="1397001" cy="98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1080" y="15166"/>
                  </a:moveTo>
                  <a:cubicBezTo>
                    <a:pt x="851" y="15626"/>
                    <a:pt x="622" y="16085"/>
                    <a:pt x="409" y="16774"/>
                  </a:cubicBezTo>
                  <a:cubicBezTo>
                    <a:pt x="196" y="17464"/>
                    <a:pt x="0" y="18383"/>
                    <a:pt x="0" y="19302"/>
                  </a:cubicBezTo>
                  <a:cubicBezTo>
                    <a:pt x="0" y="20221"/>
                    <a:pt x="196" y="21140"/>
                    <a:pt x="867" y="21370"/>
                  </a:cubicBezTo>
                  <a:cubicBezTo>
                    <a:pt x="1538" y="21600"/>
                    <a:pt x="2684" y="21140"/>
                    <a:pt x="3927" y="20681"/>
                  </a:cubicBezTo>
                  <a:cubicBezTo>
                    <a:pt x="5171" y="20221"/>
                    <a:pt x="6513" y="19762"/>
                    <a:pt x="7904" y="19532"/>
                  </a:cubicBezTo>
                  <a:cubicBezTo>
                    <a:pt x="9295" y="19302"/>
                    <a:pt x="10735" y="19302"/>
                    <a:pt x="12076" y="19072"/>
                  </a:cubicBezTo>
                  <a:cubicBezTo>
                    <a:pt x="13418" y="18843"/>
                    <a:pt x="14662" y="18383"/>
                    <a:pt x="15971" y="16774"/>
                  </a:cubicBezTo>
                  <a:cubicBezTo>
                    <a:pt x="17280" y="15166"/>
                    <a:pt x="18655" y="12409"/>
                    <a:pt x="19604" y="9421"/>
                  </a:cubicBezTo>
                  <a:cubicBezTo>
                    <a:pt x="20553" y="6434"/>
                    <a:pt x="21076" y="321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168" name="Drawing"/>
          <p:cNvGrpSpPr/>
          <p:nvPr/>
        </p:nvGrpSpPr>
        <p:grpSpPr>
          <a:xfrm>
            <a:off x="1009142" y="2789474"/>
            <a:ext cx="10957703" cy="3128727"/>
            <a:chOff x="0" y="0"/>
            <a:chExt cx="10957702" cy="3128725"/>
          </a:xfrm>
        </p:grpSpPr>
        <p:sp>
          <p:nvSpPr>
            <p:cNvPr id="2045" name="Line"/>
            <p:cNvSpPr/>
            <p:nvPr/>
          </p:nvSpPr>
          <p:spPr>
            <a:xfrm>
              <a:off x="0" y="0"/>
              <a:ext cx="171959" cy="478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424" fill="norm" stroke="1" extrusionOk="0">
                  <a:moveTo>
                    <a:pt x="21142" y="203"/>
                  </a:moveTo>
                  <a:cubicBezTo>
                    <a:pt x="17759" y="13"/>
                    <a:pt x="14376" y="-176"/>
                    <a:pt x="11123" y="298"/>
                  </a:cubicBezTo>
                  <a:cubicBezTo>
                    <a:pt x="7870" y="771"/>
                    <a:pt x="4747" y="1908"/>
                    <a:pt x="2665" y="3140"/>
                  </a:cubicBezTo>
                  <a:cubicBezTo>
                    <a:pt x="583" y="4371"/>
                    <a:pt x="-458" y="5698"/>
                    <a:pt x="193" y="6787"/>
                  </a:cubicBezTo>
                  <a:cubicBezTo>
                    <a:pt x="843" y="7877"/>
                    <a:pt x="3185" y="8729"/>
                    <a:pt x="6438" y="9819"/>
                  </a:cubicBezTo>
                  <a:cubicBezTo>
                    <a:pt x="9691" y="10908"/>
                    <a:pt x="13855" y="12235"/>
                    <a:pt x="16588" y="13513"/>
                  </a:cubicBezTo>
                  <a:cubicBezTo>
                    <a:pt x="19320" y="14792"/>
                    <a:pt x="20622" y="16024"/>
                    <a:pt x="19581" y="17303"/>
                  </a:cubicBezTo>
                  <a:cubicBezTo>
                    <a:pt x="18540" y="18582"/>
                    <a:pt x="15156" y="19908"/>
                    <a:pt x="12684" y="20619"/>
                  </a:cubicBezTo>
                  <a:cubicBezTo>
                    <a:pt x="10212" y="21329"/>
                    <a:pt x="8650" y="21424"/>
                    <a:pt x="7219" y="21424"/>
                  </a:cubicBezTo>
                  <a:cubicBezTo>
                    <a:pt x="5788" y="21424"/>
                    <a:pt x="4487" y="21329"/>
                    <a:pt x="3706" y="21045"/>
                  </a:cubicBezTo>
                  <a:cubicBezTo>
                    <a:pt x="2925" y="20761"/>
                    <a:pt x="2665" y="20287"/>
                    <a:pt x="4747" y="19671"/>
                  </a:cubicBezTo>
                  <a:cubicBezTo>
                    <a:pt x="6829" y="19056"/>
                    <a:pt x="11253" y="18298"/>
                    <a:pt x="15677" y="17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243695" y="334725"/>
              <a:ext cx="117117" cy="117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6" h="21083" fill="norm" stroke="1" extrusionOk="0">
                  <a:moveTo>
                    <a:pt x="5254" y="1137"/>
                  </a:moveTo>
                  <a:cubicBezTo>
                    <a:pt x="3392" y="5305"/>
                    <a:pt x="1530" y="9474"/>
                    <a:pt x="599" y="12505"/>
                  </a:cubicBezTo>
                  <a:cubicBezTo>
                    <a:pt x="-332" y="15537"/>
                    <a:pt x="-332" y="17432"/>
                    <a:pt x="1716" y="18947"/>
                  </a:cubicBezTo>
                  <a:cubicBezTo>
                    <a:pt x="3765" y="20463"/>
                    <a:pt x="7861" y="21600"/>
                    <a:pt x="11585" y="20842"/>
                  </a:cubicBezTo>
                  <a:cubicBezTo>
                    <a:pt x="15309" y="20084"/>
                    <a:pt x="18661" y="17432"/>
                    <a:pt x="19965" y="13832"/>
                  </a:cubicBezTo>
                  <a:cubicBezTo>
                    <a:pt x="21268" y="10232"/>
                    <a:pt x="20523" y="5684"/>
                    <a:pt x="18289" y="3221"/>
                  </a:cubicBezTo>
                  <a:cubicBezTo>
                    <a:pt x="16054" y="758"/>
                    <a:pt x="12330" y="379"/>
                    <a:pt x="860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766693" y="15023"/>
              <a:ext cx="440316" cy="455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420" fill="norm" stroke="1" extrusionOk="0">
                  <a:moveTo>
                    <a:pt x="7857" y="4881"/>
                  </a:moveTo>
                  <a:cubicBezTo>
                    <a:pt x="7547" y="3786"/>
                    <a:pt x="7237" y="2691"/>
                    <a:pt x="6927" y="1895"/>
                  </a:cubicBezTo>
                  <a:cubicBezTo>
                    <a:pt x="6617" y="1098"/>
                    <a:pt x="6307" y="601"/>
                    <a:pt x="5893" y="302"/>
                  </a:cubicBezTo>
                  <a:cubicBezTo>
                    <a:pt x="5480" y="4"/>
                    <a:pt x="4963" y="-96"/>
                    <a:pt x="4498" y="103"/>
                  </a:cubicBezTo>
                  <a:cubicBezTo>
                    <a:pt x="4033" y="302"/>
                    <a:pt x="3620" y="800"/>
                    <a:pt x="3258" y="2343"/>
                  </a:cubicBezTo>
                  <a:cubicBezTo>
                    <a:pt x="2896" y="3886"/>
                    <a:pt x="2586" y="6474"/>
                    <a:pt x="2638" y="9360"/>
                  </a:cubicBezTo>
                  <a:cubicBezTo>
                    <a:pt x="2689" y="12247"/>
                    <a:pt x="3103" y="15432"/>
                    <a:pt x="3310" y="17373"/>
                  </a:cubicBezTo>
                  <a:cubicBezTo>
                    <a:pt x="3516" y="19314"/>
                    <a:pt x="3516" y="20011"/>
                    <a:pt x="3310" y="20509"/>
                  </a:cubicBezTo>
                  <a:cubicBezTo>
                    <a:pt x="3103" y="21006"/>
                    <a:pt x="2689" y="21305"/>
                    <a:pt x="2224" y="21255"/>
                  </a:cubicBezTo>
                  <a:cubicBezTo>
                    <a:pt x="1759" y="21205"/>
                    <a:pt x="1243" y="20807"/>
                    <a:pt x="881" y="20359"/>
                  </a:cubicBezTo>
                  <a:cubicBezTo>
                    <a:pt x="519" y="19911"/>
                    <a:pt x="312" y="19414"/>
                    <a:pt x="157" y="18866"/>
                  </a:cubicBezTo>
                  <a:cubicBezTo>
                    <a:pt x="2" y="18319"/>
                    <a:pt x="-101" y="17722"/>
                    <a:pt x="157" y="17323"/>
                  </a:cubicBezTo>
                  <a:cubicBezTo>
                    <a:pt x="416" y="16925"/>
                    <a:pt x="1036" y="16726"/>
                    <a:pt x="2224" y="16627"/>
                  </a:cubicBezTo>
                  <a:cubicBezTo>
                    <a:pt x="3413" y="16527"/>
                    <a:pt x="5170" y="16527"/>
                    <a:pt x="6617" y="16428"/>
                  </a:cubicBezTo>
                  <a:cubicBezTo>
                    <a:pt x="8064" y="16328"/>
                    <a:pt x="9200" y="16129"/>
                    <a:pt x="9924" y="15780"/>
                  </a:cubicBezTo>
                  <a:cubicBezTo>
                    <a:pt x="10647" y="15432"/>
                    <a:pt x="10957" y="14934"/>
                    <a:pt x="10957" y="14486"/>
                  </a:cubicBezTo>
                  <a:cubicBezTo>
                    <a:pt x="10957" y="14039"/>
                    <a:pt x="10647" y="13640"/>
                    <a:pt x="10131" y="13441"/>
                  </a:cubicBezTo>
                  <a:cubicBezTo>
                    <a:pt x="9614" y="13242"/>
                    <a:pt x="8890" y="13242"/>
                    <a:pt x="8322" y="13392"/>
                  </a:cubicBezTo>
                  <a:cubicBezTo>
                    <a:pt x="7754" y="13541"/>
                    <a:pt x="7340" y="13839"/>
                    <a:pt x="7030" y="14287"/>
                  </a:cubicBezTo>
                  <a:cubicBezTo>
                    <a:pt x="6720" y="14735"/>
                    <a:pt x="6513" y="15333"/>
                    <a:pt x="6565" y="15830"/>
                  </a:cubicBezTo>
                  <a:cubicBezTo>
                    <a:pt x="6617" y="16328"/>
                    <a:pt x="6927" y="16726"/>
                    <a:pt x="7340" y="16925"/>
                  </a:cubicBezTo>
                  <a:cubicBezTo>
                    <a:pt x="7754" y="17124"/>
                    <a:pt x="8270" y="17124"/>
                    <a:pt x="8787" y="17124"/>
                  </a:cubicBezTo>
                  <a:cubicBezTo>
                    <a:pt x="9304" y="17124"/>
                    <a:pt x="9821" y="17124"/>
                    <a:pt x="10234" y="17423"/>
                  </a:cubicBezTo>
                  <a:cubicBezTo>
                    <a:pt x="10647" y="17722"/>
                    <a:pt x="10957" y="18319"/>
                    <a:pt x="11371" y="18717"/>
                  </a:cubicBezTo>
                  <a:cubicBezTo>
                    <a:pt x="11784" y="19115"/>
                    <a:pt x="12301" y="19314"/>
                    <a:pt x="12611" y="19165"/>
                  </a:cubicBezTo>
                  <a:cubicBezTo>
                    <a:pt x="12921" y="19016"/>
                    <a:pt x="13024" y="18518"/>
                    <a:pt x="13076" y="18020"/>
                  </a:cubicBezTo>
                  <a:cubicBezTo>
                    <a:pt x="13128" y="17522"/>
                    <a:pt x="13128" y="17025"/>
                    <a:pt x="13128" y="16527"/>
                  </a:cubicBezTo>
                  <a:cubicBezTo>
                    <a:pt x="13128" y="16029"/>
                    <a:pt x="13128" y="15532"/>
                    <a:pt x="13076" y="15034"/>
                  </a:cubicBezTo>
                  <a:cubicBezTo>
                    <a:pt x="13024" y="14536"/>
                    <a:pt x="12921" y="14039"/>
                    <a:pt x="13179" y="13790"/>
                  </a:cubicBezTo>
                  <a:cubicBezTo>
                    <a:pt x="13438" y="13541"/>
                    <a:pt x="14058" y="13541"/>
                    <a:pt x="14936" y="14138"/>
                  </a:cubicBezTo>
                  <a:cubicBezTo>
                    <a:pt x="15815" y="14735"/>
                    <a:pt x="16952" y="15930"/>
                    <a:pt x="17623" y="17124"/>
                  </a:cubicBezTo>
                  <a:cubicBezTo>
                    <a:pt x="18295" y="18319"/>
                    <a:pt x="18502" y="19513"/>
                    <a:pt x="18243" y="20310"/>
                  </a:cubicBezTo>
                  <a:cubicBezTo>
                    <a:pt x="17985" y="21106"/>
                    <a:pt x="17262" y="21504"/>
                    <a:pt x="16797" y="21404"/>
                  </a:cubicBezTo>
                  <a:cubicBezTo>
                    <a:pt x="16332" y="21305"/>
                    <a:pt x="16125" y="20708"/>
                    <a:pt x="16383" y="19663"/>
                  </a:cubicBezTo>
                  <a:cubicBezTo>
                    <a:pt x="16642" y="18617"/>
                    <a:pt x="17365" y="17124"/>
                    <a:pt x="18295" y="16129"/>
                  </a:cubicBezTo>
                  <a:cubicBezTo>
                    <a:pt x="19225" y="15133"/>
                    <a:pt x="20362" y="14636"/>
                    <a:pt x="21499" y="14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159258" y="595075"/>
              <a:ext cx="7239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16" y="16800"/>
                    <a:pt x="3032" y="12000"/>
                    <a:pt x="4895" y="8800"/>
                  </a:cubicBezTo>
                  <a:cubicBezTo>
                    <a:pt x="6758" y="5600"/>
                    <a:pt x="8968" y="4000"/>
                    <a:pt x="11653" y="2800"/>
                  </a:cubicBezTo>
                  <a:cubicBezTo>
                    <a:pt x="14337" y="1600"/>
                    <a:pt x="17495" y="800"/>
                    <a:pt x="19232" y="400"/>
                  </a:cubicBezTo>
                  <a:cubicBezTo>
                    <a:pt x="20968" y="0"/>
                    <a:pt x="2128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465942" y="614125"/>
              <a:ext cx="461666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600" fill="norm" stroke="1" extrusionOk="0">
                  <a:moveTo>
                    <a:pt x="1096" y="21600"/>
                  </a:moveTo>
                  <a:cubicBezTo>
                    <a:pt x="504" y="21600"/>
                    <a:pt x="-88" y="21600"/>
                    <a:pt x="11" y="21323"/>
                  </a:cubicBezTo>
                  <a:cubicBezTo>
                    <a:pt x="109" y="21046"/>
                    <a:pt x="898" y="20492"/>
                    <a:pt x="3216" y="18000"/>
                  </a:cubicBezTo>
                  <a:cubicBezTo>
                    <a:pt x="5534" y="15508"/>
                    <a:pt x="9380" y="11077"/>
                    <a:pt x="12685" y="7754"/>
                  </a:cubicBezTo>
                  <a:cubicBezTo>
                    <a:pt x="15989" y="4431"/>
                    <a:pt x="18750" y="2215"/>
                    <a:pt x="2151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1308608" y="355477"/>
              <a:ext cx="38100" cy="2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21600" y="9353"/>
                  </a:moveTo>
                  <a:cubicBezTo>
                    <a:pt x="15600" y="3953"/>
                    <a:pt x="9600" y="-1447"/>
                    <a:pt x="6000" y="353"/>
                  </a:cubicBezTo>
                  <a:cubicBezTo>
                    <a:pt x="2400" y="2153"/>
                    <a:pt x="1200" y="11153"/>
                    <a:pt x="0" y="20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1353058" y="474425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2030175" y="215891"/>
              <a:ext cx="224584" cy="356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383" fill="norm" stroke="1" extrusionOk="0">
                  <a:moveTo>
                    <a:pt x="21419" y="1797"/>
                  </a:moveTo>
                  <a:cubicBezTo>
                    <a:pt x="20410" y="1162"/>
                    <a:pt x="19400" y="526"/>
                    <a:pt x="18391" y="209"/>
                  </a:cubicBezTo>
                  <a:cubicBezTo>
                    <a:pt x="17382" y="-109"/>
                    <a:pt x="16372" y="-109"/>
                    <a:pt x="14656" y="526"/>
                  </a:cubicBezTo>
                  <a:cubicBezTo>
                    <a:pt x="12940" y="1162"/>
                    <a:pt x="10518" y="2432"/>
                    <a:pt x="7995" y="4910"/>
                  </a:cubicBezTo>
                  <a:cubicBezTo>
                    <a:pt x="5471" y="7387"/>
                    <a:pt x="2847" y="11072"/>
                    <a:pt x="1434" y="13804"/>
                  </a:cubicBezTo>
                  <a:cubicBezTo>
                    <a:pt x="21" y="16536"/>
                    <a:pt x="-181" y="18315"/>
                    <a:pt x="122" y="19458"/>
                  </a:cubicBezTo>
                  <a:cubicBezTo>
                    <a:pt x="425" y="20602"/>
                    <a:pt x="1232" y="21110"/>
                    <a:pt x="2746" y="21300"/>
                  </a:cubicBezTo>
                  <a:cubicBezTo>
                    <a:pt x="4260" y="21491"/>
                    <a:pt x="6481" y="21364"/>
                    <a:pt x="8499" y="20792"/>
                  </a:cubicBezTo>
                  <a:cubicBezTo>
                    <a:pt x="10518" y="20220"/>
                    <a:pt x="12335" y="19204"/>
                    <a:pt x="13344" y="18378"/>
                  </a:cubicBezTo>
                  <a:cubicBezTo>
                    <a:pt x="14354" y="17552"/>
                    <a:pt x="14555" y="16917"/>
                    <a:pt x="14253" y="16345"/>
                  </a:cubicBezTo>
                  <a:cubicBezTo>
                    <a:pt x="13950" y="15773"/>
                    <a:pt x="13142" y="15265"/>
                    <a:pt x="12133" y="15011"/>
                  </a:cubicBezTo>
                  <a:cubicBezTo>
                    <a:pt x="11124" y="14757"/>
                    <a:pt x="9912" y="14757"/>
                    <a:pt x="9105" y="15329"/>
                  </a:cubicBezTo>
                  <a:cubicBezTo>
                    <a:pt x="8298" y="15900"/>
                    <a:pt x="7894" y="17044"/>
                    <a:pt x="7490" y="181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2292858" y="436325"/>
              <a:ext cx="12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2280158" y="334725"/>
              <a:ext cx="190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2372414" y="372825"/>
              <a:ext cx="136345" cy="129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000" fill="norm" stroke="1" extrusionOk="0">
                  <a:moveTo>
                    <a:pt x="470" y="0"/>
                  </a:moveTo>
                  <a:cubicBezTo>
                    <a:pt x="137" y="3771"/>
                    <a:pt x="-195" y="7543"/>
                    <a:pt x="137" y="11143"/>
                  </a:cubicBezTo>
                  <a:cubicBezTo>
                    <a:pt x="470" y="14743"/>
                    <a:pt x="1467" y="18171"/>
                    <a:pt x="2796" y="19886"/>
                  </a:cubicBezTo>
                  <a:cubicBezTo>
                    <a:pt x="4125" y="21600"/>
                    <a:pt x="5787" y="21600"/>
                    <a:pt x="8943" y="18000"/>
                  </a:cubicBezTo>
                  <a:cubicBezTo>
                    <a:pt x="12100" y="14400"/>
                    <a:pt x="16753" y="7200"/>
                    <a:pt x="2140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2508758" y="360163"/>
              <a:ext cx="300567" cy="184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0" fill="norm" stroke="1" extrusionOk="0">
                  <a:moveTo>
                    <a:pt x="0" y="5886"/>
                  </a:moveTo>
                  <a:cubicBezTo>
                    <a:pt x="456" y="6868"/>
                    <a:pt x="913" y="7850"/>
                    <a:pt x="1597" y="8218"/>
                  </a:cubicBezTo>
                  <a:cubicBezTo>
                    <a:pt x="2282" y="8586"/>
                    <a:pt x="3194" y="8341"/>
                    <a:pt x="4031" y="7359"/>
                  </a:cubicBezTo>
                  <a:cubicBezTo>
                    <a:pt x="4868" y="6377"/>
                    <a:pt x="5628" y="4659"/>
                    <a:pt x="5932" y="3186"/>
                  </a:cubicBezTo>
                  <a:cubicBezTo>
                    <a:pt x="6237" y="1714"/>
                    <a:pt x="6085" y="486"/>
                    <a:pt x="5552" y="118"/>
                  </a:cubicBezTo>
                  <a:cubicBezTo>
                    <a:pt x="5020" y="-250"/>
                    <a:pt x="4107" y="241"/>
                    <a:pt x="3270" y="1591"/>
                  </a:cubicBezTo>
                  <a:cubicBezTo>
                    <a:pt x="2434" y="2941"/>
                    <a:pt x="1673" y="5150"/>
                    <a:pt x="1521" y="7727"/>
                  </a:cubicBezTo>
                  <a:cubicBezTo>
                    <a:pt x="1369" y="10305"/>
                    <a:pt x="1825" y="13250"/>
                    <a:pt x="2586" y="14723"/>
                  </a:cubicBezTo>
                  <a:cubicBezTo>
                    <a:pt x="3346" y="16195"/>
                    <a:pt x="4411" y="16195"/>
                    <a:pt x="5552" y="15214"/>
                  </a:cubicBezTo>
                  <a:cubicBezTo>
                    <a:pt x="6693" y="14232"/>
                    <a:pt x="7910" y="12268"/>
                    <a:pt x="8670" y="10673"/>
                  </a:cubicBezTo>
                  <a:cubicBezTo>
                    <a:pt x="9431" y="9077"/>
                    <a:pt x="9735" y="7850"/>
                    <a:pt x="9811" y="7850"/>
                  </a:cubicBezTo>
                  <a:cubicBezTo>
                    <a:pt x="9887" y="7850"/>
                    <a:pt x="9735" y="9077"/>
                    <a:pt x="9659" y="10795"/>
                  </a:cubicBezTo>
                  <a:cubicBezTo>
                    <a:pt x="9583" y="12514"/>
                    <a:pt x="9583" y="14723"/>
                    <a:pt x="9735" y="14968"/>
                  </a:cubicBezTo>
                  <a:cubicBezTo>
                    <a:pt x="9887" y="15214"/>
                    <a:pt x="10192" y="13495"/>
                    <a:pt x="11028" y="10673"/>
                  </a:cubicBezTo>
                  <a:cubicBezTo>
                    <a:pt x="11865" y="7850"/>
                    <a:pt x="13234" y="3923"/>
                    <a:pt x="14831" y="1959"/>
                  </a:cubicBezTo>
                  <a:cubicBezTo>
                    <a:pt x="16428" y="-5"/>
                    <a:pt x="18254" y="-5"/>
                    <a:pt x="19546" y="1345"/>
                  </a:cubicBezTo>
                  <a:cubicBezTo>
                    <a:pt x="20839" y="2695"/>
                    <a:pt x="21600" y="5395"/>
                    <a:pt x="21600" y="8955"/>
                  </a:cubicBezTo>
                  <a:cubicBezTo>
                    <a:pt x="21600" y="12514"/>
                    <a:pt x="20839" y="16932"/>
                    <a:pt x="20079" y="21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3361674" y="363212"/>
              <a:ext cx="213884" cy="143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0991" fill="norm" stroke="1" extrusionOk="0">
                  <a:moveTo>
                    <a:pt x="11869" y="15288"/>
                  </a:moveTo>
                  <a:cubicBezTo>
                    <a:pt x="11657" y="10968"/>
                    <a:pt x="11445" y="6648"/>
                    <a:pt x="11022" y="3870"/>
                  </a:cubicBezTo>
                  <a:cubicBezTo>
                    <a:pt x="10598" y="1093"/>
                    <a:pt x="9963" y="-141"/>
                    <a:pt x="8692" y="13"/>
                  </a:cubicBezTo>
                  <a:cubicBezTo>
                    <a:pt x="7422" y="168"/>
                    <a:pt x="5516" y="1710"/>
                    <a:pt x="3927" y="4333"/>
                  </a:cubicBezTo>
                  <a:cubicBezTo>
                    <a:pt x="2339" y="6956"/>
                    <a:pt x="1069" y="10659"/>
                    <a:pt x="433" y="13745"/>
                  </a:cubicBezTo>
                  <a:cubicBezTo>
                    <a:pt x="-202" y="16830"/>
                    <a:pt x="-202" y="19299"/>
                    <a:pt x="857" y="20379"/>
                  </a:cubicBezTo>
                  <a:cubicBezTo>
                    <a:pt x="1916" y="21459"/>
                    <a:pt x="4033" y="21150"/>
                    <a:pt x="6045" y="19145"/>
                  </a:cubicBezTo>
                  <a:cubicBezTo>
                    <a:pt x="8057" y="17139"/>
                    <a:pt x="9963" y="13436"/>
                    <a:pt x="11022" y="10813"/>
                  </a:cubicBezTo>
                  <a:cubicBezTo>
                    <a:pt x="12080" y="8190"/>
                    <a:pt x="12292" y="6648"/>
                    <a:pt x="12398" y="6648"/>
                  </a:cubicBezTo>
                  <a:cubicBezTo>
                    <a:pt x="12504" y="6648"/>
                    <a:pt x="12504" y="8190"/>
                    <a:pt x="12716" y="9733"/>
                  </a:cubicBezTo>
                  <a:cubicBezTo>
                    <a:pt x="12927" y="11276"/>
                    <a:pt x="13351" y="12819"/>
                    <a:pt x="14833" y="14362"/>
                  </a:cubicBezTo>
                  <a:cubicBezTo>
                    <a:pt x="16316" y="15905"/>
                    <a:pt x="18857" y="17448"/>
                    <a:pt x="21398" y="189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4143600" y="194769"/>
              <a:ext cx="168559" cy="368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492" fill="norm" stroke="1" extrusionOk="0">
                  <a:moveTo>
                    <a:pt x="19636" y="13346"/>
                  </a:moveTo>
                  <a:cubicBezTo>
                    <a:pt x="17769" y="12111"/>
                    <a:pt x="15903" y="10877"/>
                    <a:pt x="13903" y="10260"/>
                  </a:cubicBezTo>
                  <a:cubicBezTo>
                    <a:pt x="11903" y="9643"/>
                    <a:pt x="9769" y="9643"/>
                    <a:pt x="7369" y="10815"/>
                  </a:cubicBezTo>
                  <a:cubicBezTo>
                    <a:pt x="4969" y="11988"/>
                    <a:pt x="2303" y="14333"/>
                    <a:pt x="969" y="16123"/>
                  </a:cubicBezTo>
                  <a:cubicBezTo>
                    <a:pt x="-364" y="17913"/>
                    <a:pt x="-364" y="19147"/>
                    <a:pt x="1236" y="19641"/>
                  </a:cubicBezTo>
                  <a:cubicBezTo>
                    <a:pt x="2836" y="20134"/>
                    <a:pt x="6036" y="19887"/>
                    <a:pt x="8969" y="17727"/>
                  </a:cubicBezTo>
                  <a:cubicBezTo>
                    <a:pt x="11903" y="15567"/>
                    <a:pt x="14569" y="11494"/>
                    <a:pt x="16036" y="8532"/>
                  </a:cubicBezTo>
                  <a:cubicBezTo>
                    <a:pt x="17503" y="5570"/>
                    <a:pt x="17769" y="3718"/>
                    <a:pt x="17769" y="2361"/>
                  </a:cubicBezTo>
                  <a:cubicBezTo>
                    <a:pt x="17769" y="1003"/>
                    <a:pt x="17503" y="139"/>
                    <a:pt x="17103" y="15"/>
                  </a:cubicBezTo>
                  <a:cubicBezTo>
                    <a:pt x="16703" y="-108"/>
                    <a:pt x="16169" y="509"/>
                    <a:pt x="16036" y="2731"/>
                  </a:cubicBezTo>
                  <a:cubicBezTo>
                    <a:pt x="15903" y="4953"/>
                    <a:pt x="16169" y="8779"/>
                    <a:pt x="17103" y="12173"/>
                  </a:cubicBezTo>
                  <a:cubicBezTo>
                    <a:pt x="18036" y="15567"/>
                    <a:pt x="19636" y="18530"/>
                    <a:pt x="21236" y="21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4343907" y="404575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760"/>
                    <a:pt x="0" y="11520"/>
                    <a:pt x="0" y="15120"/>
                  </a:cubicBezTo>
                  <a:cubicBezTo>
                    <a:pt x="0" y="18720"/>
                    <a:pt x="1080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4362958" y="366475"/>
              <a:ext cx="190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4431069" y="336033"/>
              <a:ext cx="90639" cy="182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4" h="20964" fill="norm" stroke="1" extrusionOk="0">
                  <a:moveTo>
                    <a:pt x="20554" y="2762"/>
                  </a:moveTo>
                  <a:cubicBezTo>
                    <a:pt x="18634" y="2034"/>
                    <a:pt x="16714" y="1306"/>
                    <a:pt x="13594" y="699"/>
                  </a:cubicBezTo>
                  <a:cubicBezTo>
                    <a:pt x="10474" y="92"/>
                    <a:pt x="6154" y="-393"/>
                    <a:pt x="3274" y="456"/>
                  </a:cubicBezTo>
                  <a:cubicBezTo>
                    <a:pt x="394" y="1306"/>
                    <a:pt x="-1046" y="3490"/>
                    <a:pt x="874" y="5674"/>
                  </a:cubicBezTo>
                  <a:cubicBezTo>
                    <a:pt x="2794" y="7859"/>
                    <a:pt x="8074" y="10043"/>
                    <a:pt x="11434" y="11742"/>
                  </a:cubicBezTo>
                  <a:cubicBezTo>
                    <a:pt x="14794" y="13441"/>
                    <a:pt x="16234" y="14654"/>
                    <a:pt x="17194" y="15989"/>
                  </a:cubicBezTo>
                  <a:cubicBezTo>
                    <a:pt x="18154" y="17324"/>
                    <a:pt x="18634" y="18780"/>
                    <a:pt x="17434" y="19751"/>
                  </a:cubicBezTo>
                  <a:cubicBezTo>
                    <a:pt x="16234" y="20722"/>
                    <a:pt x="13354" y="21207"/>
                    <a:pt x="9994" y="20843"/>
                  </a:cubicBezTo>
                  <a:cubicBezTo>
                    <a:pt x="6634" y="20479"/>
                    <a:pt x="2794" y="19265"/>
                    <a:pt x="2074" y="16596"/>
                  </a:cubicBezTo>
                  <a:cubicBezTo>
                    <a:pt x="1354" y="13926"/>
                    <a:pt x="3754" y="9800"/>
                    <a:pt x="6154" y="56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4613518" y="201375"/>
              <a:ext cx="54241" cy="310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535" fill="norm" stroke="1" extrusionOk="0">
                  <a:moveTo>
                    <a:pt x="3842" y="0"/>
                  </a:moveTo>
                  <a:cubicBezTo>
                    <a:pt x="2180" y="4114"/>
                    <a:pt x="519" y="8229"/>
                    <a:pt x="103" y="11608"/>
                  </a:cubicBezTo>
                  <a:cubicBezTo>
                    <a:pt x="-312" y="14988"/>
                    <a:pt x="519" y="17633"/>
                    <a:pt x="2596" y="19249"/>
                  </a:cubicBezTo>
                  <a:cubicBezTo>
                    <a:pt x="4673" y="20865"/>
                    <a:pt x="7996" y="21453"/>
                    <a:pt x="11319" y="21527"/>
                  </a:cubicBezTo>
                  <a:cubicBezTo>
                    <a:pt x="14642" y="21600"/>
                    <a:pt x="17965" y="21159"/>
                    <a:pt x="21288" y="20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4607343" y="359575"/>
              <a:ext cx="212815" cy="145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226" fill="norm" stroke="1" extrusionOk="0">
                  <a:moveTo>
                    <a:pt x="2254" y="6561"/>
                  </a:moveTo>
                  <a:cubicBezTo>
                    <a:pt x="1185" y="5943"/>
                    <a:pt x="116" y="5326"/>
                    <a:pt x="9" y="4401"/>
                  </a:cubicBezTo>
                  <a:cubicBezTo>
                    <a:pt x="-98" y="3475"/>
                    <a:pt x="757" y="2241"/>
                    <a:pt x="2041" y="1315"/>
                  </a:cubicBezTo>
                  <a:cubicBezTo>
                    <a:pt x="3324" y="389"/>
                    <a:pt x="5035" y="-228"/>
                    <a:pt x="6852" y="81"/>
                  </a:cubicBezTo>
                  <a:cubicBezTo>
                    <a:pt x="8670" y="389"/>
                    <a:pt x="10595" y="1623"/>
                    <a:pt x="11771" y="4555"/>
                  </a:cubicBezTo>
                  <a:cubicBezTo>
                    <a:pt x="12948" y="7486"/>
                    <a:pt x="13375" y="12115"/>
                    <a:pt x="13375" y="15509"/>
                  </a:cubicBezTo>
                  <a:cubicBezTo>
                    <a:pt x="13375" y="18903"/>
                    <a:pt x="12948" y="21063"/>
                    <a:pt x="12627" y="21218"/>
                  </a:cubicBezTo>
                  <a:cubicBezTo>
                    <a:pt x="12306" y="21372"/>
                    <a:pt x="12092" y="19521"/>
                    <a:pt x="12306" y="16281"/>
                  </a:cubicBezTo>
                  <a:cubicBezTo>
                    <a:pt x="12520" y="13041"/>
                    <a:pt x="13161" y="8412"/>
                    <a:pt x="14765" y="5481"/>
                  </a:cubicBezTo>
                  <a:cubicBezTo>
                    <a:pt x="16369" y="2549"/>
                    <a:pt x="18936" y="1315"/>
                    <a:pt x="21502" y="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4813288" y="399236"/>
              <a:ext cx="107765" cy="96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9" h="20940" fill="norm" stroke="1" extrusionOk="0">
                  <a:moveTo>
                    <a:pt x="15995" y="2538"/>
                  </a:moveTo>
                  <a:cubicBezTo>
                    <a:pt x="13957" y="1619"/>
                    <a:pt x="11919" y="700"/>
                    <a:pt x="9882" y="241"/>
                  </a:cubicBezTo>
                  <a:cubicBezTo>
                    <a:pt x="7844" y="-219"/>
                    <a:pt x="5806" y="-219"/>
                    <a:pt x="3972" y="2079"/>
                  </a:cubicBezTo>
                  <a:cubicBezTo>
                    <a:pt x="2138" y="4377"/>
                    <a:pt x="508" y="8972"/>
                    <a:pt x="101" y="12419"/>
                  </a:cubicBezTo>
                  <a:cubicBezTo>
                    <a:pt x="-307" y="15866"/>
                    <a:pt x="508" y="18164"/>
                    <a:pt x="2953" y="19543"/>
                  </a:cubicBezTo>
                  <a:cubicBezTo>
                    <a:pt x="5399" y="20921"/>
                    <a:pt x="9474" y="21381"/>
                    <a:pt x="12938" y="20462"/>
                  </a:cubicBezTo>
                  <a:cubicBezTo>
                    <a:pt x="16402" y="19543"/>
                    <a:pt x="19255" y="17245"/>
                    <a:pt x="20274" y="14947"/>
                  </a:cubicBezTo>
                  <a:cubicBezTo>
                    <a:pt x="21293" y="12649"/>
                    <a:pt x="20478" y="10351"/>
                    <a:pt x="19663" y="8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4915408" y="525225"/>
              <a:ext cx="889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43" y="5200"/>
                    <a:pt x="10286" y="10400"/>
                    <a:pt x="6686" y="14000"/>
                  </a:cubicBezTo>
                  <a:cubicBezTo>
                    <a:pt x="3086" y="17600"/>
                    <a:pt x="1543" y="19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5563108" y="370708"/>
              <a:ext cx="165100" cy="175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8" fill="norm" stroke="1" extrusionOk="0">
                  <a:moveTo>
                    <a:pt x="0" y="2571"/>
                  </a:moveTo>
                  <a:cubicBezTo>
                    <a:pt x="0" y="7200"/>
                    <a:pt x="0" y="11829"/>
                    <a:pt x="415" y="14914"/>
                  </a:cubicBezTo>
                  <a:cubicBezTo>
                    <a:pt x="831" y="18000"/>
                    <a:pt x="1662" y="19543"/>
                    <a:pt x="2908" y="20443"/>
                  </a:cubicBezTo>
                  <a:cubicBezTo>
                    <a:pt x="4154" y="21343"/>
                    <a:pt x="5815" y="21600"/>
                    <a:pt x="7062" y="21086"/>
                  </a:cubicBezTo>
                  <a:cubicBezTo>
                    <a:pt x="8308" y="20571"/>
                    <a:pt x="9138" y="19286"/>
                    <a:pt x="9692" y="17871"/>
                  </a:cubicBezTo>
                  <a:cubicBezTo>
                    <a:pt x="10246" y="16457"/>
                    <a:pt x="10523" y="14914"/>
                    <a:pt x="11354" y="14400"/>
                  </a:cubicBezTo>
                  <a:cubicBezTo>
                    <a:pt x="12185" y="13886"/>
                    <a:pt x="13569" y="14400"/>
                    <a:pt x="15092" y="14400"/>
                  </a:cubicBezTo>
                  <a:cubicBezTo>
                    <a:pt x="16615" y="14400"/>
                    <a:pt x="18277" y="13886"/>
                    <a:pt x="19523" y="12214"/>
                  </a:cubicBezTo>
                  <a:cubicBezTo>
                    <a:pt x="20769" y="10543"/>
                    <a:pt x="21600" y="7714"/>
                    <a:pt x="21600" y="5657"/>
                  </a:cubicBezTo>
                  <a:cubicBezTo>
                    <a:pt x="21600" y="3600"/>
                    <a:pt x="20769" y="2314"/>
                    <a:pt x="19662" y="1414"/>
                  </a:cubicBezTo>
                  <a:cubicBezTo>
                    <a:pt x="18554" y="514"/>
                    <a:pt x="17169" y="0"/>
                    <a:pt x="16754" y="0"/>
                  </a:cubicBezTo>
                  <a:cubicBezTo>
                    <a:pt x="16338" y="0"/>
                    <a:pt x="16892" y="514"/>
                    <a:pt x="17446" y="1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5795470" y="206593"/>
              <a:ext cx="142289" cy="350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539" fill="norm" stroke="1" extrusionOk="0">
                  <a:moveTo>
                    <a:pt x="8012" y="1240"/>
                  </a:moveTo>
                  <a:cubicBezTo>
                    <a:pt x="8012" y="590"/>
                    <a:pt x="8012" y="-61"/>
                    <a:pt x="7853" y="4"/>
                  </a:cubicBezTo>
                  <a:cubicBezTo>
                    <a:pt x="7694" y="69"/>
                    <a:pt x="7377" y="850"/>
                    <a:pt x="7059" y="3192"/>
                  </a:cubicBezTo>
                  <a:cubicBezTo>
                    <a:pt x="6741" y="5534"/>
                    <a:pt x="6424" y="9438"/>
                    <a:pt x="5788" y="12366"/>
                  </a:cubicBezTo>
                  <a:cubicBezTo>
                    <a:pt x="5153" y="15293"/>
                    <a:pt x="4200" y="17245"/>
                    <a:pt x="3247" y="18481"/>
                  </a:cubicBezTo>
                  <a:cubicBezTo>
                    <a:pt x="2294" y="19717"/>
                    <a:pt x="1341" y="20238"/>
                    <a:pt x="706" y="20173"/>
                  </a:cubicBezTo>
                  <a:cubicBezTo>
                    <a:pt x="71" y="20108"/>
                    <a:pt x="-247" y="19457"/>
                    <a:pt x="229" y="18026"/>
                  </a:cubicBezTo>
                  <a:cubicBezTo>
                    <a:pt x="706" y="16594"/>
                    <a:pt x="1977" y="14382"/>
                    <a:pt x="3088" y="13016"/>
                  </a:cubicBezTo>
                  <a:cubicBezTo>
                    <a:pt x="4200" y="11650"/>
                    <a:pt x="5153" y="11129"/>
                    <a:pt x="7059" y="10999"/>
                  </a:cubicBezTo>
                  <a:cubicBezTo>
                    <a:pt x="8965" y="10869"/>
                    <a:pt x="11824" y="11129"/>
                    <a:pt x="13888" y="12626"/>
                  </a:cubicBezTo>
                  <a:cubicBezTo>
                    <a:pt x="15953" y="14122"/>
                    <a:pt x="17224" y="16855"/>
                    <a:pt x="18335" y="18546"/>
                  </a:cubicBezTo>
                  <a:cubicBezTo>
                    <a:pt x="19447" y="20238"/>
                    <a:pt x="20400" y="20888"/>
                    <a:pt x="21353" y="21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5946199" y="203261"/>
              <a:ext cx="290009" cy="328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375" fill="norm" stroke="1" extrusionOk="0">
                  <a:moveTo>
                    <a:pt x="5949" y="17625"/>
                  </a:moveTo>
                  <a:cubicBezTo>
                    <a:pt x="6106" y="16937"/>
                    <a:pt x="6262" y="16249"/>
                    <a:pt x="6184" y="15492"/>
                  </a:cubicBezTo>
                  <a:cubicBezTo>
                    <a:pt x="6106" y="14736"/>
                    <a:pt x="5793" y="13910"/>
                    <a:pt x="5245" y="13497"/>
                  </a:cubicBezTo>
                  <a:cubicBezTo>
                    <a:pt x="4697" y="13085"/>
                    <a:pt x="3915" y="13085"/>
                    <a:pt x="2975" y="13979"/>
                  </a:cubicBezTo>
                  <a:cubicBezTo>
                    <a:pt x="2036" y="14873"/>
                    <a:pt x="941" y="16662"/>
                    <a:pt x="393" y="17969"/>
                  </a:cubicBezTo>
                  <a:cubicBezTo>
                    <a:pt x="-155" y="19276"/>
                    <a:pt x="-155" y="20101"/>
                    <a:pt x="549" y="20652"/>
                  </a:cubicBezTo>
                  <a:cubicBezTo>
                    <a:pt x="1254" y="21202"/>
                    <a:pt x="2662" y="21477"/>
                    <a:pt x="3680" y="21339"/>
                  </a:cubicBezTo>
                  <a:cubicBezTo>
                    <a:pt x="4697" y="21202"/>
                    <a:pt x="5323" y="20652"/>
                    <a:pt x="5793" y="19964"/>
                  </a:cubicBezTo>
                  <a:cubicBezTo>
                    <a:pt x="6262" y="19276"/>
                    <a:pt x="6575" y="18450"/>
                    <a:pt x="6654" y="18381"/>
                  </a:cubicBezTo>
                  <a:cubicBezTo>
                    <a:pt x="6732" y="18313"/>
                    <a:pt x="6575" y="19001"/>
                    <a:pt x="6888" y="19413"/>
                  </a:cubicBezTo>
                  <a:cubicBezTo>
                    <a:pt x="7202" y="19826"/>
                    <a:pt x="7984" y="19964"/>
                    <a:pt x="8923" y="19482"/>
                  </a:cubicBezTo>
                  <a:cubicBezTo>
                    <a:pt x="9862" y="19001"/>
                    <a:pt x="10958" y="17900"/>
                    <a:pt x="12445" y="15423"/>
                  </a:cubicBezTo>
                  <a:cubicBezTo>
                    <a:pt x="13932" y="12947"/>
                    <a:pt x="15810" y="9095"/>
                    <a:pt x="16984" y="6550"/>
                  </a:cubicBezTo>
                  <a:cubicBezTo>
                    <a:pt x="18158" y="4004"/>
                    <a:pt x="18628" y="2766"/>
                    <a:pt x="18941" y="1734"/>
                  </a:cubicBezTo>
                  <a:cubicBezTo>
                    <a:pt x="19254" y="702"/>
                    <a:pt x="19410" y="-123"/>
                    <a:pt x="19175" y="15"/>
                  </a:cubicBezTo>
                  <a:cubicBezTo>
                    <a:pt x="18941" y="152"/>
                    <a:pt x="18315" y="1253"/>
                    <a:pt x="17610" y="3936"/>
                  </a:cubicBezTo>
                  <a:cubicBezTo>
                    <a:pt x="16906" y="6618"/>
                    <a:pt x="16123" y="10883"/>
                    <a:pt x="15732" y="13635"/>
                  </a:cubicBezTo>
                  <a:cubicBezTo>
                    <a:pt x="15341" y="16387"/>
                    <a:pt x="15341" y="17625"/>
                    <a:pt x="15575" y="18657"/>
                  </a:cubicBezTo>
                  <a:cubicBezTo>
                    <a:pt x="15810" y="19688"/>
                    <a:pt x="16280" y="20514"/>
                    <a:pt x="17297" y="20445"/>
                  </a:cubicBezTo>
                  <a:cubicBezTo>
                    <a:pt x="18315" y="20376"/>
                    <a:pt x="19880" y="19413"/>
                    <a:pt x="21445" y="18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6130138" y="347425"/>
              <a:ext cx="18227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600" fill="norm" stroke="1" extrusionOk="0">
                  <a:moveTo>
                    <a:pt x="5673" y="21600"/>
                  </a:moveTo>
                  <a:cubicBezTo>
                    <a:pt x="3219" y="20160"/>
                    <a:pt x="764" y="18720"/>
                    <a:pt x="151" y="16200"/>
                  </a:cubicBezTo>
                  <a:cubicBezTo>
                    <a:pt x="-463" y="13680"/>
                    <a:pt x="764" y="10080"/>
                    <a:pt x="4569" y="7200"/>
                  </a:cubicBezTo>
                  <a:cubicBezTo>
                    <a:pt x="8373" y="4320"/>
                    <a:pt x="14755" y="2160"/>
                    <a:pt x="2113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6901735" y="379175"/>
              <a:ext cx="13923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4926"/>
                    <a:pt x="1783" y="9853"/>
                    <a:pt x="240" y="13453"/>
                  </a:cubicBezTo>
                  <a:cubicBezTo>
                    <a:pt x="-1303" y="17053"/>
                    <a:pt x="4868" y="19326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6915574" y="275580"/>
              <a:ext cx="25484" cy="90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04" h="21081" fill="norm" stroke="1" extrusionOk="0">
                  <a:moveTo>
                    <a:pt x="5050" y="21081"/>
                  </a:moveTo>
                  <a:cubicBezTo>
                    <a:pt x="5050" y="17645"/>
                    <a:pt x="5050" y="14208"/>
                    <a:pt x="3389" y="10526"/>
                  </a:cubicBezTo>
                  <a:cubicBezTo>
                    <a:pt x="1727" y="6845"/>
                    <a:pt x="-1596" y="2917"/>
                    <a:pt x="896" y="1199"/>
                  </a:cubicBezTo>
                  <a:cubicBezTo>
                    <a:pt x="3389" y="-519"/>
                    <a:pt x="11696" y="-28"/>
                    <a:pt x="20004" y="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6981453" y="290780"/>
              <a:ext cx="99306" cy="170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1" h="21536" fill="norm" stroke="1" extrusionOk="0">
                  <a:moveTo>
                    <a:pt x="20681" y="736"/>
                  </a:moveTo>
                  <a:cubicBezTo>
                    <a:pt x="16273" y="469"/>
                    <a:pt x="11865" y="203"/>
                    <a:pt x="8559" y="69"/>
                  </a:cubicBezTo>
                  <a:cubicBezTo>
                    <a:pt x="5252" y="-64"/>
                    <a:pt x="3048" y="-64"/>
                    <a:pt x="1505" y="603"/>
                  </a:cubicBezTo>
                  <a:cubicBezTo>
                    <a:pt x="-37" y="1269"/>
                    <a:pt x="-919" y="2603"/>
                    <a:pt x="1505" y="4869"/>
                  </a:cubicBezTo>
                  <a:cubicBezTo>
                    <a:pt x="3930" y="7136"/>
                    <a:pt x="9661" y="10336"/>
                    <a:pt x="13187" y="12603"/>
                  </a:cubicBezTo>
                  <a:cubicBezTo>
                    <a:pt x="16714" y="14869"/>
                    <a:pt x="18036" y="16203"/>
                    <a:pt x="18697" y="17536"/>
                  </a:cubicBezTo>
                  <a:cubicBezTo>
                    <a:pt x="19359" y="18869"/>
                    <a:pt x="19359" y="20203"/>
                    <a:pt x="16714" y="20869"/>
                  </a:cubicBezTo>
                  <a:cubicBezTo>
                    <a:pt x="14069" y="21536"/>
                    <a:pt x="8779" y="21536"/>
                    <a:pt x="3489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7537958" y="360125"/>
              <a:ext cx="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7576058" y="239475"/>
              <a:ext cx="63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7659519" y="118825"/>
              <a:ext cx="68939" cy="380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454" fill="norm" stroke="1" extrusionOk="0">
                  <a:moveTo>
                    <a:pt x="21318" y="0"/>
                  </a:moveTo>
                  <a:cubicBezTo>
                    <a:pt x="18045" y="0"/>
                    <a:pt x="14773" y="0"/>
                    <a:pt x="12482" y="358"/>
                  </a:cubicBezTo>
                  <a:cubicBezTo>
                    <a:pt x="10191" y="716"/>
                    <a:pt x="8882" y="1432"/>
                    <a:pt x="6918" y="3819"/>
                  </a:cubicBezTo>
                  <a:cubicBezTo>
                    <a:pt x="4954" y="6206"/>
                    <a:pt x="2336" y="10263"/>
                    <a:pt x="1027" y="13008"/>
                  </a:cubicBezTo>
                  <a:cubicBezTo>
                    <a:pt x="-282" y="15752"/>
                    <a:pt x="-282" y="17185"/>
                    <a:pt x="700" y="18318"/>
                  </a:cubicBezTo>
                  <a:cubicBezTo>
                    <a:pt x="1682" y="19452"/>
                    <a:pt x="3645" y="20287"/>
                    <a:pt x="6263" y="20824"/>
                  </a:cubicBezTo>
                  <a:cubicBezTo>
                    <a:pt x="8882" y="21361"/>
                    <a:pt x="12154" y="21600"/>
                    <a:pt x="14773" y="21361"/>
                  </a:cubicBezTo>
                  <a:cubicBezTo>
                    <a:pt x="17391" y="21123"/>
                    <a:pt x="19354" y="20407"/>
                    <a:pt x="21318" y="196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7613026" y="334725"/>
              <a:ext cx="147183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600" fill="norm" stroke="1" extrusionOk="0">
                  <a:moveTo>
                    <a:pt x="7570" y="21600"/>
                  </a:moveTo>
                  <a:cubicBezTo>
                    <a:pt x="6027" y="19440"/>
                    <a:pt x="4485" y="17280"/>
                    <a:pt x="2942" y="14760"/>
                  </a:cubicBezTo>
                  <a:cubicBezTo>
                    <a:pt x="1399" y="12240"/>
                    <a:pt x="-144" y="9360"/>
                    <a:pt x="10" y="6840"/>
                  </a:cubicBezTo>
                  <a:cubicBezTo>
                    <a:pt x="165" y="4320"/>
                    <a:pt x="2016" y="2160"/>
                    <a:pt x="5873" y="1080"/>
                  </a:cubicBezTo>
                  <a:cubicBezTo>
                    <a:pt x="9730" y="0"/>
                    <a:pt x="15593" y="0"/>
                    <a:pt x="214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7753858" y="319493"/>
              <a:ext cx="77230" cy="167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0" h="21120" fill="norm" stroke="1" extrusionOk="0">
                  <a:moveTo>
                    <a:pt x="20463" y="319"/>
                  </a:moveTo>
                  <a:cubicBezTo>
                    <a:pt x="17621" y="319"/>
                    <a:pt x="14779" y="319"/>
                    <a:pt x="11937" y="186"/>
                  </a:cubicBezTo>
                  <a:cubicBezTo>
                    <a:pt x="9095" y="53"/>
                    <a:pt x="6253" y="-214"/>
                    <a:pt x="4263" y="319"/>
                  </a:cubicBezTo>
                  <a:cubicBezTo>
                    <a:pt x="2274" y="853"/>
                    <a:pt x="1137" y="2186"/>
                    <a:pt x="3979" y="4586"/>
                  </a:cubicBezTo>
                  <a:cubicBezTo>
                    <a:pt x="6821" y="6986"/>
                    <a:pt x="13642" y="10453"/>
                    <a:pt x="17337" y="12853"/>
                  </a:cubicBezTo>
                  <a:cubicBezTo>
                    <a:pt x="21032" y="15253"/>
                    <a:pt x="21600" y="16586"/>
                    <a:pt x="19611" y="17919"/>
                  </a:cubicBezTo>
                  <a:cubicBezTo>
                    <a:pt x="17621" y="19253"/>
                    <a:pt x="13074" y="20586"/>
                    <a:pt x="9379" y="20986"/>
                  </a:cubicBezTo>
                  <a:cubicBezTo>
                    <a:pt x="5684" y="21386"/>
                    <a:pt x="2842" y="20853"/>
                    <a:pt x="1421" y="19919"/>
                  </a:cubicBezTo>
                  <a:cubicBezTo>
                    <a:pt x="0" y="18986"/>
                    <a:pt x="0" y="17653"/>
                    <a:pt x="0" y="16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8205178" y="316624"/>
              <a:ext cx="164631" cy="147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462" fill="norm" stroke="1" extrusionOk="0">
                  <a:moveTo>
                    <a:pt x="769" y="3565"/>
                  </a:moveTo>
                  <a:cubicBezTo>
                    <a:pt x="769" y="8502"/>
                    <a:pt x="769" y="13439"/>
                    <a:pt x="630" y="16679"/>
                  </a:cubicBezTo>
                  <a:cubicBezTo>
                    <a:pt x="492" y="19919"/>
                    <a:pt x="215" y="21462"/>
                    <a:pt x="76" y="21462"/>
                  </a:cubicBezTo>
                  <a:cubicBezTo>
                    <a:pt x="-62" y="21462"/>
                    <a:pt x="-62" y="19919"/>
                    <a:pt x="492" y="17451"/>
                  </a:cubicBezTo>
                  <a:cubicBezTo>
                    <a:pt x="1046" y="14982"/>
                    <a:pt x="2153" y="11588"/>
                    <a:pt x="2984" y="9119"/>
                  </a:cubicBezTo>
                  <a:cubicBezTo>
                    <a:pt x="3815" y="6651"/>
                    <a:pt x="4369" y="5108"/>
                    <a:pt x="5061" y="4953"/>
                  </a:cubicBezTo>
                  <a:cubicBezTo>
                    <a:pt x="5753" y="4799"/>
                    <a:pt x="6584" y="6033"/>
                    <a:pt x="7138" y="7576"/>
                  </a:cubicBezTo>
                  <a:cubicBezTo>
                    <a:pt x="7692" y="9119"/>
                    <a:pt x="7969" y="10971"/>
                    <a:pt x="8384" y="10971"/>
                  </a:cubicBezTo>
                  <a:cubicBezTo>
                    <a:pt x="8800" y="10971"/>
                    <a:pt x="9353" y="9119"/>
                    <a:pt x="10046" y="7422"/>
                  </a:cubicBezTo>
                  <a:cubicBezTo>
                    <a:pt x="10738" y="5725"/>
                    <a:pt x="11569" y="4182"/>
                    <a:pt x="12400" y="2793"/>
                  </a:cubicBezTo>
                  <a:cubicBezTo>
                    <a:pt x="13230" y="1405"/>
                    <a:pt x="14061" y="171"/>
                    <a:pt x="15169" y="16"/>
                  </a:cubicBezTo>
                  <a:cubicBezTo>
                    <a:pt x="16276" y="-138"/>
                    <a:pt x="17661" y="788"/>
                    <a:pt x="18769" y="4336"/>
                  </a:cubicBezTo>
                  <a:cubicBezTo>
                    <a:pt x="19876" y="7885"/>
                    <a:pt x="20707" y="14056"/>
                    <a:pt x="21538" y="20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8421552" y="307444"/>
              <a:ext cx="94306" cy="135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231" fill="norm" stroke="1" extrusionOk="0">
                  <a:moveTo>
                    <a:pt x="1226" y="11262"/>
                  </a:moveTo>
                  <a:cubicBezTo>
                    <a:pt x="6986" y="9600"/>
                    <a:pt x="12746" y="7939"/>
                    <a:pt x="16346" y="6111"/>
                  </a:cubicBezTo>
                  <a:cubicBezTo>
                    <a:pt x="19946" y="4283"/>
                    <a:pt x="21386" y="2289"/>
                    <a:pt x="20906" y="1126"/>
                  </a:cubicBezTo>
                  <a:cubicBezTo>
                    <a:pt x="20426" y="-37"/>
                    <a:pt x="18026" y="-369"/>
                    <a:pt x="14666" y="462"/>
                  </a:cubicBezTo>
                  <a:cubicBezTo>
                    <a:pt x="11306" y="1293"/>
                    <a:pt x="6986" y="3286"/>
                    <a:pt x="4106" y="6277"/>
                  </a:cubicBezTo>
                  <a:cubicBezTo>
                    <a:pt x="1226" y="9268"/>
                    <a:pt x="-214" y="13256"/>
                    <a:pt x="26" y="15748"/>
                  </a:cubicBezTo>
                  <a:cubicBezTo>
                    <a:pt x="266" y="18240"/>
                    <a:pt x="2186" y="19237"/>
                    <a:pt x="6026" y="19902"/>
                  </a:cubicBezTo>
                  <a:cubicBezTo>
                    <a:pt x="9866" y="20566"/>
                    <a:pt x="15626" y="20899"/>
                    <a:pt x="21386" y="21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8562045" y="279305"/>
              <a:ext cx="257887" cy="163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374" fill="norm" stroke="1" extrusionOk="0">
                  <a:moveTo>
                    <a:pt x="8812" y="13897"/>
                  </a:moveTo>
                  <a:cubicBezTo>
                    <a:pt x="7583" y="10020"/>
                    <a:pt x="6354" y="6143"/>
                    <a:pt x="5300" y="4205"/>
                  </a:cubicBezTo>
                  <a:cubicBezTo>
                    <a:pt x="4246" y="2266"/>
                    <a:pt x="3368" y="2266"/>
                    <a:pt x="2490" y="3097"/>
                  </a:cubicBezTo>
                  <a:cubicBezTo>
                    <a:pt x="1612" y="3928"/>
                    <a:pt x="734" y="5589"/>
                    <a:pt x="295" y="7943"/>
                  </a:cubicBezTo>
                  <a:cubicBezTo>
                    <a:pt x="-144" y="10297"/>
                    <a:pt x="-144" y="13343"/>
                    <a:pt x="646" y="15420"/>
                  </a:cubicBezTo>
                  <a:cubicBezTo>
                    <a:pt x="1436" y="17497"/>
                    <a:pt x="3017" y="18605"/>
                    <a:pt x="4158" y="18743"/>
                  </a:cubicBezTo>
                  <a:cubicBezTo>
                    <a:pt x="5300" y="18882"/>
                    <a:pt x="6002" y="18051"/>
                    <a:pt x="6793" y="17912"/>
                  </a:cubicBezTo>
                  <a:cubicBezTo>
                    <a:pt x="7583" y="17774"/>
                    <a:pt x="8461" y="18328"/>
                    <a:pt x="9339" y="18189"/>
                  </a:cubicBezTo>
                  <a:cubicBezTo>
                    <a:pt x="10217" y="18051"/>
                    <a:pt x="11095" y="17220"/>
                    <a:pt x="11710" y="15697"/>
                  </a:cubicBezTo>
                  <a:cubicBezTo>
                    <a:pt x="12324" y="14174"/>
                    <a:pt x="12676" y="11959"/>
                    <a:pt x="12763" y="11543"/>
                  </a:cubicBezTo>
                  <a:cubicBezTo>
                    <a:pt x="12851" y="11128"/>
                    <a:pt x="12676" y="12512"/>
                    <a:pt x="12676" y="13897"/>
                  </a:cubicBezTo>
                  <a:cubicBezTo>
                    <a:pt x="12676" y="15282"/>
                    <a:pt x="12851" y="16666"/>
                    <a:pt x="13290" y="16805"/>
                  </a:cubicBezTo>
                  <a:cubicBezTo>
                    <a:pt x="13729" y="16943"/>
                    <a:pt x="14432" y="15836"/>
                    <a:pt x="15310" y="13066"/>
                  </a:cubicBezTo>
                  <a:cubicBezTo>
                    <a:pt x="16188" y="10297"/>
                    <a:pt x="17241" y="5866"/>
                    <a:pt x="18119" y="3236"/>
                  </a:cubicBezTo>
                  <a:cubicBezTo>
                    <a:pt x="18997" y="605"/>
                    <a:pt x="19700" y="-226"/>
                    <a:pt x="20227" y="51"/>
                  </a:cubicBezTo>
                  <a:cubicBezTo>
                    <a:pt x="20754" y="328"/>
                    <a:pt x="21105" y="1712"/>
                    <a:pt x="21280" y="4620"/>
                  </a:cubicBezTo>
                  <a:cubicBezTo>
                    <a:pt x="21456" y="7528"/>
                    <a:pt x="21456" y="11959"/>
                    <a:pt x="21105" y="15005"/>
                  </a:cubicBezTo>
                  <a:cubicBezTo>
                    <a:pt x="20754" y="18051"/>
                    <a:pt x="20051" y="19712"/>
                    <a:pt x="19349" y="21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8865108" y="429975"/>
              <a:ext cx="635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9354486" y="134430"/>
              <a:ext cx="158322" cy="313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193" fill="norm" stroke="1" extrusionOk="0">
                  <a:moveTo>
                    <a:pt x="20982" y="3237"/>
                  </a:moveTo>
                  <a:cubicBezTo>
                    <a:pt x="18738" y="2093"/>
                    <a:pt x="16494" y="948"/>
                    <a:pt x="14530" y="376"/>
                  </a:cubicBezTo>
                  <a:cubicBezTo>
                    <a:pt x="12566" y="-196"/>
                    <a:pt x="10883" y="-196"/>
                    <a:pt x="8779" y="948"/>
                  </a:cubicBezTo>
                  <a:cubicBezTo>
                    <a:pt x="6676" y="2093"/>
                    <a:pt x="4151" y="4381"/>
                    <a:pt x="2327" y="7457"/>
                  </a:cubicBezTo>
                  <a:cubicBezTo>
                    <a:pt x="504" y="10532"/>
                    <a:pt x="-618" y="14395"/>
                    <a:pt x="364" y="16898"/>
                  </a:cubicBezTo>
                  <a:cubicBezTo>
                    <a:pt x="1346" y="19401"/>
                    <a:pt x="4431" y="20546"/>
                    <a:pt x="6676" y="20975"/>
                  </a:cubicBezTo>
                  <a:cubicBezTo>
                    <a:pt x="8920" y="21404"/>
                    <a:pt x="10322" y="21118"/>
                    <a:pt x="11725" y="208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9526516" y="127292"/>
              <a:ext cx="139754" cy="311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9" h="21452" fill="norm" stroke="1" extrusionOk="0">
                  <a:moveTo>
                    <a:pt x="7364" y="7297"/>
                  </a:moveTo>
                  <a:cubicBezTo>
                    <a:pt x="6112" y="8757"/>
                    <a:pt x="4860" y="10216"/>
                    <a:pt x="3921" y="11822"/>
                  </a:cubicBezTo>
                  <a:cubicBezTo>
                    <a:pt x="2981" y="13427"/>
                    <a:pt x="2355" y="15178"/>
                    <a:pt x="2042" y="16492"/>
                  </a:cubicBezTo>
                  <a:cubicBezTo>
                    <a:pt x="1729" y="17805"/>
                    <a:pt x="1729" y="18681"/>
                    <a:pt x="1886" y="18535"/>
                  </a:cubicBezTo>
                  <a:cubicBezTo>
                    <a:pt x="2042" y="18389"/>
                    <a:pt x="2355" y="17222"/>
                    <a:pt x="4077" y="14157"/>
                  </a:cubicBezTo>
                  <a:cubicBezTo>
                    <a:pt x="5799" y="11092"/>
                    <a:pt x="8929" y="6130"/>
                    <a:pt x="10964" y="3357"/>
                  </a:cubicBezTo>
                  <a:cubicBezTo>
                    <a:pt x="12999" y="584"/>
                    <a:pt x="13938" y="0"/>
                    <a:pt x="15190" y="0"/>
                  </a:cubicBezTo>
                  <a:cubicBezTo>
                    <a:pt x="16442" y="0"/>
                    <a:pt x="18008" y="584"/>
                    <a:pt x="19260" y="2408"/>
                  </a:cubicBezTo>
                  <a:cubicBezTo>
                    <a:pt x="20512" y="4232"/>
                    <a:pt x="21451" y="7297"/>
                    <a:pt x="19729" y="10435"/>
                  </a:cubicBezTo>
                  <a:cubicBezTo>
                    <a:pt x="18008" y="13573"/>
                    <a:pt x="13625" y="16784"/>
                    <a:pt x="10651" y="18608"/>
                  </a:cubicBezTo>
                  <a:cubicBezTo>
                    <a:pt x="7677" y="20432"/>
                    <a:pt x="6112" y="20870"/>
                    <a:pt x="4547" y="21162"/>
                  </a:cubicBezTo>
                  <a:cubicBezTo>
                    <a:pt x="2981" y="21454"/>
                    <a:pt x="1416" y="21600"/>
                    <a:pt x="634" y="21235"/>
                  </a:cubicBezTo>
                  <a:cubicBezTo>
                    <a:pt x="-149" y="20870"/>
                    <a:pt x="-149" y="19995"/>
                    <a:pt x="321" y="19265"/>
                  </a:cubicBezTo>
                  <a:cubicBezTo>
                    <a:pt x="790" y="18535"/>
                    <a:pt x="1729" y="17951"/>
                    <a:pt x="2668" y="17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9747758" y="207725"/>
              <a:ext cx="6985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73" y="1851"/>
                    <a:pt x="13745" y="3703"/>
                    <a:pt x="10145" y="7303"/>
                  </a:cubicBezTo>
                  <a:cubicBezTo>
                    <a:pt x="6545" y="10903"/>
                    <a:pt x="3273" y="1625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9792208" y="123434"/>
              <a:ext cx="190500" cy="122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9" fill="norm" stroke="1" extrusionOk="0">
                  <a:moveTo>
                    <a:pt x="0" y="21169"/>
                  </a:moveTo>
                  <a:cubicBezTo>
                    <a:pt x="720" y="16044"/>
                    <a:pt x="1440" y="10918"/>
                    <a:pt x="4320" y="7074"/>
                  </a:cubicBezTo>
                  <a:cubicBezTo>
                    <a:pt x="7200" y="3230"/>
                    <a:pt x="12240" y="667"/>
                    <a:pt x="15480" y="118"/>
                  </a:cubicBezTo>
                  <a:cubicBezTo>
                    <a:pt x="18720" y="-431"/>
                    <a:pt x="20160" y="1033"/>
                    <a:pt x="21600" y="2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9785858" y="274898"/>
              <a:ext cx="139700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236" y="12302"/>
                    <a:pt x="10473" y="4448"/>
                    <a:pt x="14073" y="1502"/>
                  </a:cubicBezTo>
                  <a:cubicBezTo>
                    <a:pt x="17673" y="-1443"/>
                    <a:pt x="19636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9862058" y="449025"/>
              <a:ext cx="698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10076871" y="317748"/>
              <a:ext cx="121738" cy="131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0931" fill="norm" stroke="1" extrusionOk="0">
                  <a:moveTo>
                    <a:pt x="4581" y="13844"/>
                  </a:moveTo>
                  <a:cubicBezTo>
                    <a:pt x="8609" y="10806"/>
                    <a:pt x="12636" y="7769"/>
                    <a:pt x="15015" y="5406"/>
                  </a:cubicBezTo>
                  <a:cubicBezTo>
                    <a:pt x="17395" y="3044"/>
                    <a:pt x="18127" y="1356"/>
                    <a:pt x="17395" y="513"/>
                  </a:cubicBezTo>
                  <a:cubicBezTo>
                    <a:pt x="16663" y="-331"/>
                    <a:pt x="14466" y="-331"/>
                    <a:pt x="11354" y="2031"/>
                  </a:cubicBezTo>
                  <a:cubicBezTo>
                    <a:pt x="8242" y="4394"/>
                    <a:pt x="4215" y="9119"/>
                    <a:pt x="2019" y="12494"/>
                  </a:cubicBezTo>
                  <a:cubicBezTo>
                    <a:pt x="-178" y="15869"/>
                    <a:pt x="-544" y="17894"/>
                    <a:pt x="737" y="19244"/>
                  </a:cubicBezTo>
                  <a:cubicBezTo>
                    <a:pt x="2019" y="20594"/>
                    <a:pt x="4948" y="21269"/>
                    <a:pt x="8609" y="20763"/>
                  </a:cubicBezTo>
                  <a:cubicBezTo>
                    <a:pt x="12270" y="20257"/>
                    <a:pt x="16663" y="18569"/>
                    <a:pt x="21056" y="168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10296943" y="119501"/>
              <a:ext cx="111215" cy="318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252" fill="norm" stroke="1" extrusionOk="0">
                  <a:moveTo>
                    <a:pt x="21413" y="2073"/>
                  </a:moveTo>
                  <a:cubicBezTo>
                    <a:pt x="21413" y="1226"/>
                    <a:pt x="21413" y="379"/>
                    <a:pt x="20394" y="96"/>
                  </a:cubicBezTo>
                  <a:cubicBezTo>
                    <a:pt x="19375" y="-186"/>
                    <a:pt x="17338" y="96"/>
                    <a:pt x="14485" y="1720"/>
                  </a:cubicBezTo>
                  <a:cubicBezTo>
                    <a:pt x="11632" y="3343"/>
                    <a:pt x="7964" y="6308"/>
                    <a:pt x="5111" y="9132"/>
                  </a:cubicBezTo>
                  <a:cubicBezTo>
                    <a:pt x="2258" y="11955"/>
                    <a:pt x="221" y="14638"/>
                    <a:pt x="17" y="16685"/>
                  </a:cubicBezTo>
                  <a:cubicBezTo>
                    <a:pt x="-187" y="18732"/>
                    <a:pt x="1443" y="20143"/>
                    <a:pt x="3685" y="20779"/>
                  </a:cubicBezTo>
                  <a:cubicBezTo>
                    <a:pt x="5926" y="21414"/>
                    <a:pt x="8779" y="21273"/>
                    <a:pt x="11632" y="21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10241926" y="294362"/>
              <a:ext cx="305932" cy="135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291" fill="norm" stroke="1" extrusionOk="0">
                  <a:moveTo>
                    <a:pt x="1421" y="6337"/>
                  </a:moveTo>
                  <a:cubicBezTo>
                    <a:pt x="676" y="5008"/>
                    <a:pt x="-69" y="3679"/>
                    <a:pt x="5" y="2848"/>
                  </a:cubicBezTo>
                  <a:cubicBezTo>
                    <a:pt x="80" y="2017"/>
                    <a:pt x="974" y="1685"/>
                    <a:pt x="3506" y="1519"/>
                  </a:cubicBezTo>
                  <a:cubicBezTo>
                    <a:pt x="6039" y="1353"/>
                    <a:pt x="10210" y="1353"/>
                    <a:pt x="13040" y="1186"/>
                  </a:cubicBezTo>
                  <a:cubicBezTo>
                    <a:pt x="15870" y="1020"/>
                    <a:pt x="17360" y="688"/>
                    <a:pt x="17732" y="356"/>
                  </a:cubicBezTo>
                  <a:cubicBezTo>
                    <a:pt x="18105" y="23"/>
                    <a:pt x="17360" y="-309"/>
                    <a:pt x="16168" y="522"/>
                  </a:cubicBezTo>
                  <a:cubicBezTo>
                    <a:pt x="14977" y="1353"/>
                    <a:pt x="13338" y="3346"/>
                    <a:pt x="12295" y="6005"/>
                  </a:cubicBezTo>
                  <a:cubicBezTo>
                    <a:pt x="11252" y="8663"/>
                    <a:pt x="10805" y="11986"/>
                    <a:pt x="10731" y="14479"/>
                  </a:cubicBezTo>
                  <a:cubicBezTo>
                    <a:pt x="10657" y="16971"/>
                    <a:pt x="10954" y="18633"/>
                    <a:pt x="12817" y="19629"/>
                  </a:cubicBezTo>
                  <a:cubicBezTo>
                    <a:pt x="14679" y="20626"/>
                    <a:pt x="18105" y="20959"/>
                    <a:pt x="21531" y="21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10662157" y="442675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67410" y="1595148"/>
              <a:ext cx="237898" cy="419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498" fill="norm" stroke="1" extrusionOk="0">
                  <a:moveTo>
                    <a:pt x="3134" y="1793"/>
                  </a:moveTo>
                  <a:cubicBezTo>
                    <a:pt x="2942" y="925"/>
                    <a:pt x="2751" y="57"/>
                    <a:pt x="2847" y="2"/>
                  </a:cubicBezTo>
                  <a:cubicBezTo>
                    <a:pt x="2942" y="-52"/>
                    <a:pt x="3325" y="708"/>
                    <a:pt x="3516" y="3041"/>
                  </a:cubicBezTo>
                  <a:cubicBezTo>
                    <a:pt x="3707" y="5375"/>
                    <a:pt x="3707" y="9283"/>
                    <a:pt x="3707" y="12430"/>
                  </a:cubicBezTo>
                  <a:cubicBezTo>
                    <a:pt x="3707" y="15578"/>
                    <a:pt x="3707" y="17966"/>
                    <a:pt x="3611" y="19431"/>
                  </a:cubicBezTo>
                  <a:cubicBezTo>
                    <a:pt x="3516" y="20897"/>
                    <a:pt x="3325" y="21439"/>
                    <a:pt x="2942" y="21494"/>
                  </a:cubicBezTo>
                  <a:cubicBezTo>
                    <a:pt x="2560" y="21548"/>
                    <a:pt x="1987" y="21114"/>
                    <a:pt x="1413" y="18834"/>
                  </a:cubicBezTo>
                  <a:cubicBezTo>
                    <a:pt x="840" y="16555"/>
                    <a:pt x="266" y="12430"/>
                    <a:pt x="75" y="9174"/>
                  </a:cubicBezTo>
                  <a:cubicBezTo>
                    <a:pt x="-116" y="5918"/>
                    <a:pt x="75" y="3530"/>
                    <a:pt x="457" y="2119"/>
                  </a:cubicBezTo>
                  <a:cubicBezTo>
                    <a:pt x="840" y="708"/>
                    <a:pt x="1413" y="274"/>
                    <a:pt x="2178" y="328"/>
                  </a:cubicBezTo>
                  <a:cubicBezTo>
                    <a:pt x="2942" y="382"/>
                    <a:pt x="3898" y="925"/>
                    <a:pt x="5619" y="2824"/>
                  </a:cubicBezTo>
                  <a:cubicBezTo>
                    <a:pt x="7339" y="4724"/>
                    <a:pt x="9824" y="7980"/>
                    <a:pt x="11831" y="10802"/>
                  </a:cubicBezTo>
                  <a:cubicBezTo>
                    <a:pt x="13838" y="13624"/>
                    <a:pt x="15367" y="16012"/>
                    <a:pt x="16514" y="17423"/>
                  </a:cubicBezTo>
                  <a:cubicBezTo>
                    <a:pt x="17661" y="18834"/>
                    <a:pt x="18426" y="19269"/>
                    <a:pt x="18999" y="19214"/>
                  </a:cubicBezTo>
                  <a:cubicBezTo>
                    <a:pt x="19572" y="19160"/>
                    <a:pt x="19955" y="18617"/>
                    <a:pt x="20242" y="16392"/>
                  </a:cubicBezTo>
                  <a:cubicBezTo>
                    <a:pt x="20528" y="14167"/>
                    <a:pt x="20719" y="10260"/>
                    <a:pt x="20815" y="7492"/>
                  </a:cubicBezTo>
                  <a:cubicBezTo>
                    <a:pt x="20911" y="4724"/>
                    <a:pt x="20911" y="3096"/>
                    <a:pt x="20911" y="1956"/>
                  </a:cubicBezTo>
                  <a:cubicBezTo>
                    <a:pt x="20911" y="816"/>
                    <a:pt x="20911" y="165"/>
                    <a:pt x="21006" y="165"/>
                  </a:cubicBezTo>
                  <a:cubicBezTo>
                    <a:pt x="21102" y="165"/>
                    <a:pt x="21293" y="816"/>
                    <a:pt x="21484" y="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357478" y="1787656"/>
              <a:ext cx="99051" cy="122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0815" fill="norm" stroke="1" extrusionOk="0">
                  <a:moveTo>
                    <a:pt x="10509" y="1287"/>
                  </a:moveTo>
                  <a:cubicBezTo>
                    <a:pt x="8259" y="1287"/>
                    <a:pt x="6009" y="1287"/>
                    <a:pt x="4209" y="2187"/>
                  </a:cubicBezTo>
                  <a:cubicBezTo>
                    <a:pt x="2409" y="3087"/>
                    <a:pt x="1059" y="4887"/>
                    <a:pt x="384" y="7767"/>
                  </a:cubicBezTo>
                  <a:cubicBezTo>
                    <a:pt x="-291" y="10647"/>
                    <a:pt x="-291" y="14607"/>
                    <a:pt x="2184" y="17307"/>
                  </a:cubicBezTo>
                  <a:cubicBezTo>
                    <a:pt x="4659" y="20007"/>
                    <a:pt x="9609" y="21447"/>
                    <a:pt x="13209" y="20547"/>
                  </a:cubicBezTo>
                  <a:cubicBezTo>
                    <a:pt x="16809" y="19647"/>
                    <a:pt x="19059" y="16407"/>
                    <a:pt x="20184" y="12987"/>
                  </a:cubicBezTo>
                  <a:cubicBezTo>
                    <a:pt x="21309" y="9567"/>
                    <a:pt x="21309" y="5967"/>
                    <a:pt x="20409" y="3627"/>
                  </a:cubicBezTo>
                  <a:cubicBezTo>
                    <a:pt x="19509" y="1287"/>
                    <a:pt x="17709" y="207"/>
                    <a:pt x="15684" y="27"/>
                  </a:cubicBezTo>
                  <a:cubicBezTo>
                    <a:pt x="13659" y="-153"/>
                    <a:pt x="11409" y="567"/>
                    <a:pt x="10734" y="1827"/>
                  </a:cubicBezTo>
                  <a:cubicBezTo>
                    <a:pt x="10059" y="3087"/>
                    <a:pt x="10959" y="4887"/>
                    <a:pt x="11859" y="66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476758" y="1782525"/>
              <a:ext cx="196850" cy="116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4" fill="norm" stroke="1" extrusionOk="0">
                  <a:moveTo>
                    <a:pt x="0" y="2314"/>
                  </a:moveTo>
                  <a:cubicBezTo>
                    <a:pt x="1626" y="5786"/>
                    <a:pt x="3252" y="9257"/>
                    <a:pt x="4645" y="12343"/>
                  </a:cubicBezTo>
                  <a:cubicBezTo>
                    <a:pt x="6039" y="15429"/>
                    <a:pt x="7200" y="18129"/>
                    <a:pt x="8361" y="19671"/>
                  </a:cubicBezTo>
                  <a:cubicBezTo>
                    <a:pt x="9523" y="21214"/>
                    <a:pt x="10684" y="21600"/>
                    <a:pt x="11497" y="20829"/>
                  </a:cubicBezTo>
                  <a:cubicBezTo>
                    <a:pt x="12310" y="20057"/>
                    <a:pt x="12774" y="18129"/>
                    <a:pt x="13006" y="16200"/>
                  </a:cubicBezTo>
                  <a:cubicBezTo>
                    <a:pt x="13239" y="14271"/>
                    <a:pt x="13239" y="12343"/>
                    <a:pt x="13471" y="12343"/>
                  </a:cubicBezTo>
                  <a:cubicBezTo>
                    <a:pt x="13703" y="12343"/>
                    <a:pt x="14168" y="14271"/>
                    <a:pt x="14981" y="15236"/>
                  </a:cubicBezTo>
                  <a:cubicBezTo>
                    <a:pt x="15794" y="16200"/>
                    <a:pt x="16955" y="16200"/>
                    <a:pt x="18116" y="13500"/>
                  </a:cubicBezTo>
                  <a:cubicBezTo>
                    <a:pt x="19277" y="10800"/>
                    <a:pt x="20439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153904" y="2033099"/>
              <a:ext cx="462555" cy="50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0718" fill="norm" stroke="1" extrusionOk="0">
                  <a:moveTo>
                    <a:pt x="4688" y="6583"/>
                  </a:moveTo>
                  <a:cubicBezTo>
                    <a:pt x="3505" y="9175"/>
                    <a:pt x="2321" y="11767"/>
                    <a:pt x="1433" y="14359"/>
                  </a:cubicBezTo>
                  <a:cubicBezTo>
                    <a:pt x="546" y="16951"/>
                    <a:pt x="-46" y="19543"/>
                    <a:pt x="3" y="20407"/>
                  </a:cubicBezTo>
                  <a:cubicBezTo>
                    <a:pt x="53" y="21271"/>
                    <a:pt x="743" y="20407"/>
                    <a:pt x="2864" y="16951"/>
                  </a:cubicBezTo>
                  <a:cubicBezTo>
                    <a:pt x="4984" y="13495"/>
                    <a:pt x="8535" y="7447"/>
                    <a:pt x="11642" y="3991"/>
                  </a:cubicBezTo>
                  <a:cubicBezTo>
                    <a:pt x="14749" y="535"/>
                    <a:pt x="17412" y="-329"/>
                    <a:pt x="18990" y="103"/>
                  </a:cubicBezTo>
                  <a:cubicBezTo>
                    <a:pt x="20568" y="535"/>
                    <a:pt x="21061" y="2263"/>
                    <a:pt x="21554" y="39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362458" y="2055575"/>
              <a:ext cx="247650" cy="52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62" fill="norm" stroke="1" extrusionOk="0">
                  <a:moveTo>
                    <a:pt x="6092" y="7477"/>
                  </a:moveTo>
                  <a:cubicBezTo>
                    <a:pt x="4800" y="9138"/>
                    <a:pt x="3508" y="10800"/>
                    <a:pt x="2308" y="12877"/>
                  </a:cubicBezTo>
                  <a:cubicBezTo>
                    <a:pt x="1108" y="14954"/>
                    <a:pt x="0" y="17446"/>
                    <a:pt x="0" y="19108"/>
                  </a:cubicBezTo>
                  <a:cubicBezTo>
                    <a:pt x="0" y="20769"/>
                    <a:pt x="1108" y="21600"/>
                    <a:pt x="4892" y="18277"/>
                  </a:cubicBezTo>
                  <a:cubicBezTo>
                    <a:pt x="8677" y="14954"/>
                    <a:pt x="15138" y="747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775208" y="1820625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800608" y="1934925"/>
              <a:ext cx="44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1345120" y="1631966"/>
              <a:ext cx="204788" cy="454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376" fill="norm" stroke="1" extrusionOk="0">
                  <a:moveTo>
                    <a:pt x="21324" y="4094"/>
                  </a:moveTo>
                  <a:cubicBezTo>
                    <a:pt x="21104" y="3098"/>
                    <a:pt x="20883" y="2103"/>
                    <a:pt x="20442" y="1406"/>
                  </a:cubicBezTo>
                  <a:cubicBezTo>
                    <a:pt x="20002" y="709"/>
                    <a:pt x="19340" y="311"/>
                    <a:pt x="18348" y="112"/>
                  </a:cubicBezTo>
                  <a:cubicBezTo>
                    <a:pt x="17357" y="-87"/>
                    <a:pt x="16034" y="-87"/>
                    <a:pt x="13830" y="660"/>
                  </a:cubicBezTo>
                  <a:cubicBezTo>
                    <a:pt x="11626" y="1406"/>
                    <a:pt x="8540" y="2899"/>
                    <a:pt x="6006" y="5288"/>
                  </a:cubicBezTo>
                  <a:cubicBezTo>
                    <a:pt x="3471" y="7677"/>
                    <a:pt x="1487" y="10962"/>
                    <a:pt x="606" y="13500"/>
                  </a:cubicBezTo>
                  <a:cubicBezTo>
                    <a:pt x="-276" y="16038"/>
                    <a:pt x="-56" y="17830"/>
                    <a:pt x="385" y="18975"/>
                  </a:cubicBezTo>
                  <a:cubicBezTo>
                    <a:pt x="826" y="20119"/>
                    <a:pt x="1487" y="20617"/>
                    <a:pt x="2920" y="20966"/>
                  </a:cubicBezTo>
                  <a:cubicBezTo>
                    <a:pt x="4353" y="21314"/>
                    <a:pt x="6557" y="21513"/>
                    <a:pt x="8651" y="21264"/>
                  </a:cubicBezTo>
                  <a:cubicBezTo>
                    <a:pt x="10744" y="21015"/>
                    <a:pt x="12728" y="20319"/>
                    <a:pt x="13940" y="19423"/>
                  </a:cubicBezTo>
                  <a:cubicBezTo>
                    <a:pt x="15153" y="18527"/>
                    <a:pt x="15593" y="17432"/>
                    <a:pt x="15593" y="16437"/>
                  </a:cubicBezTo>
                  <a:cubicBezTo>
                    <a:pt x="15593" y="15441"/>
                    <a:pt x="15153" y="14545"/>
                    <a:pt x="14491" y="13948"/>
                  </a:cubicBezTo>
                  <a:cubicBezTo>
                    <a:pt x="13830" y="13351"/>
                    <a:pt x="12948" y="13052"/>
                    <a:pt x="12067" y="13052"/>
                  </a:cubicBezTo>
                  <a:cubicBezTo>
                    <a:pt x="11185" y="13052"/>
                    <a:pt x="10304" y="13351"/>
                    <a:pt x="9422" y="14097"/>
                  </a:cubicBezTo>
                  <a:cubicBezTo>
                    <a:pt x="8540" y="14844"/>
                    <a:pt x="7659" y="16038"/>
                    <a:pt x="6777" y="17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1588950" y="1903175"/>
              <a:ext cx="18109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1252"/>
                    <a:pt x="-1068" y="2504"/>
                    <a:pt x="132" y="6104"/>
                  </a:cubicBezTo>
                  <a:cubicBezTo>
                    <a:pt x="1332" y="9704"/>
                    <a:pt x="10932" y="15652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1581658" y="1820625"/>
              <a:ext cx="190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1676908" y="1884125"/>
              <a:ext cx="120651" cy="143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8" fill="norm" stroke="1" extrusionOk="0">
                  <a:moveTo>
                    <a:pt x="0" y="5554"/>
                  </a:moveTo>
                  <a:cubicBezTo>
                    <a:pt x="0" y="8949"/>
                    <a:pt x="0" y="12343"/>
                    <a:pt x="189" y="14811"/>
                  </a:cubicBezTo>
                  <a:cubicBezTo>
                    <a:pt x="379" y="17280"/>
                    <a:pt x="758" y="18823"/>
                    <a:pt x="1895" y="19903"/>
                  </a:cubicBezTo>
                  <a:cubicBezTo>
                    <a:pt x="3032" y="20983"/>
                    <a:pt x="4926" y="21600"/>
                    <a:pt x="7579" y="19131"/>
                  </a:cubicBezTo>
                  <a:cubicBezTo>
                    <a:pt x="10232" y="16663"/>
                    <a:pt x="13642" y="11109"/>
                    <a:pt x="16105" y="7406"/>
                  </a:cubicBezTo>
                  <a:cubicBezTo>
                    <a:pt x="18568" y="3703"/>
                    <a:pt x="20084" y="185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1810258" y="1847841"/>
              <a:ext cx="284806" cy="15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353" fill="norm" stroke="1" extrusionOk="0">
                  <a:moveTo>
                    <a:pt x="0" y="14441"/>
                  </a:moveTo>
                  <a:cubicBezTo>
                    <a:pt x="1600" y="13001"/>
                    <a:pt x="3200" y="11561"/>
                    <a:pt x="4240" y="9833"/>
                  </a:cubicBezTo>
                  <a:cubicBezTo>
                    <a:pt x="5280" y="8105"/>
                    <a:pt x="5760" y="6089"/>
                    <a:pt x="6000" y="4361"/>
                  </a:cubicBezTo>
                  <a:cubicBezTo>
                    <a:pt x="6240" y="2633"/>
                    <a:pt x="6240" y="1193"/>
                    <a:pt x="5840" y="473"/>
                  </a:cubicBezTo>
                  <a:cubicBezTo>
                    <a:pt x="5440" y="-247"/>
                    <a:pt x="4640" y="-247"/>
                    <a:pt x="3760" y="1193"/>
                  </a:cubicBezTo>
                  <a:cubicBezTo>
                    <a:pt x="2880" y="2633"/>
                    <a:pt x="1920" y="5513"/>
                    <a:pt x="1360" y="8681"/>
                  </a:cubicBezTo>
                  <a:cubicBezTo>
                    <a:pt x="800" y="11849"/>
                    <a:pt x="640" y="15305"/>
                    <a:pt x="880" y="17609"/>
                  </a:cubicBezTo>
                  <a:cubicBezTo>
                    <a:pt x="1120" y="19913"/>
                    <a:pt x="1760" y="21065"/>
                    <a:pt x="3360" y="19913"/>
                  </a:cubicBezTo>
                  <a:cubicBezTo>
                    <a:pt x="4960" y="18761"/>
                    <a:pt x="7520" y="15305"/>
                    <a:pt x="8960" y="12857"/>
                  </a:cubicBezTo>
                  <a:cubicBezTo>
                    <a:pt x="10400" y="10409"/>
                    <a:pt x="10720" y="8969"/>
                    <a:pt x="10960" y="9113"/>
                  </a:cubicBezTo>
                  <a:cubicBezTo>
                    <a:pt x="11200" y="9257"/>
                    <a:pt x="11360" y="10985"/>
                    <a:pt x="11440" y="13289"/>
                  </a:cubicBezTo>
                  <a:cubicBezTo>
                    <a:pt x="11520" y="15593"/>
                    <a:pt x="11520" y="18473"/>
                    <a:pt x="11600" y="19193"/>
                  </a:cubicBezTo>
                  <a:cubicBezTo>
                    <a:pt x="11680" y="19913"/>
                    <a:pt x="11840" y="18473"/>
                    <a:pt x="12400" y="15737"/>
                  </a:cubicBezTo>
                  <a:cubicBezTo>
                    <a:pt x="12960" y="13001"/>
                    <a:pt x="13920" y="8969"/>
                    <a:pt x="14640" y="6377"/>
                  </a:cubicBezTo>
                  <a:cubicBezTo>
                    <a:pt x="15360" y="3785"/>
                    <a:pt x="15840" y="2633"/>
                    <a:pt x="16800" y="1913"/>
                  </a:cubicBezTo>
                  <a:cubicBezTo>
                    <a:pt x="17760" y="1193"/>
                    <a:pt x="19200" y="905"/>
                    <a:pt x="20160" y="1337"/>
                  </a:cubicBezTo>
                  <a:cubicBezTo>
                    <a:pt x="21120" y="1769"/>
                    <a:pt x="21600" y="2921"/>
                    <a:pt x="21520" y="6377"/>
                  </a:cubicBezTo>
                  <a:cubicBezTo>
                    <a:pt x="21440" y="9833"/>
                    <a:pt x="20800" y="15593"/>
                    <a:pt x="20160" y="21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2733941" y="1800443"/>
              <a:ext cx="117717" cy="244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313" fill="norm" stroke="1" extrusionOk="0">
                  <a:moveTo>
                    <a:pt x="21075" y="1760"/>
                  </a:moveTo>
                  <a:cubicBezTo>
                    <a:pt x="17286" y="837"/>
                    <a:pt x="13496" y="-86"/>
                    <a:pt x="9896" y="6"/>
                  </a:cubicBezTo>
                  <a:cubicBezTo>
                    <a:pt x="6296" y="99"/>
                    <a:pt x="2886" y="1206"/>
                    <a:pt x="1180" y="2222"/>
                  </a:cubicBezTo>
                  <a:cubicBezTo>
                    <a:pt x="-525" y="3237"/>
                    <a:pt x="-525" y="4160"/>
                    <a:pt x="2128" y="5914"/>
                  </a:cubicBezTo>
                  <a:cubicBezTo>
                    <a:pt x="4780" y="7668"/>
                    <a:pt x="10086" y="10252"/>
                    <a:pt x="13307" y="12560"/>
                  </a:cubicBezTo>
                  <a:cubicBezTo>
                    <a:pt x="16528" y="14868"/>
                    <a:pt x="17664" y="16899"/>
                    <a:pt x="16338" y="18376"/>
                  </a:cubicBezTo>
                  <a:cubicBezTo>
                    <a:pt x="15012" y="19852"/>
                    <a:pt x="11222" y="20776"/>
                    <a:pt x="8191" y="21145"/>
                  </a:cubicBezTo>
                  <a:cubicBezTo>
                    <a:pt x="5159" y="21514"/>
                    <a:pt x="2886" y="21329"/>
                    <a:pt x="2128" y="20037"/>
                  </a:cubicBezTo>
                  <a:cubicBezTo>
                    <a:pt x="1370" y="18745"/>
                    <a:pt x="2128" y="16345"/>
                    <a:pt x="2886" y="13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2862241" y="1837876"/>
              <a:ext cx="83079" cy="166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0758" fill="norm" stroke="1" extrusionOk="0">
                  <a:moveTo>
                    <a:pt x="5400" y="3385"/>
                  </a:moveTo>
                  <a:cubicBezTo>
                    <a:pt x="2700" y="7073"/>
                    <a:pt x="0" y="10760"/>
                    <a:pt x="0" y="13921"/>
                  </a:cubicBezTo>
                  <a:cubicBezTo>
                    <a:pt x="0" y="17082"/>
                    <a:pt x="2700" y="19717"/>
                    <a:pt x="6750" y="20507"/>
                  </a:cubicBezTo>
                  <a:cubicBezTo>
                    <a:pt x="10800" y="21297"/>
                    <a:pt x="16200" y="20243"/>
                    <a:pt x="18900" y="17082"/>
                  </a:cubicBezTo>
                  <a:cubicBezTo>
                    <a:pt x="21600" y="13921"/>
                    <a:pt x="21600" y="8653"/>
                    <a:pt x="20520" y="5492"/>
                  </a:cubicBezTo>
                  <a:cubicBezTo>
                    <a:pt x="19440" y="2331"/>
                    <a:pt x="17280" y="1277"/>
                    <a:pt x="14850" y="619"/>
                  </a:cubicBezTo>
                  <a:cubicBezTo>
                    <a:pt x="12420" y="-40"/>
                    <a:pt x="9720" y="-303"/>
                    <a:pt x="9450" y="487"/>
                  </a:cubicBezTo>
                  <a:cubicBezTo>
                    <a:pt x="9180" y="1277"/>
                    <a:pt x="11340" y="3121"/>
                    <a:pt x="13500" y="4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2985007" y="1828992"/>
              <a:ext cx="412751" cy="173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2" fill="norm" stroke="1" extrusionOk="0">
                  <a:moveTo>
                    <a:pt x="0" y="5998"/>
                  </a:moveTo>
                  <a:cubicBezTo>
                    <a:pt x="554" y="6779"/>
                    <a:pt x="1108" y="7559"/>
                    <a:pt x="1385" y="9511"/>
                  </a:cubicBezTo>
                  <a:cubicBezTo>
                    <a:pt x="1662" y="11463"/>
                    <a:pt x="1662" y="14586"/>
                    <a:pt x="1606" y="16798"/>
                  </a:cubicBezTo>
                  <a:cubicBezTo>
                    <a:pt x="1551" y="19010"/>
                    <a:pt x="1440" y="20311"/>
                    <a:pt x="1385" y="20051"/>
                  </a:cubicBezTo>
                  <a:cubicBezTo>
                    <a:pt x="1329" y="19791"/>
                    <a:pt x="1329" y="17969"/>
                    <a:pt x="1495" y="15236"/>
                  </a:cubicBezTo>
                  <a:cubicBezTo>
                    <a:pt x="1662" y="12504"/>
                    <a:pt x="1994" y="8860"/>
                    <a:pt x="2326" y="6518"/>
                  </a:cubicBezTo>
                  <a:cubicBezTo>
                    <a:pt x="2658" y="4176"/>
                    <a:pt x="2991" y="3135"/>
                    <a:pt x="3378" y="3135"/>
                  </a:cubicBezTo>
                  <a:cubicBezTo>
                    <a:pt x="3766" y="3135"/>
                    <a:pt x="4209" y="4176"/>
                    <a:pt x="4542" y="6128"/>
                  </a:cubicBezTo>
                  <a:cubicBezTo>
                    <a:pt x="4874" y="8080"/>
                    <a:pt x="5095" y="10942"/>
                    <a:pt x="5206" y="13154"/>
                  </a:cubicBezTo>
                  <a:cubicBezTo>
                    <a:pt x="5317" y="15366"/>
                    <a:pt x="5317" y="16928"/>
                    <a:pt x="5317" y="16928"/>
                  </a:cubicBezTo>
                  <a:cubicBezTo>
                    <a:pt x="5317" y="16928"/>
                    <a:pt x="5317" y="15366"/>
                    <a:pt x="5649" y="13415"/>
                  </a:cubicBezTo>
                  <a:cubicBezTo>
                    <a:pt x="5982" y="11463"/>
                    <a:pt x="6646" y="9121"/>
                    <a:pt x="7200" y="7559"/>
                  </a:cubicBezTo>
                  <a:cubicBezTo>
                    <a:pt x="7754" y="5998"/>
                    <a:pt x="8197" y="5217"/>
                    <a:pt x="8585" y="5347"/>
                  </a:cubicBezTo>
                  <a:cubicBezTo>
                    <a:pt x="8972" y="5477"/>
                    <a:pt x="9305" y="6518"/>
                    <a:pt x="9526" y="8730"/>
                  </a:cubicBezTo>
                  <a:cubicBezTo>
                    <a:pt x="9748" y="10942"/>
                    <a:pt x="9858" y="14325"/>
                    <a:pt x="9914" y="16668"/>
                  </a:cubicBezTo>
                  <a:cubicBezTo>
                    <a:pt x="9969" y="19010"/>
                    <a:pt x="9969" y="20311"/>
                    <a:pt x="10246" y="20832"/>
                  </a:cubicBezTo>
                  <a:cubicBezTo>
                    <a:pt x="10523" y="21352"/>
                    <a:pt x="11077" y="21092"/>
                    <a:pt x="12074" y="19010"/>
                  </a:cubicBezTo>
                  <a:cubicBezTo>
                    <a:pt x="13071" y="16928"/>
                    <a:pt x="14511" y="13024"/>
                    <a:pt x="15397" y="10292"/>
                  </a:cubicBezTo>
                  <a:cubicBezTo>
                    <a:pt x="16283" y="7559"/>
                    <a:pt x="16615" y="5998"/>
                    <a:pt x="16837" y="4436"/>
                  </a:cubicBezTo>
                  <a:cubicBezTo>
                    <a:pt x="17058" y="2875"/>
                    <a:pt x="17169" y="1313"/>
                    <a:pt x="16837" y="533"/>
                  </a:cubicBezTo>
                  <a:cubicBezTo>
                    <a:pt x="16505" y="-248"/>
                    <a:pt x="15729" y="-248"/>
                    <a:pt x="14898" y="1053"/>
                  </a:cubicBezTo>
                  <a:cubicBezTo>
                    <a:pt x="14068" y="2354"/>
                    <a:pt x="13182" y="4957"/>
                    <a:pt x="12628" y="7559"/>
                  </a:cubicBezTo>
                  <a:cubicBezTo>
                    <a:pt x="12074" y="10162"/>
                    <a:pt x="11852" y="12764"/>
                    <a:pt x="11742" y="14716"/>
                  </a:cubicBezTo>
                  <a:cubicBezTo>
                    <a:pt x="11631" y="16668"/>
                    <a:pt x="11631" y="17969"/>
                    <a:pt x="12628" y="19140"/>
                  </a:cubicBezTo>
                  <a:cubicBezTo>
                    <a:pt x="13625" y="20311"/>
                    <a:pt x="15618" y="21352"/>
                    <a:pt x="17280" y="21352"/>
                  </a:cubicBezTo>
                  <a:cubicBezTo>
                    <a:pt x="18942" y="21352"/>
                    <a:pt x="20271" y="20311"/>
                    <a:pt x="21600" y="19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3799521" y="1790399"/>
              <a:ext cx="118937" cy="220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411" fill="norm" stroke="1" extrusionOk="0">
                  <a:moveTo>
                    <a:pt x="21293" y="2321"/>
                  </a:moveTo>
                  <a:cubicBezTo>
                    <a:pt x="20156" y="1498"/>
                    <a:pt x="19019" y="675"/>
                    <a:pt x="16556" y="263"/>
                  </a:cubicBezTo>
                  <a:cubicBezTo>
                    <a:pt x="14093" y="-148"/>
                    <a:pt x="10304" y="-148"/>
                    <a:pt x="7272" y="778"/>
                  </a:cubicBezTo>
                  <a:cubicBezTo>
                    <a:pt x="4240" y="1703"/>
                    <a:pt x="1967" y="3555"/>
                    <a:pt x="2156" y="5921"/>
                  </a:cubicBezTo>
                  <a:cubicBezTo>
                    <a:pt x="2346" y="8286"/>
                    <a:pt x="4998" y="11166"/>
                    <a:pt x="7082" y="13018"/>
                  </a:cubicBezTo>
                  <a:cubicBezTo>
                    <a:pt x="9167" y="14869"/>
                    <a:pt x="10682" y="15692"/>
                    <a:pt x="12009" y="16618"/>
                  </a:cubicBezTo>
                  <a:cubicBezTo>
                    <a:pt x="13335" y="17543"/>
                    <a:pt x="14472" y="18572"/>
                    <a:pt x="14093" y="19395"/>
                  </a:cubicBezTo>
                  <a:cubicBezTo>
                    <a:pt x="13714" y="20218"/>
                    <a:pt x="11819" y="20835"/>
                    <a:pt x="9925" y="21143"/>
                  </a:cubicBezTo>
                  <a:cubicBezTo>
                    <a:pt x="8030" y="21452"/>
                    <a:pt x="6135" y="21452"/>
                    <a:pt x="4240" y="21349"/>
                  </a:cubicBezTo>
                  <a:cubicBezTo>
                    <a:pt x="2346" y="21246"/>
                    <a:pt x="451" y="21041"/>
                    <a:pt x="72" y="20423"/>
                  </a:cubicBezTo>
                  <a:cubicBezTo>
                    <a:pt x="-307" y="19806"/>
                    <a:pt x="830" y="18778"/>
                    <a:pt x="2914" y="17852"/>
                  </a:cubicBezTo>
                  <a:cubicBezTo>
                    <a:pt x="4998" y="16926"/>
                    <a:pt x="8030" y="16103"/>
                    <a:pt x="11061" y="15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3902936" y="1840620"/>
              <a:ext cx="402873" cy="138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454" fill="norm" stroke="1" extrusionOk="0">
                  <a:moveTo>
                    <a:pt x="1848" y="12618"/>
                  </a:moveTo>
                  <a:cubicBezTo>
                    <a:pt x="3091" y="9999"/>
                    <a:pt x="4335" y="7381"/>
                    <a:pt x="4901" y="5254"/>
                  </a:cubicBezTo>
                  <a:cubicBezTo>
                    <a:pt x="5466" y="3127"/>
                    <a:pt x="5353" y="1490"/>
                    <a:pt x="4957" y="672"/>
                  </a:cubicBezTo>
                  <a:cubicBezTo>
                    <a:pt x="4562" y="-146"/>
                    <a:pt x="3883" y="-146"/>
                    <a:pt x="3148" y="999"/>
                  </a:cubicBezTo>
                  <a:cubicBezTo>
                    <a:pt x="2413" y="2145"/>
                    <a:pt x="1621" y="4436"/>
                    <a:pt x="1056" y="7381"/>
                  </a:cubicBezTo>
                  <a:cubicBezTo>
                    <a:pt x="490" y="10327"/>
                    <a:pt x="151" y="13927"/>
                    <a:pt x="38" y="16709"/>
                  </a:cubicBezTo>
                  <a:cubicBezTo>
                    <a:pt x="-75" y="19490"/>
                    <a:pt x="38" y="21454"/>
                    <a:pt x="773" y="21454"/>
                  </a:cubicBezTo>
                  <a:cubicBezTo>
                    <a:pt x="1508" y="21454"/>
                    <a:pt x="2865" y="19490"/>
                    <a:pt x="3713" y="17363"/>
                  </a:cubicBezTo>
                  <a:cubicBezTo>
                    <a:pt x="4562" y="15236"/>
                    <a:pt x="4901" y="12945"/>
                    <a:pt x="5071" y="10981"/>
                  </a:cubicBezTo>
                  <a:cubicBezTo>
                    <a:pt x="5240" y="9018"/>
                    <a:pt x="5240" y="7381"/>
                    <a:pt x="5240" y="7381"/>
                  </a:cubicBezTo>
                  <a:cubicBezTo>
                    <a:pt x="5240" y="7381"/>
                    <a:pt x="5240" y="9018"/>
                    <a:pt x="5297" y="10654"/>
                  </a:cubicBezTo>
                  <a:cubicBezTo>
                    <a:pt x="5353" y="12290"/>
                    <a:pt x="5466" y="13927"/>
                    <a:pt x="5862" y="15072"/>
                  </a:cubicBezTo>
                  <a:cubicBezTo>
                    <a:pt x="6258" y="16218"/>
                    <a:pt x="6937" y="16872"/>
                    <a:pt x="7954" y="16054"/>
                  </a:cubicBezTo>
                  <a:cubicBezTo>
                    <a:pt x="8972" y="15236"/>
                    <a:pt x="10329" y="12945"/>
                    <a:pt x="11177" y="10981"/>
                  </a:cubicBezTo>
                  <a:cubicBezTo>
                    <a:pt x="12026" y="9018"/>
                    <a:pt x="12365" y="7381"/>
                    <a:pt x="12421" y="7381"/>
                  </a:cubicBezTo>
                  <a:cubicBezTo>
                    <a:pt x="12478" y="7381"/>
                    <a:pt x="12252" y="9018"/>
                    <a:pt x="12082" y="10654"/>
                  </a:cubicBezTo>
                  <a:cubicBezTo>
                    <a:pt x="11912" y="12290"/>
                    <a:pt x="11799" y="13927"/>
                    <a:pt x="11743" y="15563"/>
                  </a:cubicBezTo>
                  <a:cubicBezTo>
                    <a:pt x="11686" y="17199"/>
                    <a:pt x="11686" y="18836"/>
                    <a:pt x="11743" y="18836"/>
                  </a:cubicBezTo>
                  <a:cubicBezTo>
                    <a:pt x="11799" y="18836"/>
                    <a:pt x="11912" y="17199"/>
                    <a:pt x="12421" y="14090"/>
                  </a:cubicBezTo>
                  <a:cubicBezTo>
                    <a:pt x="12930" y="10981"/>
                    <a:pt x="13835" y="6399"/>
                    <a:pt x="14570" y="3781"/>
                  </a:cubicBezTo>
                  <a:cubicBezTo>
                    <a:pt x="15305" y="1163"/>
                    <a:pt x="15871" y="509"/>
                    <a:pt x="16153" y="999"/>
                  </a:cubicBezTo>
                  <a:cubicBezTo>
                    <a:pt x="16436" y="1490"/>
                    <a:pt x="16436" y="3127"/>
                    <a:pt x="16493" y="5254"/>
                  </a:cubicBezTo>
                  <a:cubicBezTo>
                    <a:pt x="16549" y="7381"/>
                    <a:pt x="16662" y="9999"/>
                    <a:pt x="17001" y="9509"/>
                  </a:cubicBezTo>
                  <a:cubicBezTo>
                    <a:pt x="17341" y="9018"/>
                    <a:pt x="17906" y="5418"/>
                    <a:pt x="18415" y="3127"/>
                  </a:cubicBezTo>
                  <a:cubicBezTo>
                    <a:pt x="18924" y="836"/>
                    <a:pt x="19376" y="-146"/>
                    <a:pt x="19772" y="18"/>
                  </a:cubicBezTo>
                  <a:cubicBezTo>
                    <a:pt x="20168" y="181"/>
                    <a:pt x="20507" y="1490"/>
                    <a:pt x="20677" y="4109"/>
                  </a:cubicBezTo>
                  <a:cubicBezTo>
                    <a:pt x="20846" y="6727"/>
                    <a:pt x="20846" y="10654"/>
                    <a:pt x="20960" y="13436"/>
                  </a:cubicBezTo>
                  <a:cubicBezTo>
                    <a:pt x="21073" y="16218"/>
                    <a:pt x="21299" y="17854"/>
                    <a:pt x="21525" y="19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4353639" y="1793520"/>
              <a:ext cx="134994" cy="345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228" fill="norm" stroke="1" extrusionOk="0">
                  <a:moveTo>
                    <a:pt x="5450" y="4399"/>
                  </a:moveTo>
                  <a:cubicBezTo>
                    <a:pt x="4453" y="7262"/>
                    <a:pt x="3456" y="10125"/>
                    <a:pt x="2626" y="12662"/>
                  </a:cubicBezTo>
                  <a:cubicBezTo>
                    <a:pt x="1795" y="15199"/>
                    <a:pt x="1130" y="17411"/>
                    <a:pt x="632" y="18973"/>
                  </a:cubicBezTo>
                  <a:cubicBezTo>
                    <a:pt x="133" y="20534"/>
                    <a:pt x="-199" y="21445"/>
                    <a:pt x="133" y="21185"/>
                  </a:cubicBezTo>
                  <a:cubicBezTo>
                    <a:pt x="466" y="20925"/>
                    <a:pt x="1463" y="19493"/>
                    <a:pt x="3456" y="16565"/>
                  </a:cubicBezTo>
                  <a:cubicBezTo>
                    <a:pt x="5450" y="13638"/>
                    <a:pt x="8441" y="9214"/>
                    <a:pt x="10269" y="6546"/>
                  </a:cubicBezTo>
                  <a:cubicBezTo>
                    <a:pt x="12096" y="3879"/>
                    <a:pt x="12761" y="2968"/>
                    <a:pt x="13924" y="2057"/>
                  </a:cubicBezTo>
                  <a:cubicBezTo>
                    <a:pt x="15087" y="1146"/>
                    <a:pt x="16749" y="235"/>
                    <a:pt x="18078" y="40"/>
                  </a:cubicBezTo>
                  <a:cubicBezTo>
                    <a:pt x="19407" y="-155"/>
                    <a:pt x="20404" y="365"/>
                    <a:pt x="20903" y="1667"/>
                  </a:cubicBezTo>
                  <a:cubicBezTo>
                    <a:pt x="21401" y="2968"/>
                    <a:pt x="21401" y="5050"/>
                    <a:pt x="19739" y="6676"/>
                  </a:cubicBezTo>
                  <a:cubicBezTo>
                    <a:pt x="18078" y="8303"/>
                    <a:pt x="14755" y="9474"/>
                    <a:pt x="12096" y="10059"/>
                  </a:cubicBezTo>
                  <a:cubicBezTo>
                    <a:pt x="9438" y="10645"/>
                    <a:pt x="7444" y="10645"/>
                    <a:pt x="6115" y="9799"/>
                  </a:cubicBezTo>
                  <a:cubicBezTo>
                    <a:pt x="4786" y="8953"/>
                    <a:pt x="4121" y="7262"/>
                    <a:pt x="3456" y="5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4529279" y="1623775"/>
              <a:ext cx="227380" cy="334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600" fill="norm" stroke="1" extrusionOk="0">
                  <a:moveTo>
                    <a:pt x="5285" y="0"/>
                  </a:moveTo>
                  <a:cubicBezTo>
                    <a:pt x="5085" y="2461"/>
                    <a:pt x="4885" y="4922"/>
                    <a:pt x="3985" y="7997"/>
                  </a:cubicBezTo>
                  <a:cubicBezTo>
                    <a:pt x="3085" y="11073"/>
                    <a:pt x="1485" y="14765"/>
                    <a:pt x="685" y="16952"/>
                  </a:cubicBezTo>
                  <a:cubicBezTo>
                    <a:pt x="-115" y="19139"/>
                    <a:pt x="-115" y="19823"/>
                    <a:pt x="185" y="20438"/>
                  </a:cubicBezTo>
                  <a:cubicBezTo>
                    <a:pt x="485" y="21053"/>
                    <a:pt x="1085" y="21600"/>
                    <a:pt x="1885" y="21600"/>
                  </a:cubicBezTo>
                  <a:cubicBezTo>
                    <a:pt x="2685" y="21600"/>
                    <a:pt x="3685" y="21053"/>
                    <a:pt x="5385" y="19549"/>
                  </a:cubicBezTo>
                  <a:cubicBezTo>
                    <a:pt x="7085" y="18046"/>
                    <a:pt x="9485" y="15585"/>
                    <a:pt x="10885" y="13944"/>
                  </a:cubicBezTo>
                  <a:cubicBezTo>
                    <a:pt x="12285" y="12304"/>
                    <a:pt x="12685" y="11484"/>
                    <a:pt x="12585" y="10800"/>
                  </a:cubicBezTo>
                  <a:cubicBezTo>
                    <a:pt x="12485" y="10116"/>
                    <a:pt x="11885" y="9570"/>
                    <a:pt x="11085" y="9433"/>
                  </a:cubicBezTo>
                  <a:cubicBezTo>
                    <a:pt x="10285" y="9296"/>
                    <a:pt x="9285" y="9570"/>
                    <a:pt x="8085" y="10253"/>
                  </a:cubicBezTo>
                  <a:cubicBezTo>
                    <a:pt x="6885" y="10937"/>
                    <a:pt x="5485" y="12030"/>
                    <a:pt x="4885" y="13329"/>
                  </a:cubicBezTo>
                  <a:cubicBezTo>
                    <a:pt x="4285" y="14628"/>
                    <a:pt x="4485" y="16132"/>
                    <a:pt x="5785" y="17157"/>
                  </a:cubicBezTo>
                  <a:cubicBezTo>
                    <a:pt x="7085" y="18182"/>
                    <a:pt x="9485" y="18729"/>
                    <a:pt x="12285" y="18797"/>
                  </a:cubicBezTo>
                  <a:cubicBezTo>
                    <a:pt x="15085" y="18866"/>
                    <a:pt x="18285" y="18456"/>
                    <a:pt x="21485" y="18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5172323" y="1595952"/>
              <a:ext cx="447935" cy="390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327" fill="norm" stroke="1" extrusionOk="0">
                  <a:moveTo>
                    <a:pt x="6585" y="15379"/>
                  </a:moveTo>
                  <a:cubicBezTo>
                    <a:pt x="6279" y="14802"/>
                    <a:pt x="5973" y="14224"/>
                    <a:pt x="5770" y="13646"/>
                  </a:cubicBezTo>
                  <a:cubicBezTo>
                    <a:pt x="5566" y="13069"/>
                    <a:pt x="5464" y="12491"/>
                    <a:pt x="5158" y="12260"/>
                  </a:cubicBezTo>
                  <a:cubicBezTo>
                    <a:pt x="4853" y="12029"/>
                    <a:pt x="4343" y="12145"/>
                    <a:pt x="3528" y="12953"/>
                  </a:cubicBezTo>
                  <a:cubicBezTo>
                    <a:pt x="2713" y="13762"/>
                    <a:pt x="1592" y="15264"/>
                    <a:pt x="930" y="16419"/>
                  </a:cubicBezTo>
                  <a:cubicBezTo>
                    <a:pt x="268" y="17574"/>
                    <a:pt x="64" y="18382"/>
                    <a:pt x="13" y="19191"/>
                  </a:cubicBezTo>
                  <a:cubicBezTo>
                    <a:pt x="-38" y="19999"/>
                    <a:pt x="64" y="20808"/>
                    <a:pt x="370" y="21154"/>
                  </a:cubicBezTo>
                  <a:cubicBezTo>
                    <a:pt x="675" y="21501"/>
                    <a:pt x="1185" y="21385"/>
                    <a:pt x="2153" y="20230"/>
                  </a:cubicBezTo>
                  <a:cubicBezTo>
                    <a:pt x="3120" y="19075"/>
                    <a:pt x="4547" y="16881"/>
                    <a:pt x="5566" y="14051"/>
                  </a:cubicBezTo>
                  <a:cubicBezTo>
                    <a:pt x="6585" y="11221"/>
                    <a:pt x="7196" y="7756"/>
                    <a:pt x="7502" y="5676"/>
                  </a:cubicBezTo>
                  <a:cubicBezTo>
                    <a:pt x="7807" y="3597"/>
                    <a:pt x="7807" y="2904"/>
                    <a:pt x="7756" y="2211"/>
                  </a:cubicBezTo>
                  <a:cubicBezTo>
                    <a:pt x="7705" y="1518"/>
                    <a:pt x="7604" y="825"/>
                    <a:pt x="7349" y="767"/>
                  </a:cubicBezTo>
                  <a:cubicBezTo>
                    <a:pt x="7094" y="710"/>
                    <a:pt x="6687" y="1287"/>
                    <a:pt x="6279" y="3366"/>
                  </a:cubicBezTo>
                  <a:cubicBezTo>
                    <a:pt x="5871" y="5445"/>
                    <a:pt x="5464" y="9026"/>
                    <a:pt x="5362" y="11856"/>
                  </a:cubicBezTo>
                  <a:cubicBezTo>
                    <a:pt x="5260" y="14686"/>
                    <a:pt x="5464" y="16765"/>
                    <a:pt x="5770" y="18151"/>
                  </a:cubicBezTo>
                  <a:cubicBezTo>
                    <a:pt x="6075" y="19537"/>
                    <a:pt x="6483" y="20230"/>
                    <a:pt x="6941" y="20635"/>
                  </a:cubicBezTo>
                  <a:cubicBezTo>
                    <a:pt x="7400" y="21039"/>
                    <a:pt x="7909" y="21154"/>
                    <a:pt x="8419" y="21212"/>
                  </a:cubicBezTo>
                  <a:cubicBezTo>
                    <a:pt x="8928" y="21270"/>
                    <a:pt x="9437" y="21270"/>
                    <a:pt x="10100" y="20461"/>
                  </a:cubicBezTo>
                  <a:cubicBezTo>
                    <a:pt x="10762" y="19653"/>
                    <a:pt x="11577" y="18036"/>
                    <a:pt x="11985" y="16650"/>
                  </a:cubicBezTo>
                  <a:cubicBezTo>
                    <a:pt x="12392" y="15264"/>
                    <a:pt x="12392" y="14108"/>
                    <a:pt x="12239" y="13300"/>
                  </a:cubicBezTo>
                  <a:cubicBezTo>
                    <a:pt x="12087" y="12491"/>
                    <a:pt x="11781" y="12029"/>
                    <a:pt x="11373" y="11914"/>
                  </a:cubicBezTo>
                  <a:cubicBezTo>
                    <a:pt x="10966" y="11798"/>
                    <a:pt x="10456" y="12029"/>
                    <a:pt x="9947" y="13069"/>
                  </a:cubicBezTo>
                  <a:cubicBezTo>
                    <a:pt x="9437" y="14108"/>
                    <a:pt x="8928" y="15957"/>
                    <a:pt x="8724" y="17169"/>
                  </a:cubicBezTo>
                  <a:cubicBezTo>
                    <a:pt x="8520" y="18382"/>
                    <a:pt x="8622" y="18960"/>
                    <a:pt x="8877" y="19480"/>
                  </a:cubicBezTo>
                  <a:cubicBezTo>
                    <a:pt x="9132" y="19999"/>
                    <a:pt x="9539" y="20461"/>
                    <a:pt x="9998" y="20635"/>
                  </a:cubicBezTo>
                  <a:cubicBezTo>
                    <a:pt x="10456" y="20808"/>
                    <a:pt x="10966" y="20692"/>
                    <a:pt x="11373" y="20288"/>
                  </a:cubicBezTo>
                  <a:cubicBezTo>
                    <a:pt x="11781" y="19884"/>
                    <a:pt x="12087" y="19191"/>
                    <a:pt x="12290" y="18556"/>
                  </a:cubicBezTo>
                  <a:cubicBezTo>
                    <a:pt x="12494" y="17920"/>
                    <a:pt x="12596" y="17343"/>
                    <a:pt x="12647" y="17343"/>
                  </a:cubicBezTo>
                  <a:cubicBezTo>
                    <a:pt x="12698" y="17343"/>
                    <a:pt x="12698" y="17920"/>
                    <a:pt x="12953" y="18209"/>
                  </a:cubicBezTo>
                  <a:cubicBezTo>
                    <a:pt x="13207" y="18498"/>
                    <a:pt x="13717" y="18498"/>
                    <a:pt x="14328" y="17920"/>
                  </a:cubicBezTo>
                  <a:cubicBezTo>
                    <a:pt x="14939" y="17343"/>
                    <a:pt x="15653" y="16188"/>
                    <a:pt x="16366" y="13935"/>
                  </a:cubicBezTo>
                  <a:cubicBezTo>
                    <a:pt x="17079" y="11683"/>
                    <a:pt x="17792" y="8333"/>
                    <a:pt x="18251" y="6081"/>
                  </a:cubicBezTo>
                  <a:cubicBezTo>
                    <a:pt x="18709" y="3828"/>
                    <a:pt x="18913" y="2673"/>
                    <a:pt x="19015" y="1749"/>
                  </a:cubicBezTo>
                  <a:cubicBezTo>
                    <a:pt x="19117" y="825"/>
                    <a:pt x="19117" y="132"/>
                    <a:pt x="18964" y="17"/>
                  </a:cubicBezTo>
                  <a:cubicBezTo>
                    <a:pt x="18811" y="-99"/>
                    <a:pt x="18505" y="363"/>
                    <a:pt x="18098" y="2038"/>
                  </a:cubicBezTo>
                  <a:cubicBezTo>
                    <a:pt x="17690" y="3713"/>
                    <a:pt x="17181" y="6600"/>
                    <a:pt x="16926" y="9084"/>
                  </a:cubicBezTo>
                  <a:cubicBezTo>
                    <a:pt x="16671" y="11567"/>
                    <a:pt x="16671" y="13646"/>
                    <a:pt x="16824" y="15090"/>
                  </a:cubicBezTo>
                  <a:cubicBezTo>
                    <a:pt x="16977" y="16534"/>
                    <a:pt x="17283" y="17343"/>
                    <a:pt x="17945" y="17920"/>
                  </a:cubicBezTo>
                  <a:cubicBezTo>
                    <a:pt x="18607" y="18498"/>
                    <a:pt x="19626" y="18844"/>
                    <a:pt x="20288" y="18151"/>
                  </a:cubicBezTo>
                  <a:cubicBezTo>
                    <a:pt x="20951" y="17458"/>
                    <a:pt x="21256" y="15726"/>
                    <a:pt x="21562" y="139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5512308" y="1804469"/>
              <a:ext cx="95250" cy="22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9" fill="norm" stroke="1" extrusionOk="0">
                  <a:moveTo>
                    <a:pt x="12960" y="3206"/>
                  </a:moveTo>
                  <a:cubicBezTo>
                    <a:pt x="10560" y="1243"/>
                    <a:pt x="8160" y="-721"/>
                    <a:pt x="5520" y="261"/>
                  </a:cubicBezTo>
                  <a:cubicBezTo>
                    <a:pt x="2880" y="1243"/>
                    <a:pt x="0" y="5170"/>
                    <a:pt x="0" y="9097"/>
                  </a:cubicBezTo>
                  <a:cubicBezTo>
                    <a:pt x="0" y="13024"/>
                    <a:pt x="2880" y="16952"/>
                    <a:pt x="6960" y="18915"/>
                  </a:cubicBezTo>
                  <a:cubicBezTo>
                    <a:pt x="11040" y="20879"/>
                    <a:pt x="16320" y="20879"/>
                    <a:pt x="21600" y="208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5615354" y="1806709"/>
              <a:ext cx="119204" cy="90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386" fill="norm" stroke="1" extrusionOk="0">
                  <a:moveTo>
                    <a:pt x="16794" y="3302"/>
                  </a:moveTo>
                  <a:cubicBezTo>
                    <a:pt x="15278" y="1795"/>
                    <a:pt x="13762" y="288"/>
                    <a:pt x="12057" y="37"/>
                  </a:cubicBezTo>
                  <a:cubicBezTo>
                    <a:pt x="10352" y="-214"/>
                    <a:pt x="8457" y="791"/>
                    <a:pt x="6373" y="3302"/>
                  </a:cubicBezTo>
                  <a:cubicBezTo>
                    <a:pt x="4288" y="5814"/>
                    <a:pt x="2015" y="9833"/>
                    <a:pt x="878" y="13098"/>
                  </a:cubicBezTo>
                  <a:cubicBezTo>
                    <a:pt x="-259" y="16363"/>
                    <a:pt x="-259" y="18874"/>
                    <a:pt x="688" y="19628"/>
                  </a:cubicBezTo>
                  <a:cubicBezTo>
                    <a:pt x="1636" y="20381"/>
                    <a:pt x="3530" y="19377"/>
                    <a:pt x="5046" y="17870"/>
                  </a:cubicBezTo>
                  <a:cubicBezTo>
                    <a:pt x="6562" y="16363"/>
                    <a:pt x="7699" y="14353"/>
                    <a:pt x="9404" y="14605"/>
                  </a:cubicBezTo>
                  <a:cubicBezTo>
                    <a:pt x="11109" y="14856"/>
                    <a:pt x="13383" y="17367"/>
                    <a:pt x="15467" y="18874"/>
                  </a:cubicBezTo>
                  <a:cubicBezTo>
                    <a:pt x="17552" y="20381"/>
                    <a:pt x="19446" y="20884"/>
                    <a:pt x="21341" y="21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5766308" y="1884125"/>
              <a:ext cx="254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6228799" y="1739266"/>
              <a:ext cx="140759" cy="219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0902" fill="norm" stroke="1" extrusionOk="0">
                  <a:moveTo>
                    <a:pt x="21124" y="5337"/>
                  </a:moveTo>
                  <a:cubicBezTo>
                    <a:pt x="21124" y="4328"/>
                    <a:pt x="21124" y="3319"/>
                    <a:pt x="20489" y="2107"/>
                  </a:cubicBezTo>
                  <a:cubicBezTo>
                    <a:pt x="19853" y="896"/>
                    <a:pt x="18583" y="-517"/>
                    <a:pt x="15406" y="190"/>
                  </a:cubicBezTo>
                  <a:cubicBezTo>
                    <a:pt x="12230" y="896"/>
                    <a:pt x="7148" y="3722"/>
                    <a:pt x="3971" y="7154"/>
                  </a:cubicBezTo>
                  <a:cubicBezTo>
                    <a:pt x="795" y="10586"/>
                    <a:pt x="-476" y="14623"/>
                    <a:pt x="159" y="17247"/>
                  </a:cubicBezTo>
                  <a:cubicBezTo>
                    <a:pt x="795" y="19872"/>
                    <a:pt x="3336" y="21083"/>
                    <a:pt x="6989" y="20881"/>
                  </a:cubicBezTo>
                  <a:cubicBezTo>
                    <a:pt x="10642" y="20679"/>
                    <a:pt x="15406" y="19064"/>
                    <a:pt x="20171" y="17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6361987" y="1784255"/>
              <a:ext cx="271378" cy="182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397" fill="norm" stroke="1" extrusionOk="0">
                  <a:moveTo>
                    <a:pt x="4115" y="6500"/>
                  </a:moveTo>
                  <a:cubicBezTo>
                    <a:pt x="4282" y="5259"/>
                    <a:pt x="4450" y="4018"/>
                    <a:pt x="4199" y="3025"/>
                  </a:cubicBezTo>
                  <a:cubicBezTo>
                    <a:pt x="3948" y="2031"/>
                    <a:pt x="3278" y="1287"/>
                    <a:pt x="2608" y="1535"/>
                  </a:cubicBezTo>
                  <a:cubicBezTo>
                    <a:pt x="1938" y="1783"/>
                    <a:pt x="1269" y="3025"/>
                    <a:pt x="766" y="5135"/>
                  </a:cubicBezTo>
                  <a:cubicBezTo>
                    <a:pt x="264" y="7245"/>
                    <a:pt x="-71" y="10225"/>
                    <a:pt x="13" y="12211"/>
                  </a:cubicBezTo>
                  <a:cubicBezTo>
                    <a:pt x="96" y="14197"/>
                    <a:pt x="599" y="15190"/>
                    <a:pt x="1185" y="15190"/>
                  </a:cubicBezTo>
                  <a:cubicBezTo>
                    <a:pt x="1771" y="15190"/>
                    <a:pt x="2441" y="14197"/>
                    <a:pt x="3110" y="12335"/>
                  </a:cubicBezTo>
                  <a:cubicBezTo>
                    <a:pt x="3780" y="10473"/>
                    <a:pt x="4450" y="7742"/>
                    <a:pt x="4869" y="5507"/>
                  </a:cubicBezTo>
                  <a:cubicBezTo>
                    <a:pt x="5287" y="3273"/>
                    <a:pt x="5455" y="1535"/>
                    <a:pt x="5203" y="1038"/>
                  </a:cubicBezTo>
                  <a:cubicBezTo>
                    <a:pt x="4952" y="542"/>
                    <a:pt x="4282" y="1287"/>
                    <a:pt x="3696" y="3273"/>
                  </a:cubicBezTo>
                  <a:cubicBezTo>
                    <a:pt x="3110" y="5259"/>
                    <a:pt x="2608" y="8487"/>
                    <a:pt x="2692" y="11218"/>
                  </a:cubicBezTo>
                  <a:cubicBezTo>
                    <a:pt x="2776" y="13949"/>
                    <a:pt x="3445" y="16183"/>
                    <a:pt x="4199" y="17300"/>
                  </a:cubicBezTo>
                  <a:cubicBezTo>
                    <a:pt x="4952" y="18418"/>
                    <a:pt x="5789" y="18418"/>
                    <a:pt x="7213" y="16183"/>
                  </a:cubicBezTo>
                  <a:cubicBezTo>
                    <a:pt x="8636" y="13949"/>
                    <a:pt x="10645" y="9480"/>
                    <a:pt x="11817" y="6625"/>
                  </a:cubicBezTo>
                  <a:cubicBezTo>
                    <a:pt x="12989" y="3769"/>
                    <a:pt x="13324" y="2528"/>
                    <a:pt x="13492" y="2528"/>
                  </a:cubicBezTo>
                  <a:cubicBezTo>
                    <a:pt x="13659" y="2528"/>
                    <a:pt x="13659" y="3769"/>
                    <a:pt x="13408" y="6252"/>
                  </a:cubicBezTo>
                  <a:cubicBezTo>
                    <a:pt x="13157" y="8735"/>
                    <a:pt x="12655" y="12459"/>
                    <a:pt x="12403" y="14942"/>
                  </a:cubicBezTo>
                  <a:cubicBezTo>
                    <a:pt x="12152" y="17425"/>
                    <a:pt x="12152" y="18666"/>
                    <a:pt x="12403" y="18169"/>
                  </a:cubicBezTo>
                  <a:cubicBezTo>
                    <a:pt x="12655" y="17673"/>
                    <a:pt x="13157" y="15438"/>
                    <a:pt x="13994" y="12335"/>
                  </a:cubicBezTo>
                  <a:cubicBezTo>
                    <a:pt x="14831" y="9231"/>
                    <a:pt x="16003" y="5259"/>
                    <a:pt x="16924" y="2900"/>
                  </a:cubicBezTo>
                  <a:cubicBezTo>
                    <a:pt x="17845" y="542"/>
                    <a:pt x="18515" y="-203"/>
                    <a:pt x="19101" y="45"/>
                  </a:cubicBezTo>
                  <a:cubicBezTo>
                    <a:pt x="19687" y="294"/>
                    <a:pt x="20189" y="1535"/>
                    <a:pt x="20608" y="4390"/>
                  </a:cubicBezTo>
                  <a:cubicBezTo>
                    <a:pt x="21027" y="7245"/>
                    <a:pt x="21362" y="11714"/>
                    <a:pt x="21445" y="14818"/>
                  </a:cubicBezTo>
                  <a:cubicBezTo>
                    <a:pt x="21529" y="17921"/>
                    <a:pt x="21362" y="19659"/>
                    <a:pt x="21194" y="21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7168440" y="1609031"/>
              <a:ext cx="83768" cy="381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294" fill="norm" stroke="1" extrusionOk="0">
                  <a:moveTo>
                    <a:pt x="21370" y="5780"/>
                  </a:moveTo>
                  <a:cubicBezTo>
                    <a:pt x="18670" y="5544"/>
                    <a:pt x="15970" y="5308"/>
                    <a:pt x="13000" y="5189"/>
                  </a:cubicBezTo>
                  <a:cubicBezTo>
                    <a:pt x="10030" y="5071"/>
                    <a:pt x="6790" y="5071"/>
                    <a:pt x="4900" y="4776"/>
                  </a:cubicBezTo>
                  <a:cubicBezTo>
                    <a:pt x="3010" y="4481"/>
                    <a:pt x="2470" y="3891"/>
                    <a:pt x="3280" y="3065"/>
                  </a:cubicBezTo>
                  <a:cubicBezTo>
                    <a:pt x="4090" y="2239"/>
                    <a:pt x="6250" y="1176"/>
                    <a:pt x="8680" y="586"/>
                  </a:cubicBezTo>
                  <a:cubicBezTo>
                    <a:pt x="11110" y="-4"/>
                    <a:pt x="13810" y="-122"/>
                    <a:pt x="15160" y="114"/>
                  </a:cubicBezTo>
                  <a:cubicBezTo>
                    <a:pt x="16510" y="350"/>
                    <a:pt x="16510" y="940"/>
                    <a:pt x="16780" y="3006"/>
                  </a:cubicBezTo>
                  <a:cubicBezTo>
                    <a:pt x="17050" y="5071"/>
                    <a:pt x="17590" y="8612"/>
                    <a:pt x="17320" y="11504"/>
                  </a:cubicBezTo>
                  <a:cubicBezTo>
                    <a:pt x="17050" y="14396"/>
                    <a:pt x="15970" y="16639"/>
                    <a:pt x="14890" y="18114"/>
                  </a:cubicBezTo>
                  <a:cubicBezTo>
                    <a:pt x="13810" y="19589"/>
                    <a:pt x="12730" y="20298"/>
                    <a:pt x="10840" y="20770"/>
                  </a:cubicBezTo>
                  <a:cubicBezTo>
                    <a:pt x="8950" y="21242"/>
                    <a:pt x="6250" y="21478"/>
                    <a:pt x="4090" y="21124"/>
                  </a:cubicBezTo>
                  <a:cubicBezTo>
                    <a:pt x="1930" y="20770"/>
                    <a:pt x="310" y="19826"/>
                    <a:pt x="40" y="18704"/>
                  </a:cubicBezTo>
                  <a:cubicBezTo>
                    <a:pt x="-230" y="17583"/>
                    <a:pt x="850" y="16285"/>
                    <a:pt x="3280" y="15340"/>
                  </a:cubicBezTo>
                  <a:cubicBezTo>
                    <a:pt x="5710" y="14396"/>
                    <a:pt x="9490" y="13806"/>
                    <a:pt x="13270" y="132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7785604" y="1787048"/>
              <a:ext cx="133354" cy="194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1068" fill="norm" stroke="1" extrusionOk="0">
                  <a:moveTo>
                    <a:pt x="6979" y="6403"/>
                  </a:moveTo>
                  <a:cubicBezTo>
                    <a:pt x="8308" y="7092"/>
                    <a:pt x="9638" y="7782"/>
                    <a:pt x="11465" y="7552"/>
                  </a:cubicBezTo>
                  <a:cubicBezTo>
                    <a:pt x="13293" y="7322"/>
                    <a:pt x="15619" y="6173"/>
                    <a:pt x="16782" y="4794"/>
                  </a:cubicBezTo>
                  <a:cubicBezTo>
                    <a:pt x="17945" y="3416"/>
                    <a:pt x="17945" y="1807"/>
                    <a:pt x="17114" y="888"/>
                  </a:cubicBezTo>
                  <a:cubicBezTo>
                    <a:pt x="16284" y="-31"/>
                    <a:pt x="14622" y="-261"/>
                    <a:pt x="11964" y="313"/>
                  </a:cubicBezTo>
                  <a:cubicBezTo>
                    <a:pt x="9305" y="888"/>
                    <a:pt x="5650" y="2267"/>
                    <a:pt x="3158" y="5254"/>
                  </a:cubicBezTo>
                  <a:cubicBezTo>
                    <a:pt x="665" y="8241"/>
                    <a:pt x="-664" y="12837"/>
                    <a:pt x="333" y="15939"/>
                  </a:cubicBezTo>
                  <a:cubicBezTo>
                    <a:pt x="1330" y="19041"/>
                    <a:pt x="4653" y="20650"/>
                    <a:pt x="8474" y="20994"/>
                  </a:cubicBezTo>
                  <a:cubicBezTo>
                    <a:pt x="12296" y="21339"/>
                    <a:pt x="16616" y="20420"/>
                    <a:pt x="20936" y="19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7958000" y="1799058"/>
              <a:ext cx="62558" cy="175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099" fill="norm" stroke="1" extrusionOk="0">
                  <a:moveTo>
                    <a:pt x="21279" y="2589"/>
                  </a:moveTo>
                  <a:cubicBezTo>
                    <a:pt x="19119" y="1573"/>
                    <a:pt x="16959" y="556"/>
                    <a:pt x="14079" y="175"/>
                  </a:cubicBezTo>
                  <a:cubicBezTo>
                    <a:pt x="11199" y="-206"/>
                    <a:pt x="7599" y="48"/>
                    <a:pt x="4719" y="810"/>
                  </a:cubicBezTo>
                  <a:cubicBezTo>
                    <a:pt x="1839" y="1573"/>
                    <a:pt x="-321" y="2843"/>
                    <a:pt x="39" y="4876"/>
                  </a:cubicBezTo>
                  <a:cubicBezTo>
                    <a:pt x="399" y="6909"/>
                    <a:pt x="3279" y="9705"/>
                    <a:pt x="6159" y="11483"/>
                  </a:cubicBezTo>
                  <a:cubicBezTo>
                    <a:pt x="9039" y="13262"/>
                    <a:pt x="11919" y="14025"/>
                    <a:pt x="14439" y="15422"/>
                  </a:cubicBezTo>
                  <a:cubicBezTo>
                    <a:pt x="16959" y="16820"/>
                    <a:pt x="19119" y="18853"/>
                    <a:pt x="17679" y="19996"/>
                  </a:cubicBezTo>
                  <a:cubicBezTo>
                    <a:pt x="16239" y="21140"/>
                    <a:pt x="11199" y="21394"/>
                    <a:pt x="7959" y="20759"/>
                  </a:cubicBezTo>
                  <a:cubicBezTo>
                    <a:pt x="4719" y="20123"/>
                    <a:pt x="3279" y="18599"/>
                    <a:pt x="1839" y="170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8137768" y="1661875"/>
              <a:ext cx="5424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600" fill="norm" stroke="1" extrusionOk="0">
                  <a:moveTo>
                    <a:pt x="16303" y="0"/>
                  </a:moveTo>
                  <a:cubicBezTo>
                    <a:pt x="12150" y="2504"/>
                    <a:pt x="7996" y="5009"/>
                    <a:pt x="5088" y="7748"/>
                  </a:cubicBezTo>
                  <a:cubicBezTo>
                    <a:pt x="2180" y="10487"/>
                    <a:pt x="519" y="13461"/>
                    <a:pt x="103" y="15652"/>
                  </a:cubicBezTo>
                  <a:cubicBezTo>
                    <a:pt x="-312" y="17843"/>
                    <a:pt x="519" y="19252"/>
                    <a:pt x="2596" y="20191"/>
                  </a:cubicBezTo>
                  <a:cubicBezTo>
                    <a:pt x="4673" y="21130"/>
                    <a:pt x="7996" y="21600"/>
                    <a:pt x="11319" y="21600"/>
                  </a:cubicBezTo>
                  <a:cubicBezTo>
                    <a:pt x="14642" y="21600"/>
                    <a:pt x="17965" y="21130"/>
                    <a:pt x="21288" y="20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8104816" y="1757125"/>
              <a:ext cx="131643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600" fill="norm" stroke="1" extrusionOk="0">
                  <a:moveTo>
                    <a:pt x="3837" y="21600"/>
                  </a:moveTo>
                  <a:cubicBezTo>
                    <a:pt x="2123" y="20753"/>
                    <a:pt x="409" y="19906"/>
                    <a:pt x="66" y="18424"/>
                  </a:cubicBezTo>
                  <a:cubicBezTo>
                    <a:pt x="-277" y="16941"/>
                    <a:pt x="752" y="14824"/>
                    <a:pt x="2294" y="13765"/>
                  </a:cubicBezTo>
                  <a:cubicBezTo>
                    <a:pt x="3837" y="12706"/>
                    <a:pt x="5894" y="12706"/>
                    <a:pt x="7780" y="12706"/>
                  </a:cubicBezTo>
                  <a:cubicBezTo>
                    <a:pt x="9666" y="12706"/>
                    <a:pt x="11380" y="12706"/>
                    <a:pt x="13094" y="13129"/>
                  </a:cubicBezTo>
                  <a:cubicBezTo>
                    <a:pt x="14809" y="13553"/>
                    <a:pt x="16523" y="14400"/>
                    <a:pt x="17380" y="13341"/>
                  </a:cubicBezTo>
                  <a:cubicBezTo>
                    <a:pt x="18237" y="12282"/>
                    <a:pt x="18237" y="9318"/>
                    <a:pt x="18409" y="6776"/>
                  </a:cubicBezTo>
                  <a:cubicBezTo>
                    <a:pt x="18580" y="4235"/>
                    <a:pt x="18923" y="2118"/>
                    <a:pt x="19437" y="1059"/>
                  </a:cubicBezTo>
                  <a:cubicBezTo>
                    <a:pt x="19952" y="0"/>
                    <a:pt x="20637" y="0"/>
                    <a:pt x="2132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8268208" y="1788875"/>
              <a:ext cx="183210" cy="148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600" fill="norm" stroke="1" extrusionOk="0">
                  <a:moveTo>
                    <a:pt x="0" y="0"/>
                  </a:moveTo>
                  <a:cubicBezTo>
                    <a:pt x="745" y="6171"/>
                    <a:pt x="1490" y="12343"/>
                    <a:pt x="1738" y="16200"/>
                  </a:cubicBezTo>
                  <a:cubicBezTo>
                    <a:pt x="1986" y="20057"/>
                    <a:pt x="1738" y="21600"/>
                    <a:pt x="1614" y="21600"/>
                  </a:cubicBezTo>
                  <a:cubicBezTo>
                    <a:pt x="1490" y="21600"/>
                    <a:pt x="1490" y="20057"/>
                    <a:pt x="2234" y="16817"/>
                  </a:cubicBezTo>
                  <a:cubicBezTo>
                    <a:pt x="2979" y="13577"/>
                    <a:pt x="4469" y="8640"/>
                    <a:pt x="5710" y="5709"/>
                  </a:cubicBezTo>
                  <a:cubicBezTo>
                    <a:pt x="6952" y="2777"/>
                    <a:pt x="7945" y="1851"/>
                    <a:pt x="8690" y="2160"/>
                  </a:cubicBezTo>
                  <a:cubicBezTo>
                    <a:pt x="9434" y="2469"/>
                    <a:pt x="9931" y="4011"/>
                    <a:pt x="9683" y="6480"/>
                  </a:cubicBezTo>
                  <a:cubicBezTo>
                    <a:pt x="9434" y="8949"/>
                    <a:pt x="8441" y="12343"/>
                    <a:pt x="8814" y="12497"/>
                  </a:cubicBezTo>
                  <a:cubicBezTo>
                    <a:pt x="9186" y="12651"/>
                    <a:pt x="10924" y="9566"/>
                    <a:pt x="12290" y="7251"/>
                  </a:cubicBezTo>
                  <a:cubicBezTo>
                    <a:pt x="13655" y="4937"/>
                    <a:pt x="14648" y="3394"/>
                    <a:pt x="16138" y="2160"/>
                  </a:cubicBezTo>
                  <a:cubicBezTo>
                    <a:pt x="17628" y="926"/>
                    <a:pt x="19614" y="0"/>
                    <a:pt x="20607" y="926"/>
                  </a:cubicBezTo>
                  <a:cubicBezTo>
                    <a:pt x="21600" y="1851"/>
                    <a:pt x="21600" y="4629"/>
                    <a:pt x="21352" y="7406"/>
                  </a:cubicBezTo>
                  <a:cubicBezTo>
                    <a:pt x="21103" y="10183"/>
                    <a:pt x="20607" y="12960"/>
                    <a:pt x="20110" y="15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8488341" y="1781467"/>
              <a:ext cx="160868" cy="135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0690" fill="norm" stroke="1" extrusionOk="0">
                  <a:moveTo>
                    <a:pt x="12903" y="4997"/>
                  </a:moveTo>
                  <a:cubicBezTo>
                    <a:pt x="12623" y="3385"/>
                    <a:pt x="12342" y="1773"/>
                    <a:pt x="11220" y="806"/>
                  </a:cubicBezTo>
                  <a:cubicBezTo>
                    <a:pt x="10098" y="-162"/>
                    <a:pt x="8135" y="-484"/>
                    <a:pt x="6171" y="1128"/>
                  </a:cubicBezTo>
                  <a:cubicBezTo>
                    <a:pt x="4207" y="2740"/>
                    <a:pt x="2244" y="6286"/>
                    <a:pt x="1122" y="9188"/>
                  </a:cubicBezTo>
                  <a:cubicBezTo>
                    <a:pt x="0" y="12089"/>
                    <a:pt x="-281" y="14346"/>
                    <a:pt x="280" y="15635"/>
                  </a:cubicBezTo>
                  <a:cubicBezTo>
                    <a:pt x="841" y="16925"/>
                    <a:pt x="2244" y="17247"/>
                    <a:pt x="3506" y="16764"/>
                  </a:cubicBezTo>
                  <a:cubicBezTo>
                    <a:pt x="4768" y="16280"/>
                    <a:pt x="5890" y="14991"/>
                    <a:pt x="6872" y="13701"/>
                  </a:cubicBezTo>
                  <a:cubicBezTo>
                    <a:pt x="7854" y="12412"/>
                    <a:pt x="8696" y="11122"/>
                    <a:pt x="9397" y="11283"/>
                  </a:cubicBezTo>
                  <a:cubicBezTo>
                    <a:pt x="10098" y="11444"/>
                    <a:pt x="10659" y="13056"/>
                    <a:pt x="10940" y="14829"/>
                  </a:cubicBezTo>
                  <a:cubicBezTo>
                    <a:pt x="11220" y="16603"/>
                    <a:pt x="11220" y="18537"/>
                    <a:pt x="11922" y="19665"/>
                  </a:cubicBezTo>
                  <a:cubicBezTo>
                    <a:pt x="12623" y="20794"/>
                    <a:pt x="14025" y="21116"/>
                    <a:pt x="15709" y="19988"/>
                  </a:cubicBezTo>
                  <a:cubicBezTo>
                    <a:pt x="17392" y="18859"/>
                    <a:pt x="19355" y="16280"/>
                    <a:pt x="21319" y="137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8669108" y="1569747"/>
              <a:ext cx="164251" cy="338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349" fill="norm" stroke="1" extrusionOk="0">
                  <a:moveTo>
                    <a:pt x="7366" y="1804"/>
                  </a:moveTo>
                  <a:cubicBezTo>
                    <a:pt x="7366" y="870"/>
                    <a:pt x="7366" y="-63"/>
                    <a:pt x="7227" y="4"/>
                  </a:cubicBezTo>
                  <a:cubicBezTo>
                    <a:pt x="7089" y="70"/>
                    <a:pt x="6812" y="1137"/>
                    <a:pt x="5843" y="3604"/>
                  </a:cubicBezTo>
                  <a:cubicBezTo>
                    <a:pt x="4874" y="6070"/>
                    <a:pt x="3212" y="9937"/>
                    <a:pt x="2104" y="12604"/>
                  </a:cubicBezTo>
                  <a:cubicBezTo>
                    <a:pt x="997" y="15270"/>
                    <a:pt x="443" y="16737"/>
                    <a:pt x="166" y="17937"/>
                  </a:cubicBezTo>
                  <a:cubicBezTo>
                    <a:pt x="-111" y="19137"/>
                    <a:pt x="-111" y="20070"/>
                    <a:pt x="720" y="20537"/>
                  </a:cubicBezTo>
                  <a:cubicBezTo>
                    <a:pt x="1551" y="21004"/>
                    <a:pt x="3212" y="21004"/>
                    <a:pt x="5981" y="20204"/>
                  </a:cubicBezTo>
                  <a:cubicBezTo>
                    <a:pt x="8751" y="19404"/>
                    <a:pt x="12627" y="17804"/>
                    <a:pt x="14981" y="16670"/>
                  </a:cubicBezTo>
                  <a:cubicBezTo>
                    <a:pt x="17335" y="15537"/>
                    <a:pt x="18166" y="14870"/>
                    <a:pt x="18858" y="14204"/>
                  </a:cubicBezTo>
                  <a:cubicBezTo>
                    <a:pt x="19551" y="13537"/>
                    <a:pt x="20104" y="12870"/>
                    <a:pt x="19551" y="12604"/>
                  </a:cubicBezTo>
                  <a:cubicBezTo>
                    <a:pt x="18997" y="12337"/>
                    <a:pt x="17335" y="12470"/>
                    <a:pt x="14704" y="13470"/>
                  </a:cubicBezTo>
                  <a:cubicBezTo>
                    <a:pt x="12074" y="14470"/>
                    <a:pt x="8474" y="16337"/>
                    <a:pt x="6674" y="17737"/>
                  </a:cubicBezTo>
                  <a:cubicBezTo>
                    <a:pt x="4874" y="19137"/>
                    <a:pt x="4874" y="20070"/>
                    <a:pt x="5566" y="20670"/>
                  </a:cubicBezTo>
                  <a:cubicBezTo>
                    <a:pt x="6258" y="21270"/>
                    <a:pt x="7643" y="21537"/>
                    <a:pt x="10412" y="21204"/>
                  </a:cubicBezTo>
                  <a:cubicBezTo>
                    <a:pt x="13181" y="20870"/>
                    <a:pt x="17335" y="19937"/>
                    <a:pt x="21489" y="19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8655558" y="1617425"/>
              <a:ext cx="2667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6200"/>
                    <a:pt x="10286" y="10800"/>
                    <a:pt x="13886" y="7200"/>
                  </a:cubicBezTo>
                  <a:cubicBezTo>
                    <a:pt x="17486" y="3600"/>
                    <a:pt x="19543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8922257" y="1528525"/>
              <a:ext cx="196851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16" y="2179"/>
                    <a:pt x="14632" y="4358"/>
                    <a:pt x="11613" y="7011"/>
                  </a:cubicBezTo>
                  <a:cubicBezTo>
                    <a:pt x="8594" y="9663"/>
                    <a:pt x="6039" y="12789"/>
                    <a:pt x="4181" y="15300"/>
                  </a:cubicBezTo>
                  <a:cubicBezTo>
                    <a:pt x="2323" y="17811"/>
                    <a:pt x="1161" y="197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9125458" y="1814275"/>
              <a:ext cx="254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1200"/>
                    <a:pt x="7200" y="2400"/>
                    <a:pt x="3600" y="6000"/>
                  </a:cubicBezTo>
                  <a:cubicBezTo>
                    <a:pt x="0" y="9600"/>
                    <a:pt x="0" y="15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9144508" y="1725375"/>
              <a:ext cx="127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9212095" y="1735743"/>
              <a:ext cx="110213" cy="180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374" fill="norm" stroke="1" extrusionOk="0">
                  <a:moveTo>
                    <a:pt x="6549" y="2537"/>
                  </a:moveTo>
                  <a:cubicBezTo>
                    <a:pt x="5327" y="5048"/>
                    <a:pt x="4104" y="7560"/>
                    <a:pt x="3289" y="9821"/>
                  </a:cubicBezTo>
                  <a:cubicBezTo>
                    <a:pt x="2474" y="12081"/>
                    <a:pt x="2066" y="14090"/>
                    <a:pt x="1659" y="15848"/>
                  </a:cubicBezTo>
                  <a:cubicBezTo>
                    <a:pt x="1251" y="17607"/>
                    <a:pt x="844" y="19114"/>
                    <a:pt x="436" y="19239"/>
                  </a:cubicBezTo>
                  <a:cubicBezTo>
                    <a:pt x="29" y="19365"/>
                    <a:pt x="-379" y="18109"/>
                    <a:pt x="640" y="15095"/>
                  </a:cubicBezTo>
                  <a:cubicBezTo>
                    <a:pt x="1659" y="12081"/>
                    <a:pt x="4104" y="7309"/>
                    <a:pt x="5938" y="4421"/>
                  </a:cubicBezTo>
                  <a:cubicBezTo>
                    <a:pt x="7772" y="1532"/>
                    <a:pt x="8995" y="527"/>
                    <a:pt x="10625" y="151"/>
                  </a:cubicBezTo>
                  <a:cubicBezTo>
                    <a:pt x="12255" y="-226"/>
                    <a:pt x="14293" y="25"/>
                    <a:pt x="15719" y="1783"/>
                  </a:cubicBezTo>
                  <a:cubicBezTo>
                    <a:pt x="17146" y="3541"/>
                    <a:pt x="17961" y="6807"/>
                    <a:pt x="18776" y="10323"/>
                  </a:cubicBezTo>
                  <a:cubicBezTo>
                    <a:pt x="19591" y="13839"/>
                    <a:pt x="20406" y="17607"/>
                    <a:pt x="21221" y="21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9389315" y="1568742"/>
              <a:ext cx="136194" cy="385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600" fill="norm" stroke="1" extrusionOk="0">
                  <a:moveTo>
                    <a:pt x="21382" y="2374"/>
                  </a:moveTo>
                  <a:cubicBezTo>
                    <a:pt x="20385" y="1899"/>
                    <a:pt x="19388" y="1424"/>
                    <a:pt x="18059" y="949"/>
                  </a:cubicBezTo>
                  <a:cubicBezTo>
                    <a:pt x="16730" y="475"/>
                    <a:pt x="15068" y="0"/>
                    <a:pt x="13739" y="0"/>
                  </a:cubicBezTo>
                  <a:cubicBezTo>
                    <a:pt x="12410" y="0"/>
                    <a:pt x="11413" y="475"/>
                    <a:pt x="9253" y="2670"/>
                  </a:cubicBezTo>
                  <a:cubicBezTo>
                    <a:pt x="7093" y="4866"/>
                    <a:pt x="3770" y="8782"/>
                    <a:pt x="1942" y="11809"/>
                  </a:cubicBezTo>
                  <a:cubicBezTo>
                    <a:pt x="114" y="14835"/>
                    <a:pt x="-218" y="16971"/>
                    <a:pt x="114" y="18455"/>
                  </a:cubicBezTo>
                  <a:cubicBezTo>
                    <a:pt x="447" y="19938"/>
                    <a:pt x="1444" y="20769"/>
                    <a:pt x="24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9366757" y="1798665"/>
              <a:ext cx="133351" cy="34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6" fill="norm" stroke="1" extrusionOk="0">
                  <a:moveTo>
                    <a:pt x="0" y="20806"/>
                  </a:moveTo>
                  <a:cubicBezTo>
                    <a:pt x="0" y="14453"/>
                    <a:pt x="0" y="8100"/>
                    <a:pt x="1029" y="4288"/>
                  </a:cubicBezTo>
                  <a:cubicBezTo>
                    <a:pt x="2057" y="477"/>
                    <a:pt x="4114" y="-794"/>
                    <a:pt x="7714" y="477"/>
                  </a:cubicBezTo>
                  <a:cubicBezTo>
                    <a:pt x="11314" y="1747"/>
                    <a:pt x="16457" y="5559"/>
                    <a:pt x="21600" y="9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9439074" y="1793543"/>
              <a:ext cx="111834" cy="126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0466" fill="norm" stroke="1" extrusionOk="0">
                  <a:moveTo>
                    <a:pt x="17534" y="1301"/>
                  </a:moveTo>
                  <a:cubicBezTo>
                    <a:pt x="15934" y="273"/>
                    <a:pt x="14334" y="-756"/>
                    <a:pt x="11334" y="787"/>
                  </a:cubicBezTo>
                  <a:cubicBezTo>
                    <a:pt x="8334" y="2330"/>
                    <a:pt x="3934" y="6444"/>
                    <a:pt x="1734" y="9358"/>
                  </a:cubicBezTo>
                  <a:cubicBezTo>
                    <a:pt x="-466" y="12273"/>
                    <a:pt x="-466" y="13987"/>
                    <a:pt x="1134" y="15873"/>
                  </a:cubicBezTo>
                  <a:cubicBezTo>
                    <a:pt x="2734" y="17758"/>
                    <a:pt x="5934" y="19815"/>
                    <a:pt x="9534" y="20330"/>
                  </a:cubicBezTo>
                  <a:cubicBezTo>
                    <a:pt x="13134" y="20844"/>
                    <a:pt x="17134" y="19815"/>
                    <a:pt x="21134" y="187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9561163" y="1750775"/>
              <a:ext cx="154846" cy="182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62" fill="norm" stroke="1" extrusionOk="0">
                  <a:moveTo>
                    <a:pt x="337" y="6703"/>
                  </a:moveTo>
                  <a:cubicBezTo>
                    <a:pt x="45" y="5462"/>
                    <a:pt x="-247" y="4221"/>
                    <a:pt x="337" y="3724"/>
                  </a:cubicBezTo>
                  <a:cubicBezTo>
                    <a:pt x="921" y="3228"/>
                    <a:pt x="2380" y="3476"/>
                    <a:pt x="4131" y="5090"/>
                  </a:cubicBezTo>
                  <a:cubicBezTo>
                    <a:pt x="5883" y="6703"/>
                    <a:pt x="7926" y="9683"/>
                    <a:pt x="8948" y="12166"/>
                  </a:cubicBezTo>
                  <a:cubicBezTo>
                    <a:pt x="9969" y="14648"/>
                    <a:pt x="9969" y="16634"/>
                    <a:pt x="9531" y="18124"/>
                  </a:cubicBezTo>
                  <a:cubicBezTo>
                    <a:pt x="9094" y="19614"/>
                    <a:pt x="8218" y="20607"/>
                    <a:pt x="7050" y="21103"/>
                  </a:cubicBezTo>
                  <a:cubicBezTo>
                    <a:pt x="5883" y="21600"/>
                    <a:pt x="4423" y="21600"/>
                    <a:pt x="3548" y="20979"/>
                  </a:cubicBezTo>
                  <a:cubicBezTo>
                    <a:pt x="2672" y="20359"/>
                    <a:pt x="2380" y="19117"/>
                    <a:pt x="4131" y="15890"/>
                  </a:cubicBezTo>
                  <a:cubicBezTo>
                    <a:pt x="5883" y="12662"/>
                    <a:pt x="9677" y="7448"/>
                    <a:pt x="12888" y="4469"/>
                  </a:cubicBezTo>
                  <a:cubicBezTo>
                    <a:pt x="16099" y="1490"/>
                    <a:pt x="18726" y="745"/>
                    <a:pt x="213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10181259" y="1758068"/>
              <a:ext cx="99900" cy="180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395" fill="norm" stroke="1" extrusionOk="0">
                  <a:moveTo>
                    <a:pt x="21238" y="5916"/>
                  </a:moveTo>
                  <a:cubicBezTo>
                    <a:pt x="20338" y="4660"/>
                    <a:pt x="19438" y="3404"/>
                    <a:pt x="17188" y="2274"/>
                  </a:cubicBezTo>
                  <a:cubicBezTo>
                    <a:pt x="14938" y="1144"/>
                    <a:pt x="11338" y="139"/>
                    <a:pt x="8638" y="14"/>
                  </a:cubicBezTo>
                  <a:cubicBezTo>
                    <a:pt x="5938" y="-112"/>
                    <a:pt x="4138" y="641"/>
                    <a:pt x="3238" y="1646"/>
                  </a:cubicBezTo>
                  <a:cubicBezTo>
                    <a:pt x="2338" y="2651"/>
                    <a:pt x="2338" y="3907"/>
                    <a:pt x="5038" y="6167"/>
                  </a:cubicBezTo>
                  <a:cubicBezTo>
                    <a:pt x="7738" y="8428"/>
                    <a:pt x="13138" y="11693"/>
                    <a:pt x="16063" y="14079"/>
                  </a:cubicBezTo>
                  <a:cubicBezTo>
                    <a:pt x="18988" y="16465"/>
                    <a:pt x="19438" y="17972"/>
                    <a:pt x="18538" y="18976"/>
                  </a:cubicBezTo>
                  <a:cubicBezTo>
                    <a:pt x="17638" y="19981"/>
                    <a:pt x="15388" y="20483"/>
                    <a:pt x="12913" y="20860"/>
                  </a:cubicBezTo>
                  <a:cubicBezTo>
                    <a:pt x="10438" y="21237"/>
                    <a:pt x="7738" y="21488"/>
                    <a:pt x="5263" y="21362"/>
                  </a:cubicBezTo>
                  <a:cubicBezTo>
                    <a:pt x="2788" y="21237"/>
                    <a:pt x="538" y="20735"/>
                    <a:pt x="88" y="19353"/>
                  </a:cubicBezTo>
                  <a:cubicBezTo>
                    <a:pt x="-362" y="17972"/>
                    <a:pt x="988" y="15711"/>
                    <a:pt x="2338" y="13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10325057" y="1771553"/>
              <a:ext cx="85042" cy="139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2" h="20885" fill="norm" stroke="1" extrusionOk="0">
                  <a:moveTo>
                    <a:pt x="4762" y="7365"/>
                  </a:moveTo>
                  <a:cubicBezTo>
                    <a:pt x="6305" y="6094"/>
                    <a:pt x="7848" y="4823"/>
                    <a:pt x="8362" y="3394"/>
                  </a:cubicBezTo>
                  <a:cubicBezTo>
                    <a:pt x="8876" y="1965"/>
                    <a:pt x="8362" y="376"/>
                    <a:pt x="7076" y="59"/>
                  </a:cubicBezTo>
                  <a:cubicBezTo>
                    <a:pt x="5790" y="-259"/>
                    <a:pt x="3733" y="694"/>
                    <a:pt x="2190" y="3553"/>
                  </a:cubicBezTo>
                  <a:cubicBezTo>
                    <a:pt x="648" y="6412"/>
                    <a:pt x="-381" y="11176"/>
                    <a:pt x="133" y="14353"/>
                  </a:cubicBezTo>
                  <a:cubicBezTo>
                    <a:pt x="648" y="17529"/>
                    <a:pt x="2705" y="19117"/>
                    <a:pt x="5019" y="20070"/>
                  </a:cubicBezTo>
                  <a:cubicBezTo>
                    <a:pt x="7333" y="21023"/>
                    <a:pt x="9905" y="21341"/>
                    <a:pt x="12733" y="19912"/>
                  </a:cubicBezTo>
                  <a:cubicBezTo>
                    <a:pt x="15562" y="18482"/>
                    <a:pt x="18648" y="15306"/>
                    <a:pt x="19933" y="12923"/>
                  </a:cubicBezTo>
                  <a:cubicBezTo>
                    <a:pt x="21219" y="10541"/>
                    <a:pt x="20705" y="8953"/>
                    <a:pt x="19162" y="8159"/>
                  </a:cubicBezTo>
                  <a:cubicBezTo>
                    <a:pt x="17619" y="7365"/>
                    <a:pt x="15048" y="7365"/>
                    <a:pt x="12476" y="7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10458958" y="1797421"/>
              <a:ext cx="425450" cy="118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7" fill="norm" stroke="1" extrusionOk="0">
                  <a:moveTo>
                    <a:pt x="0" y="1881"/>
                  </a:moveTo>
                  <a:cubicBezTo>
                    <a:pt x="322" y="5670"/>
                    <a:pt x="645" y="9460"/>
                    <a:pt x="806" y="12870"/>
                  </a:cubicBezTo>
                  <a:cubicBezTo>
                    <a:pt x="967" y="16281"/>
                    <a:pt x="967" y="19312"/>
                    <a:pt x="1021" y="19691"/>
                  </a:cubicBezTo>
                  <a:cubicBezTo>
                    <a:pt x="1075" y="20070"/>
                    <a:pt x="1182" y="17796"/>
                    <a:pt x="1397" y="15523"/>
                  </a:cubicBezTo>
                  <a:cubicBezTo>
                    <a:pt x="1612" y="13249"/>
                    <a:pt x="1934" y="10975"/>
                    <a:pt x="2257" y="8891"/>
                  </a:cubicBezTo>
                  <a:cubicBezTo>
                    <a:pt x="2579" y="6807"/>
                    <a:pt x="2901" y="4912"/>
                    <a:pt x="3278" y="4533"/>
                  </a:cubicBezTo>
                  <a:cubicBezTo>
                    <a:pt x="3654" y="4154"/>
                    <a:pt x="4084" y="5291"/>
                    <a:pt x="4299" y="6807"/>
                  </a:cubicBezTo>
                  <a:cubicBezTo>
                    <a:pt x="4513" y="8323"/>
                    <a:pt x="4513" y="10218"/>
                    <a:pt x="4567" y="12302"/>
                  </a:cubicBezTo>
                  <a:cubicBezTo>
                    <a:pt x="4621" y="14386"/>
                    <a:pt x="4728" y="16660"/>
                    <a:pt x="4782" y="16660"/>
                  </a:cubicBezTo>
                  <a:cubicBezTo>
                    <a:pt x="4836" y="16660"/>
                    <a:pt x="4836" y="14386"/>
                    <a:pt x="5104" y="11354"/>
                  </a:cubicBezTo>
                  <a:cubicBezTo>
                    <a:pt x="5373" y="8323"/>
                    <a:pt x="5910" y="4533"/>
                    <a:pt x="6448" y="2449"/>
                  </a:cubicBezTo>
                  <a:cubicBezTo>
                    <a:pt x="6985" y="365"/>
                    <a:pt x="7522" y="-14"/>
                    <a:pt x="8006" y="365"/>
                  </a:cubicBezTo>
                  <a:cubicBezTo>
                    <a:pt x="8490" y="744"/>
                    <a:pt x="8919" y="1881"/>
                    <a:pt x="9242" y="4533"/>
                  </a:cubicBezTo>
                  <a:cubicBezTo>
                    <a:pt x="9564" y="7186"/>
                    <a:pt x="9779" y="11354"/>
                    <a:pt x="10048" y="14196"/>
                  </a:cubicBezTo>
                  <a:cubicBezTo>
                    <a:pt x="10316" y="17039"/>
                    <a:pt x="10639" y="18554"/>
                    <a:pt x="11069" y="19123"/>
                  </a:cubicBezTo>
                  <a:cubicBezTo>
                    <a:pt x="11499" y="19691"/>
                    <a:pt x="12036" y="19312"/>
                    <a:pt x="12896" y="17228"/>
                  </a:cubicBezTo>
                  <a:cubicBezTo>
                    <a:pt x="13755" y="15144"/>
                    <a:pt x="14937" y="11354"/>
                    <a:pt x="15690" y="8133"/>
                  </a:cubicBezTo>
                  <a:cubicBezTo>
                    <a:pt x="16442" y="4912"/>
                    <a:pt x="16764" y="2260"/>
                    <a:pt x="16603" y="933"/>
                  </a:cubicBezTo>
                  <a:cubicBezTo>
                    <a:pt x="16442" y="-393"/>
                    <a:pt x="15797" y="-393"/>
                    <a:pt x="14937" y="1502"/>
                  </a:cubicBezTo>
                  <a:cubicBezTo>
                    <a:pt x="14078" y="3396"/>
                    <a:pt x="13003" y="7186"/>
                    <a:pt x="12466" y="10028"/>
                  </a:cubicBezTo>
                  <a:cubicBezTo>
                    <a:pt x="11928" y="12870"/>
                    <a:pt x="11928" y="14765"/>
                    <a:pt x="12681" y="16470"/>
                  </a:cubicBezTo>
                  <a:cubicBezTo>
                    <a:pt x="13433" y="18175"/>
                    <a:pt x="14937" y="19691"/>
                    <a:pt x="16549" y="20449"/>
                  </a:cubicBezTo>
                  <a:cubicBezTo>
                    <a:pt x="18161" y="21207"/>
                    <a:pt x="19881" y="21207"/>
                    <a:pt x="21600" y="21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4496308" y="2472945"/>
              <a:ext cx="139237" cy="272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5" h="20587" fill="norm" stroke="1" extrusionOk="0">
                  <a:moveTo>
                    <a:pt x="0" y="5411"/>
                  </a:moveTo>
                  <a:cubicBezTo>
                    <a:pt x="635" y="10851"/>
                    <a:pt x="1271" y="16291"/>
                    <a:pt x="1588" y="18851"/>
                  </a:cubicBezTo>
                  <a:cubicBezTo>
                    <a:pt x="1906" y="21411"/>
                    <a:pt x="1906" y="21091"/>
                    <a:pt x="2382" y="18211"/>
                  </a:cubicBezTo>
                  <a:cubicBezTo>
                    <a:pt x="2859" y="15331"/>
                    <a:pt x="3812" y="9891"/>
                    <a:pt x="4765" y="6451"/>
                  </a:cubicBezTo>
                  <a:cubicBezTo>
                    <a:pt x="5718" y="3011"/>
                    <a:pt x="6671" y="1571"/>
                    <a:pt x="7941" y="771"/>
                  </a:cubicBezTo>
                  <a:cubicBezTo>
                    <a:pt x="9212" y="-29"/>
                    <a:pt x="10800" y="-189"/>
                    <a:pt x="13341" y="211"/>
                  </a:cubicBezTo>
                  <a:cubicBezTo>
                    <a:pt x="15882" y="611"/>
                    <a:pt x="19376" y="1571"/>
                    <a:pt x="20488" y="3171"/>
                  </a:cubicBezTo>
                  <a:cubicBezTo>
                    <a:pt x="21600" y="4771"/>
                    <a:pt x="20329" y="7011"/>
                    <a:pt x="17947" y="8611"/>
                  </a:cubicBezTo>
                  <a:cubicBezTo>
                    <a:pt x="15565" y="10211"/>
                    <a:pt x="12071" y="11171"/>
                    <a:pt x="9529" y="11571"/>
                  </a:cubicBezTo>
                  <a:cubicBezTo>
                    <a:pt x="6988" y="11971"/>
                    <a:pt x="5400" y="11811"/>
                    <a:pt x="4765" y="11171"/>
                  </a:cubicBezTo>
                  <a:cubicBezTo>
                    <a:pt x="4129" y="10531"/>
                    <a:pt x="4447" y="9411"/>
                    <a:pt x="4765" y="8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4629658" y="2469787"/>
              <a:ext cx="146050" cy="121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46" fill="norm" stroke="1" extrusionOk="0">
                  <a:moveTo>
                    <a:pt x="0" y="831"/>
                  </a:moveTo>
                  <a:cubicBezTo>
                    <a:pt x="1565" y="111"/>
                    <a:pt x="3130" y="-609"/>
                    <a:pt x="5791" y="831"/>
                  </a:cubicBezTo>
                  <a:cubicBezTo>
                    <a:pt x="8452" y="2271"/>
                    <a:pt x="12209" y="5871"/>
                    <a:pt x="14087" y="8571"/>
                  </a:cubicBezTo>
                  <a:cubicBezTo>
                    <a:pt x="15965" y="11271"/>
                    <a:pt x="15965" y="13071"/>
                    <a:pt x="15809" y="14871"/>
                  </a:cubicBezTo>
                  <a:cubicBezTo>
                    <a:pt x="15652" y="16671"/>
                    <a:pt x="15339" y="18471"/>
                    <a:pt x="14243" y="19551"/>
                  </a:cubicBezTo>
                  <a:cubicBezTo>
                    <a:pt x="13148" y="20631"/>
                    <a:pt x="11270" y="20991"/>
                    <a:pt x="10174" y="20271"/>
                  </a:cubicBezTo>
                  <a:cubicBezTo>
                    <a:pt x="9078" y="19551"/>
                    <a:pt x="8765" y="17751"/>
                    <a:pt x="9235" y="14331"/>
                  </a:cubicBezTo>
                  <a:cubicBezTo>
                    <a:pt x="9704" y="10911"/>
                    <a:pt x="10957" y="5871"/>
                    <a:pt x="13148" y="3351"/>
                  </a:cubicBezTo>
                  <a:cubicBezTo>
                    <a:pt x="15339" y="831"/>
                    <a:pt x="18470" y="831"/>
                    <a:pt x="21600" y="8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4795917" y="2500075"/>
              <a:ext cx="93083" cy="86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032" fill="norm" stroke="1" extrusionOk="0">
                  <a:moveTo>
                    <a:pt x="11257" y="0"/>
                  </a:moveTo>
                  <a:cubicBezTo>
                    <a:pt x="8857" y="0"/>
                    <a:pt x="6457" y="0"/>
                    <a:pt x="4537" y="1029"/>
                  </a:cubicBezTo>
                  <a:cubicBezTo>
                    <a:pt x="2617" y="2057"/>
                    <a:pt x="1177" y="4114"/>
                    <a:pt x="457" y="6429"/>
                  </a:cubicBezTo>
                  <a:cubicBezTo>
                    <a:pt x="-263" y="8743"/>
                    <a:pt x="-263" y="11314"/>
                    <a:pt x="1417" y="14143"/>
                  </a:cubicBezTo>
                  <a:cubicBezTo>
                    <a:pt x="3097" y="16971"/>
                    <a:pt x="6457" y="20057"/>
                    <a:pt x="9337" y="20829"/>
                  </a:cubicBezTo>
                  <a:cubicBezTo>
                    <a:pt x="12217" y="21600"/>
                    <a:pt x="14617" y="20057"/>
                    <a:pt x="16537" y="18257"/>
                  </a:cubicBezTo>
                  <a:cubicBezTo>
                    <a:pt x="18457" y="16457"/>
                    <a:pt x="19897" y="14400"/>
                    <a:pt x="20617" y="11571"/>
                  </a:cubicBezTo>
                  <a:cubicBezTo>
                    <a:pt x="21337" y="8743"/>
                    <a:pt x="21337" y="5143"/>
                    <a:pt x="20137" y="3086"/>
                  </a:cubicBezTo>
                  <a:cubicBezTo>
                    <a:pt x="18937" y="1029"/>
                    <a:pt x="16537" y="514"/>
                    <a:pt x="14617" y="1286"/>
                  </a:cubicBezTo>
                  <a:cubicBezTo>
                    <a:pt x="12697" y="2057"/>
                    <a:pt x="11257" y="4114"/>
                    <a:pt x="9817" y="6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4940808" y="2446472"/>
              <a:ext cx="106233" cy="315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435" fill="norm" stroke="1" extrusionOk="0">
                  <a:moveTo>
                    <a:pt x="0" y="5375"/>
                  </a:moveTo>
                  <a:cubicBezTo>
                    <a:pt x="1271" y="10271"/>
                    <a:pt x="2541" y="15167"/>
                    <a:pt x="3176" y="17975"/>
                  </a:cubicBezTo>
                  <a:cubicBezTo>
                    <a:pt x="3812" y="20783"/>
                    <a:pt x="3812" y="21503"/>
                    <a:pt x="3176" y="21431"/>
                  </a:cubicBezTo>
                  <a:cubicBezTo>
                    <a:pt x="2541" y="21359"/>
                    <a:pt x="1271" y="20495"/>
                    <a:pt x="847" y="18119"/>
                  </a:cubicBezTo>
                  <a:cubicBezTo>
                    <a:pt x="424" y="15743"/>
                    <a:pt x="847" y="11855"/>
                    <a:pt x="1694" y="8759"/>
                  </a:cubicBezTo>
                  <a:cubicBezTo>
                    <a:pt x="2541" y="5663"/>
                    <a:pt x="3812" y="3359"/>
                    <a:pt x="5294" y="1991"/>
                  </a:cubicBezTo>
                  <a:cubicBezTo>
                    <a:pt x="6776" y="623"/>
                    <a:pt x="8471" y="191"/>
                    <a:pt x="10376" y="47"/>
                  </a:cubicBezTo>
                  <a:cubicBezTo>
                    <a:pt x="12282" y="-97"/>
                    <a:pt x="14400" y="47"/>
                    <a:pt x="16518" y="1127"/>
                  </a:cubicBezTo>
                  <a:cubicBezTo>
                    <a:pt x="18635" y="2207"/>
                    <a:pt x="20753" y="4223"/>
                    <a:pt x="21176" y="5663"/>
                  </a:cubicBezTo>
                  <a:cubicBezTo>
                    <a:pt x="21600" y="7103"/>
                    <a:pt x="20329" y="7967"/>
                    <a:pt x="17576" y="8615"/>
                  </a:cubicBezTo>
                  <a:cubicBezTo>
                    <a:pt x="14824" y="9263"/>
                    <a:pt x="10588" y="9695"/>
                    <a:pt x="6353" y="101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5069847" y="2441645"/>
              <a:ext cx="93212" cy="160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8" h="21010" fill="norm" stroke="1" extrusionOk="0">
                  <a:moveTo>
                    <a:pt x="3774" y="7645"/>
                  </a:moveTo>
                  <a:cubicBezTo>
                    <a:pt x="5652" y="8476"/>
                    <a:pt x="7530" y="9306"/>
                    <a:pt x="9878" y="9168"/>
                  </a:cubicBezTo>
                  <a:cubicBezTo>
                    <a:pt x="12226" y="9029"/>
                    <a:pt x="15043" y="7922"/>
                    <a:pt x="16687" y="6260"/>
                  </a:cubicBezTo>
                  <a:cubicBezTo>
                    <a:pt x="18330" y="4599"/>
                    <a:pt x="18800" y="2383"/>
                    <a:pt x="17626" y="1137"/>
                  </a:cubicBezTo>
                  <a:cubicBezTo>
                    <a:pt x="16452" y="-109"/>
                    <a:pt x="13635" y="-386"/>
                    <a:pt x="10582" y="583"/>
                  </a:cubicBezTo>
                  <a:cubicBezTo>
                    <a:pt x="7530" y="1552"/>
                    <a:pt x="4243" y="3768"/>
                    <a:pt x="2130" y="6952"/>
                  </a:cubicBezTo>
                  <a:cubicBezTo>
                    <a:pt x="17" y="10137"/>
                    <a:pt x="-922" y="14291"/>
                    <a:pt x="1191" y="16922"/>
                  </a:cubicBezTo>
                  <a:cubicBezTo>
                    <a:pt x="3304" y="19552"/>
                    <a:pt x="8469" y="20660"/>
                    <a:pt x="12226" y="20937"/>
                  </a:cubicBezTo>
                  <a:cubicBezTo>
                    <a:pt x="15982" y="21214"/>
                    <a:pt x="18330" y="20660"/>
                    <a:pt x="20678" y="20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5207508" y="2360375"/>
              <a:ext cx="139700" cy="224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0" y="13323"/>
                  </a:moveTo>
                  <a:cubicBezTo>
                    <a:pt x="0" y="12314"/>
                    <a:pt x="0" y="11305"/>
                    <a:pt x="327" y="9892"/>
                  </a:cubicBezTo>
                  <a:cubicBezTo>
                    <a:pt x="655" y="8479"/>
                    <a:pt x="1309" y="6662"/>
                    <a:pt x="2291" y="6157"/>
                  </a:cubicBezTo>
                  <a:cubicBezTo>
                    <a:pt x="3273" y="5652"/>
                    <a:pt x="4582" y="6460"/>
                    <a:pt x="6055" y="8781"/>
                  </a:cubicBezTo>
                  <a:cubicBezTo>
                    <a:pt x="7527" y="11103"/>
                    <a:pt x="9164" y="14938"/>
                    <a:pt x="9818" y="17361"/>
                  </a:cubicBezTo>
                  <a:cubicBezTo>
                    <a:pt x="10473" y="19783"/>
                    <a:pt x="10145" y="20793"/>
                    <a:pt x="9164" y="21196"/>
                  </a:cubicBezTo>
                  <a:cubicBezTo>
                    <a:pt x="8182" y="21600"/>
                    <a:pt x="6545" y="21398"/>
                    <a:pt x="5727" y="20692"/>
                  </a:cubicBezTo>
                  <a:cubicBezTo>
                    <a:pt x="4909" y="19985"/>
                    <a:pt x="4909" y="18774"/>
                    <a:pt x="6545" y="15847"/>
                  </a:cubicBezTo>
                  <a:cubicBezTo>
                    <a:pt x="8182" y="12920"/>
                    <a:pt x="11455" y="8277"/>
                    <a:pt x="14236" y="5350"/>
                  </a:cubicBezTo>
                  <a:cubicBezTo>
                    <a:pt x="17018" y="2422"/>
                    <a:pt x="19309" y="121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5361230" y="2271475"/>
              <a:ext cx="68529" cy="316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420" fill="norm" stroke="1" extrusionOk="0">
                  <a:moveTo>
                    <a:pt x="21191" y="0"/>
                  </a:moveTo>
                  <a:cubicBezTo>
                    <a:pt x="17264" y="2861"/>
                    <a:pt x="13336" y="5722"/>
                    <a:pt x="9736" y="8940"/>
                  </a:cubicBezTo>
                  <a:cubicBezTo>
                    <a:pt x="6136" y="12159"/>
                    <a:pt x="2864" y="15735"/>
                    <a:pt x="1227" y="17952"/>
                  </a:cubicBezTo>
                  <a:cubicBezTo>
                    <a:pt x="-409" y="20170"/>
                    <a:pt x="-409" y="21028"/>
                    <a:pt x="1227" y="21314"/>
                  </a:cubicBezTo>
                  <a:cubicBezTo>
                    <a:pt x="2864" y="21600"/>
                    <a:pt x="6136" y="21314"/>
                    <a:pt x="8755" y="20384"/>
                  </a:cubicBezTo>
                  <a:cubicBezTo>
                    <a:pt x="11373" y="19454"/>
                    <a:pt x="13336" y="17881"/>
                    <a:pt x="15300" y="16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5319691" y="2373075"/>
              <a:ext cx="141818" cy="172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3224" y="8693"/>
                  </a:moveTo>
                  <a:cubicBezTo>
                    <a:pt x="1612" y="8693"/>
                    <a:pt x="0" y="8693"/>
                    <a:pt x="0" y="8824"/>
                  </a:cubicBezTo>
                  <a:cubicBezTo>
                    <a:pt x="0" y="8956"/>
                    <a:pt x="1612" y="9220"/>
                    <a:pt x="4513" y="10141"/>
                  </a:cubicBezTo>
                  <a:cubicBezTo>
                    <a:pt x="7415" y="11063"/>
                    <a:pt x="11606" y="12644"/>
                    <a:pt x="14185" y="14224"/>
                  </a:cubicBezTo>
                  <a:cubicBezTo>
                    <a:pt x="16764" y="15805"/>
                    <a:pt x="17731" y="17385"/>
                    <a:pt x="18215" y="18834"/>
                  </a:cubicBezTo>
                  <a:cubicBezTo>
                    <a:pt x="18699" y="20283"/>
                    <a:pt x="18699" y="21600"/>
                    <a:pt x="18376" y="21468"/>
                  </a:cubicBezTo>
                  <a:cubicBezTo>
                    <a:pt x="18054" y="21337"/>
                    <a:pt x="17409" y="19756"/>
                    <a:pt x="17087" y="16463"/>
                  </a:cubicBezTo>
                  <a:cubicBezTo>
                    <a:pt x="16764" y="13171"/>
                    <a:pt x="16764" y="8166"/>
                    <a:pt x="17570" y="5137"/>
                  </a:cubicBezTo>
                  <a:cubicBezTo>
                    <a:pt x="18376" y="2107"/>
                    <a:pt x="19988" y="10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5473678" y="2374782"/>
              <a:ext cx="183398" cy="214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429" fill="norm" stroke="1" extrusionOk="0">
                  <a:moveTo>
                    <a:pt x="3743" y="5547"/>
                  </a:moveTo>
                  <a:cubicBezTo>
                    <a:pt x="4480" y="6394"/>
                    <a:pt x="5216" y="7241"/>
                    <a:pt x="6321" y="7241"/>
                  </a:cubicBezTo>
                  <a:cubicBezTo>
                    <a:pt x="7425" y="7241"/>
                    <a:pt x="8898" y="6394"/>
                    <a:pt x="9634" y="5441"/>
                  </a:cubicBezTo>
                  <a:cubicBezTo>
                    <a:pt x="10371" y="4488"/>
                    <a:pt x="10371" y="3429"/>
                    <a:pt x="9757" y="2900"/>
                  </a:cubicBezTo>
                  <a:cubicBezTo>
                    <a:pt x="9143" y="2370"/>
                    <a:pt x="7916" y="2370"/>
                    <a:pt x="6321" y="3535"/>
                  </a:cubicBezTo>
                  <a:cubicBezTo>
                    <a:pt x="4725" y="4700"/>
                    <a:pt x="2761" y="7029"/>
                    <a:pt x="1534" y="9888"/>
                  </a:cubicBezTo>
                  <a:cubicBezTo>
                    <a:pt x="307" y="12747"/>
                    <a:pt x="-184" y="16135"/>
                    <a:pt x="61" y="18147"/>
                  </a:cubicBezTo>
                  <a:cubicBezTo>
                    <a:pt x="307" y="20158"/>
                    <a:pt x="1289" y="20794"/>
                    <a:pt x="4234" y="19629"/>
                  </a:cubicBezTo>
                  <a:cubicBezTo>
                    <a:pt x="7180" y="18464"/>
                    <a:pt x="12089" y="15500"/>
                    <a:pt x="15280" y="12641"/>
                  </a:cubicBezTo>
                  <a:cubicBezTo>
                    <a:pt x="18471" y="9782"/>
                    <a:pt x="19943" y="7029"/>
                    <a:pt x="20680" y="5123"/>
                  </a:cubicBezTo>
                  <a:cubicBezTo>
                    <a:pt x="21416" y="3217"/>
                    <a:pt x="21416" y="2158"/>
                    <a:pt x="20925" y="1311"/>
                  </a:cubicBezTo>
                  <a:cubicBezTo>
                    <a:pt x="20434" y="464"/>
                    <a:pt x="19452" y="-171"/>
                    <a:pt x="18716" y="41"/>
                  </a:cubicBezTo>
                  <a:cubicBezTo>
                    <a:pt x="17980" y="253"/>
                    <a:pt x="17489" y="1311"/>
                    <a:pt x="17611" y="3853"/>
                  </a:cubicBezTo>
                  <a:cubicBezTo>
                    <a:pt x="17734" y="6394"/>
                    <a:pt x="18471" y="10417"/>
                    <a:pt x="19084" y="12958"/>
                  </a:cubicBezTo>
                  <a:cubicBezTo>
                    <a:pt x="19698" y="15500"/>
                    <a:pt x="20189" y="16558"/>
                    <a:pt x="20557" y="17617"/>
                  </a:cubicBezTo>
                  <a:cubicBezTo>
                    <a:pt x="20925" y="18676"/>
                    <a:pt x="21171" y="19735"/>
                    <a:pt x="20680" y="20370"/>
                  </a:cubicBezTo>
                  <a:cubicBezTo>
                    <a:pt x="20189" y="21005"/>
                    <a:pt x="18961" y="21217"/>
                    <a:pt x="17734" y="21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6161962" y="2276614"/>
              <a:ext cx="290146" cy="589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91" fill="norm" stroke="1" extrusionOk="0">
                  <a:moveTo>
                    <a:pt x="9716" y="6756"/>
                  </a:moveTo>
                  <a:cubicBezTo>
                    <a:pt x="9246" y="6293"/>
                    <a:pt x="8777" y="5830"/>
                    <a:pt x="8072" y="5598"/>
                  </a:cubicBezTo>
                  <a:cubicBezTo>
                    <a:pt x="7368" y="5367"/>
                    <a:pt x="6429" y="5367"/>
                    <a:pt x="5020" y="6061"/>
                  </a:cubicBezTo>
                  <a:cubicBezTo>
                    <a:pt x="3612" y="6756"/>
                    <a:pt x="1733" y="8144"/>
                    <a:pt x="794" y="9108"/>
                  </a:cubicBezTo>
                  <a:cubicBezTo>
                    <a:pt x="-145" y="10073"/>
                    <a:pt x="-145" y="10613"/>
                    <a:pt x="246" y="10960"/>
                  </a:cubicBezTo>
                  <a:cubicBezTo>
                    <a:pt x="638" y="11307"/>
                    <a:pt x="1420" y="11461"/>
                    <a:pt x="2516" y="11346"/>
                  </a:cubicBezTo>
                  <a:cubicBezTo>
                    <a:pt x="3612" y="11230"/>
                    <a:pt x="5020" y="10844"/>
                    <a:pt x="5725" y="9841"/>
                  </a:cubicBezTo>
                  <a:cubicBezTo>
                    <a:pt x="6429" y="8838"/>
                    <a:pt x="6429" y="7218"/>
                    <a:pt x="6429" y="6023"/>
                  </a:cubicBezTo>
                  <a:cubicBezTo>
                    <a:pt x="6429" y="4827"/>
                    <a:pt x="6429" y="4056"/>
                    <a:pt x="7525" y="3168"/>
                  </a:cubicBezTo>
                  <a:cubicBezTo>
                    <a:pt x="8620" y="2281"/>
                    <a:pt x="10812" y="1278"/>
                    <a:pt x="12298" y="700"/>
                  </a:cubicBezTo>
                  <a:cubicBezTo>
                    <a:pt x="13785" y="121"/>
                    <a:pt x="14568" y="-33"/>
                    <a:pt x="15272" y="6"/>
                  </a:cubicBezTo>
                  <a:cubicBezTo>
                    <a:pt x="15977" y="44"/>
                    <a:pt x="16603" y="276"/>
                    <a:pt x="16759" y="777"/>
                  </a:cubicBezTo>
                  <a:cubicBezTo>
                    <a:pt x="16916" y="1278"/>
                    <a:pt x="16603" y="2050"/>
                    <a:pt x="15351" y="3786"/>
                  </a:cubicBezTo>
                  <a:cubicBezTo>
                    <a:pt x="14098" y="5521"/>
                    <a:pt x="11907" y="8221"/>
                    <a:pt x="10185" y="10960"/>
                  </a:cubicBezTo>
                  <a:cubicBezTo>
                    <a:pt x="8464" y="13698"/>
                    <a:pt x="7212" y="16476"/>
                    <a:pt x="6585" y="18057"/>
                  </a:cubicBezTo>
                  <a:cubicBezTo>
                    <a:pt x="5959" y="19638"/>
                    <a:pt x="5959" y="20024"/>
                    <a:pt x="6116" y="20410"/>
                  </a:cubicBezTo>
                  <a:cubicBezTo>
                    <a:pt x="6272" y="20796"/>
                    <a:pt x="6585" y="21181"/>
                    <a:pt x="7133" y="21374"/>
                  </a:cubicBezTo>
                  <a:cubicBezTo>
                    <a:pt x="7681" y="21567"/>
                    <a:pt x="8464" y="21567"/>
                    <a:pt x="9716" y="21027"/>
                  </a:cubicBezTo>
                  <a:cubicBezTo>
                    <a:pt x="10968" y="20487"/>
                    <a:pt x="12690" y="19407"/>
                    <a:pt x="13707" y="18250"/>
                  </a:cubicBezTo>
                  <a:cubicBezTo>
                    <a:pt x="14725" y="17093"/>
                    <a:pt x="15038" y="15858"/>
                    <a:pt x="15116" y="15010"/>
                  </a:cubicBezTo>
                  <a:cubicBezTo>
                    <a:pt x="15194" y="14161"/>
                    <a:pt x="15038" y="13698"/>
                    <a:pt x="14490" y="13313"/>
                  </a:cubicBezTo>
                  <a:cubicBezTo>
                    <a:pt x="13942" y="12927"/>
                    <a:pt x="13003" y="12618"/>
                    <a:pt x="12925" y="12387"/>
                  </a:cubicBezTo>
                  <a:cubicBezTo>
                    <a:pt x="12846" y="12156"/>
                    <a:pt x="13629" y="12001"/>
                    <a:pt x="15194" y="11654"/>
                  </a:cubicBezTo>
                  <a:cubicBezTo>
                    <a:pt x="16759" y="11307"/>
                    <a:pt x="19107" y="10767"/>
                    <a:pt x="21455" y="102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6962224" y="2254129"/>
              <a:ext cx="436034" cy="407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fill="norm" stroke="1" extrusionOk="0">
                  <a:moveTo>
                    <a:pt x="8388" y="578"/>
                  </a:moveTo>
                  <a:cubicBezTo>
                    <a:pt x="7864" y="801"/>
                    <a:pt x="7340" y="1023"/>
                    <a:pt x="6711" y="2582"/>
                  </a:cubicBezTo>
                  <a:cubicBezTo>
                    <a:pt x="6082" y="4141"/>
                    <a:pt x="5348" y="7036"/>
                    <a:pt x="4823" y="9708"/>
                  </a:cubicBezTo>
                  <a:cubicBezTo>
                    <a:pt x="4299" y="12380"/>
                    <a:pt x="3984" y="14830"/>
                    <a:pt x="3827" y="16611"/>
                  </a:cubicBezTo>
                  <a:cubicBezTo>
                    <a:pt x="3670" y="18392"/>
                    <a:pt x="3670" y="19506"/>
                    <a:pt x="3827" y="20285"/>
                  </a:cubicBezTo>
                  <a:cubicBezTo>
                    <a:pt x="3984" y="21065"/>
                    <a:pt x="4299" y="21510"/>
                    <a:pt x="4509" y="21454"/>
                  </a:cubicBezTo>
                  <a:cubicBezTo>
                    <a:pt x="4718" y="21399"/>
                    <a:pt x="4823" y="20842"/>
                    <a:pt x="4509" y="19395"/>
                  </a:cubicBezTo>
                  <a:cubicBezTo>
                    <a:pt x="4194" y="17947"/>
                    <a:pt x="3460" y="15609"/>
                    <a:pt x="2779" y="13939"/>
                  </a:cubicBezTo>
                  <a:cubicBezTo>
                    <a:pt x="2097" y="12269"/>
                    <a:pt x="1468" y="11267"/>
                    <a:pt x="944" y="10543"/>
                  </a:cubicBezTo>
                  <a:cubicBezTo>
                    <a:pt x="419" y="9819"/>
                    <a:pt x="0" y="9374"/>
                    <a:pt x="0" y="8984"/>
                  </a:cubicBezTo>
                  <a:cubicBezTo>
                    <a:pt x="0" y="8595"/>
                    <a:pt x="419" y="8261"/>
                    <a:pt x="1730" y="7091"/>
                  </a:cubicBezTo>
                  <a:cubicBezTo>
                    <a:pt x="3041" y="5922"/>
                    <a:pt x="5243" y="3918"/>
                    <a:pt x="6501" y="2694"/>
                  </a:cubicBezTo>
                  <a:cubicBezTo>
                    <a:pt x="7759" y="1469"/>
                    <a:pt x="8074" y="1023"/>
                    <a:pt x="8493" y="634"/>
                  </a:cubicBezTo>
                  <a:cubicBezTo>
                    <a:pt x="8913" y="244"/>
                    <a:pt x="9437" y="-90"/>
                    <a:pt x="9699" y="21"/>
                  </a:cubicBezTo>
                  <a:cubicBezTo>
                    <a:pt x="9961" y="133"/>
                    <a:pt x="9961" y="689"/>
                    <a:pt x="9804" y="2861"/>
                  </a:cubicBezTo>
                  <a:cubicBezTo>
                    <a:pt x="9647" y="5032"/>
                    <a:pt x="9332" y="8817"/>
                    <a:pt x="9070" y="11768"/>
                  </a:cubicBezTo>
                  <a:cubicBezTo>
                    <a:pt x="8808" y="14718"/>
                    <a:pt x="8598" y="16834"/>
                    <a:pt x="8388" y="18170"/>
                  </a:cubicBezTo>
                  <a:cubicBezTo>
                    <a:pt x="8179" y="19506"/>
                    <a:pt x="7969" y="20063"/>
                    <a:pt x="7864" y="20063"/>
                  </a:cubicBezTo>
                  <a:cubicBezTo>
                    <a:pt x="7759" y="20063"/>
                    <a:pt x="7759" y="19506"/>
                    <a:pt x="8126" y="18281"/>
                  </a:cubicBezTo>
                  <a:cubicBezTo>
                    <a:pt x="8493" y="17056"/>
                    <a:pt x="9227" y="15164"/>
                    <a:pt x="9751" y="13939"/>
                  </a:cubicBezTo>
                  <a:cubicBezTo>
                    <a:pt x="10276" y="12714"/>
                    <a:pt x="10590" y="12157"/>
                    <a:pt x="10800" y="12157"/>
                  </a:cubicBezTo>
                  <a:cubicBezTo>
                    <a:pt x="11010" y="12157"/>
                    <a:pt x="11115" y="12714"/>
                    <a:pt x="11219" y="13661"/>
                  </a:cubicBezTo>
                  <a:cubicBezTo>
                    <a:pt x="11324" y="14607"/>
                    <a:pt x="11429" y="15943"/>
                    <a:pt x="11639" y="16889"/>
                  </a:cubicBezTo>
                  <a:cubicBezTo>
                    <a:pt x="11849" y="17836"/>
                    <a:pt x="12163" y="18392"/>
                    <a:pt x="12635" y="18671"/>
                  </a:cubicBezTo>
                  <a:cubicBezTo>
                    <a:pt x="13107" y="18949"/>
                    <a:pt x="13736" y="18949"/>
                    <a:pt x="14522" y="18337"/>
                  </a:cubicBezTo>
                  <a:cubicBezTo>
                    <a:pt x="15309" y="17724"/>
                    <a:pt x="16252" y="16500"/>
                    <a:pt x="16829" y="15609"/>
                  </a:cubicBezTo>
                  <a:cubicBezTo>
                    <a:pt x="17406" y="14718"/>
                    <a:pt x="17616" y="14162"/>
                    <a:pt x="17720" y="13494"/>
                  </a:cubicBezTo>
                  <a:cubicBezTo>
                    <a:pt x="17825" y="12825"/>
                    <a:pt x="17825" y="12046"/>
                    <a:pt x="17563" y="11656"/>
                  </a:cubicBezTo>
                  <a:cubicBezTo>
                    <a:pt x="17301" y="11267"/>
                    <a:pt x="16777" y="11267"/>
                    <a:pt x="16357" y="11489"/>
                  </a:cubicBezTo>
                  <a:cubicBezTo>
                    <a:pt x="15938" y="11712"/>
                    <a:pt x="15623" y="12157"/>
                    <a:pt x="15361" y="13104"/>
                  </a:cubicBezTo>
                  <a:cubicBezTo>
                    <a:pt x="15099" y="14050"/>
                    <a:pt x="14889" y="15498"/>
                    <a:pt x="15047" y="16444"/>
                  </a:cubicBezTo>
                  <a:cubicBezTo>
                    <a:pt x="15204" y="17390"/>
                    <a:pt x="15728" y="17836"/>
                    <a:pt x="16882" y="18003"/>
                  </a:cubicBezTo>
                  <a:cubicBezTo>
                    <a:pt x="18035" y="18170"/>
                    <a:pt x="19817" y="18058"/>
                    <a:pt x="21600" y="179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7945366" y="2461975"/>
              <a:ext cx="240292" cy="191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280" fill="norm" stroke="1" extrusionOk="0">
                  <a:moveTo>
                    <a:pt x="1615" y="0"/>
                  </a:moveTo>
                  <a:cubicBezTo>
                    <a:pt x="1047" y="5870"/>
                    <a:pt x="478" y="11739"/>
                    <a:pt x="194" y="15261"/>
                  </a:cubicBezTo>
                  <a:cubicBezTo>
                    <a:pt x="-90" y="18783"/>
                    <a:pt x="-90" y="19957"/>
                    <a:pt x="384" y="20661"/>
                  </a:cubicBezTo>
                  <a:cubicBezTo>
                    <a:pt x="857" y="21365"/>
                    <a:pt x="1805" y="21600"/>
                    <a:pt x="2942" y="20661"/>
                  </a:cubicBezTo>
                  <a:cubicBezTo>
                    <a:pt x="4078" y="19722"/>
                    <a:pt x="5405" y="17609"/>
                    <a:pt x="6542" y="15143"/>
                  </a:cubicBezTo>
                  <a:cubicBezTo>
                    <a:pt x="7678" y="12678"/>
                    <a:pt x="8626" y="9861"/>
                    <a:pt x="9099" y="7865"/>
                  </a:cubicBezTo>
                  <a:cubicBezTo>
                    <a:pt x="9573" y="5870"/>
                    <a:pt x="9573" y="4696"/>
                    <a:pt x="9384" y="4813"/>
                  </a:cubicBezTo>
                  <a:cubicBezTo>
                    <a:pt x="9194" y="4930"/>
                    <a:pt x="8815" y="6339"/>
                    <a:pt x="8626" y="8100"/>
                  </a:cubicBezTo>
                  <a:cubicBezTo>
                    <a:pt x="8436" y="9861"/>
                    <a:pt x="8436" y="11974"/>
                    <a:pt x="8815" y="13383"/>
                  </a:cubicBezTo>
                  <a:cubicBezTo>
                    <a:pt x="9194" y="14791"/>
                    <a:pt x="9952" y="15496"/>
                    <a:pt x="10710" y="15378"/>
                  </a:cubicBezTo>
                  <a:cubicBezTo>
                    <a:pt x="11468" y="15261"/>
                    <a:pt x="12226" y="14322"/>
                    <a:pt x="12889" y="13265"/>
                  </a:cubicBezTo>
                  <a:cubicBezTo>
                    <a:pt x="13552" y="12209"/>
                    <a:pt x="14121" y="11035"/>
                    <a:pt x="14594" y="9861"/>
                  </a:cubicBezTo>
                  <a:cubicBezTo>
                    <a:pt x="15068" y="8687"/>
                    <a:pt x="15447" y="7513"/>
                    <a:pt x="15352" y="7748"/>
                  </a:cubicBezTo>
                  <a:cubicBezTo>
                    <a:pt x="15257" y="7983"/>
                    <a:pt x="14689" y="9626"/>
                    <a:pt x="14121" y="11739"/>
                  </a:cubicBezTo>
                  <a:cubicBezTo>
                    <a:pt x="13552" y="13852"/>
                    <a:pt x="12984" y="16435"/>
                    <a:pt x="12794" y="16787"/>
                  </a:cubicBezTo>
                  <a:cubicBezTo>
                    <a:pt x="12605" y="17139"/>
                    <a:pt x="12794" y="15261"/>
                    <a:pt x="13363" y="12913"/>
                  </a:cubicBezTo>
                  <a:cubicBezTo>
                    <a:pt x="13931" y="10565"/>
                    <a:pt x="14878" y="7748"/>
                    <a:pt x="15636" y="5870"/>
                  </a:cubicBezTo>
                  <a:cubicBezTo>
                    <a:pt x="16394" y="3991"/>
                    <a:pt x="16963" y="3052"/>
                    <a:pt x="17721" y="2583"/>
                  </a:cubicBezTo>
                  <a:cubicBezTo>
                    <a:pt x="18478" y="2113"/>
                    <a:pt x="19426" y="2113"/>
                    <a:pt x="19994" y="2817"/>
                  </a:cubicBezTo>
                  <a:cubicBezTo>
                    <a:pt x="20563" y="3522"/>
                    <a:pt x="20752" y="4930"/>
                    <a:pt x="20942" y="7983"/>
                  </a:cubicBezTo>
                  <a:cubicBezTo>
                    <a:pt x="21131" y="11035"/>
                    <a:pt x="21321" y="15730"/>
                    <a:pt x="21510" y="20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8199634" y="2280905"/>
              <a:ext cx="373374" cy="369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421" fill="norm" stroke="1" extrusionOk="0">
                  <a:moveTo>
                    <a:pt x="5784" y="16021"/>
                  </a:moveTo>
                  <a:cubicBezTo>
                    <a:pt x="5906" y="15407"/>
                    <a:pt x="6028" y="14794"/>
                    <a:pt x="5906" y="14241"/>
                  </a:cubicBezTo>
                  <a:cubicBezTo>
                    <a:pt x="5784" y="13689"/>
                    <a:pt x="5418" y="13198"/>
                    <a:pt x="4929" y="13076"/>
                  </a:cubicBezTo>
                  <a:cubicBezTo>
                    <a:pt x="4441" y="12953"/>
                    <a:pt x="3831" y="13198"/>
                    <a:pt x="2977" y="13996"/>
                  </a:cubicBezTo>
                  <a:cubicBezTo>
                    <a:pt x="2123" y="14794"/>
                    <a:pt x="1024" y="16144"/>
                    <a:pt x="475" y="17310"/>
                  </a:cubicBezTo>
                  <a:cubicBezTo>
                    <a:pt x="-74" y="18476"/>
                    <a:pt x="-74" y="19457"/>
                    <a:pt x="109" y="20194"/>
                  </a:cubicBezTo>
                  <a:cubicBezTo>
                    <a:pt x="292" y="20930"/>
                    <a:pt x="658" y="21421"/>
                    <a:pt x="1146" y="21421"/>
                  </a:cubicBezTo>
                  <a:cubicBezTo>
                    <a:pt x="1634" y="21421"/>
                    <a:pt x="2245" y="20930"/>
                    <a:pt x="3404" y="19151"/>
                  </a:cubicBezTo>
                  <a:cubicBezTo>
                    <a:pt x="4563" y="17371"/>
                    <a:pt x="6272" y="14303"/>
                    <a:pt x="7553" y="11235"/>
                  </a:cubicBezTo>
                  <a:cubicBezTo>
                    <a:pt x="8834" y="8166"/>
                    <a:pt x="9689" y="5098"/>
                    <a:pt x="10116" y="3135"/>
                  </a:cubicBezTo>
                  <a:cubicBezTo>
                    <a:pt x="10543" y="1171"/>
                    <a:pt x="10543" y="312"/>
                    <a:pt x="10299" y="66"/>
                  </a:cubicBezTo>
                  <a:cubicBezTo>
                    <a:pt x="10055" y="-179"/>
                    <a:pt x="9567" y="189"/>
                    <a:pt x="8834" y="2214"/>
                  </a:cubicBezTo>
                  <a:cubicBezTo>
                    <a:pt x="8102" y="4239"/>
                    <a:pt x="7126" y="7921"/>
                    <a:pt x="6577" y="10866"/>
                  </a:cubicBezTo>
                  <a:cubicBezTo>
                    <a:pt x="6028" y="13812"/>
                    <a:pt x="5906" y="16021"/>
                    <a:pt x="5845" y="17494"/>
                  </a:cubicBezTo>
                  <a:cubicBezTo>
                    <a:pt x="5784" y="18966"/>
                    <a:pt x="5784" y="19703"/>
                    <a:pt x="6089" y="20132"/>
                  </a:cubicBezTo>
                  <a:cubicBezTo>
                    <a:pt x="6394" y="20562"/>
                    <a:pt x="7004" y="20685"/>
                    <a:pt x="7980" y="19948"/>
                  </a:cubicBezTo>
                  <a:cubicBezTo>
                    <a:pt x="8957" y="19212"/>
                    <a:pt x="10299" y="17616"/>
                    <a:pt x="11092" y="16512"/>
                  </a:cubicBezTo>
                  <a:cubicBezTo>
                    <a:pt x="11885" y="15407"/>
                    <a:pt x="12129" y="14794"/>
                    <a:pt x="12068" y="14241"/>
                  </a:cubicBezTo>
                  <a:cubicBezTo>
                    <a:pt x="12007" y="13689"/>
                    <a:pt x="11641" y="13198"/>
                    <a:pt x="11275" y="13198"/>
                  </a:cubicBezTo>
                  <a:cubicBezTo>
                    <a:pt x="10909" y="13198"/>
                    <a:pt x="10543" y="13689"/>
                    <a:pt x="10299" y="14855"/>
                  </a:cubicBezTo>
                  <a:cubicBezTo>
                    <a:pt x="10055" y="16021"/>
                    <a:pt x="9933" y="17862"/>
                    <a:pt x="10055" y="19028"/>
                  </a:cubicBezTo>
                  <a:cubicBezTo>
                    <a:pt x="10177" y="20194"/>
                    <a:pt x="10543" y="20685"/>
                    <a:pt x="11031" y="20869"/>
                  </a:cubicBezTo>
                  <a:cubicBezTo>
                    <a:pt x="11519" y="21053"/>
                    <a:pt x="12129" y="20930"/>
                    <a:pt x="12801" y="20316"/>
                  </a:cubicBezTo>
                  <a:cubicBezTo>
                    <a:pt x="13472" y="19703"/>
                    <a:pt x="14204" y="18598"/>
                    <a:pt x="14631" y="17371"/>
                  </a:cubicBezTo>
                  <a:cubicBezTo>
                    <a:pt x="15058" y="16144"/>
                    <a:pt x="15180" y="14794"/>
                    <a:pt x="15424" y="13873"/>
                  </a:cubicBezTo>
                  <a:cubicBezTo>
                    <a:pt x="15668" y="12953"/>
                    <a:pt x="16034" y="12462"/>
                    <a:pt x="16340" y="12523"/>
                  </a:cubicBezTo>
                  <a:cubicBezTo>
                    <a:pt x="16645" y="12585"/>
                    <a:pt x="16889" y="13198"/>
                    <a:pt x="17194" y="14364"/>
                  </a:cubicBezTo>
                  <a:cubicBezTo>
                    <a:pt x="17499" y="15530"/>
                    <a:pt x="17865" y="17248"/>
                    <a:pt x="17987" y="18476"/>
                  </a:cubicBezTo>
                  <a:cubicBezTo>
                    <a:pt x="18109" y="19703"/>
                    <a:pt x="17987" y="20439"/>
                    <a:pt x="17743" y="20562"/>
                  </a:cubicBezTo>
                  <a:cubicBezTo>
                    <a:pt x="17499" y="20685"/>
                    <a:pt x="17133" y="20194"/>
                    <a:pt x="17377" y="18844"/>
                  </a:cubicBezTo>
                  <a:cubicBezTo>
                    <a:pt x="17621" y="17494"/>
                    <a:pt x="18475" y="15285"/>
                    <a:pt x="19268" y="13873"/>
                  </a:cubicBezTo>
                  <a:cubicBezTo>
                    <a:pt x="20062" y="12462"/>
                    <a:pt x="20794" y="11848"/>
                    <a:pt x="21526" y="11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8621363" y="2303225"/>
              <a:ext cx="72295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600" fill="norm" stroke="1" extrusionOk="0">
                  <a:moveTo>
                    <a:pt x="21078" y="0"/>
                  </a:moveTo>
                  <a:cubicBezTo>
                    <a:pt x="16758" y="2267"/>
                    <a:pt x="12438" y="4533"/>
                    <a:pt x="8735" y="7467"/>
                  </a:cubicBezTo>
                  <a:cubicBezTo>
                    <a:pt x="5032" y="10400"/>
                    <a:pt x="1947" y="14000"/>
                    <a:pt x="712" y="16467"/>
                  </a:cubicBezTo>
                  <a:cubicBezTo>
                    <a:pt x="-522" y="18933"/>
                    <a:pt x="95" y="20267"/>
                    <a:pt x="7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8680957" y="2524343"/>
              <a:ext cx="75351" cy="328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341" fill="norm" stroke="1" extrusionOk="0">
                  <a:moveTo>
                    <a:pt x="0" y="2963"/>
                  </a:moveTo>
                  <a:cubicBezTo>
                    <a:pt x="600" y="2275"/>
                    <a:pt x="1200" y="1587"/>
                    <a:pt x="3000" y="1312"/>
                  </a:cubicBezTo>
                  <a:cubicBezTo>
                    <a:pt x="4800" y="1037"/>
                    <a:pt x="7800" y="1174"/>
                    <a:pt x="11100" y="899"/>
                  </a:cubicBezTo>
                  <a:cubicBezTo>
                    <a:pt x="14400" y="624"/>
                    <a:pt x="18000" y="-64"/>
                    <a:pt x="19800" y="5"/>
                  </a:cubicBezTo>
                  <a:cubicBezTo>
                    <a:pt x="21600" y="74"/>
                    <a:pt x="21600" y="899"/>
                    <a:pt x="21000" y="3238"/>
                  </a:cubicBezTo>
                  <a:cubicBezTo>
                    <a:pt x="20400" y="5577"/>
                    <a:pt x="19200" y="9429"/>
                    <a:pt x="17400" y="12593"/>
                  </a:cubicBezTo>
                  <a:cubicBezTo>
                    <a:pt x="15600" y="15758"/>
                    <a:pt x="13200" y="18234"/>
                    <a:pt x="10500" y="19679"/>
                  </a:cubicBezTo>
                  <a:cubicBezTo>
                    <a:pt x="7800" y="21123"/>
                    <a:pt x="4800" y="21536"/>
                    <a:pt x="3000" y="21261"/>
                  </a:cubicBezTo>
                  <a:cubicBezTo>
                    <a:pt x="1200" y="20986"/>
                    <a:pt x="600" y="20023"/>
                    <a:pt x="300" y="19197"/>
                  </a:cubicBezTo>
                  <a:cubicBezTo>
                    <a:pt x="0" y="18372"/>
                    <a:pt x="0" y="17684"/>
                    <a:pt x="0" y="16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8801608" y="2531825"/>
              <a:ext cx="571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8827007" y="2468325"/>
              <a:ext cx="317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8884735" y="2466638"/>
              <a:ext cx="204931" cy="449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432" fill="norm" stroke="1" extrusionOk="0">
                  <a:moveTo>
                    <a:pt x="601" y="1595"/>
                  </a:moveTo>
                  <a:cubicBezTo>
                    <a:pt x="601" y="3109"/>
                    <a:pt x="601" y="4623"/>
                    <a:pt x="491" y="5632"/>
                  </a:cubicBezTo>
                  <a:cubicBezTo>
                    <a:pt x="381" y="6642"/>
                    <a:pt x="160" y="7146"/>
                    <a:pt x="50" y="7146"/>
                  </a:cubicBezTo>
                  <a:cubicBezTo>
                    <a:pt x="-60" y="7146"/>
                    <a:pt x="-60" y="6642"/>
                    <a:pt x="822" y="5784"/>
                  </a:cubicBezTo>
                  <a:cubicBezTo>
                    <a:pt x="1703" y="4926"/>
                    <a:pt x="3467" y="3715"/>
                    <a:pt x="4679" y="2907"/>
                  </a:cubicBezTo>
                  <a:cubicBezTo>
                    <a:pt x="5891" y="2100"/>
                    <a:pt x="6552" y="1696"/>
                    <a:pt x="7213" y="1696"/>
                  </a:cubicBezTo>
                  <a:cubicBezTo>
                    <a:pt x="7875" y="1696"/>
                    <a:pt x="8536" y="2100"/>
                    <a:pt x="8536" y="2655"/>
                  </a:cubicBezTo>
                  <a:cubicBezTo>
                    <a:pt x="8536" y="3210"/>
                    <a:pt x="7875" y="3916"/>
                    <a:pt x="7544" y="4572"/>
                  </a:cubicBezTo>
                  <a:cubicBezTo>
                    <a:pt x="7213" y="5229"/>
                    <a:pt x="7213" y="5834"/>
                    <a:pt x="7764" y="6137"/>
                  </a:cubicBezTo>
                  <a:cubicBezTo>
                    <a:pt x="8316" y="6440"/>
                    <a:pt x="9418" y="6440"/>
                    <a:pt x="11401" y="5885"/>
                  </a:cubicBezTo>
                  <a:cubicBezTo>
                    <a:pt x="13385" y="5329"/>
                    <a:pt x="16250" y="4219"/>
                    <a:pt x="18013" y="3412"/>
                  </a:cubicBezTo>
                  <a:cubicBezTo>
                    <a:pt x="19777" y="2604"/>
                    <a:pt x="20438" y="2100"/>
                    <a:pt x="20879" y="1544"/>
                  </a:cubicBezTo>
                  <a:cubicBezTo>
                    <a:pt x="21320" y="989"/>
                    <a:pt x="21540" y="384"/>
                    <a:pt x="21099" y="131"/>
                  </a:cubicBezTo>
                  <a:cubicBezTo>
                    <a:pt x="20658" y="-121"/>
                    <a:pt x="19556" y="-20"/>
                    <a:pt x="18234" y="535"/>
                  </a:cubicBezTo>
                  <a:cubicBezTo>
                    <a:pt x="16911" y="1090"/>
                    <a:pt x="15369" y="2100"/>
                    <a:pt x="14707" y="3109"/>
                  </a:cubicBezTo>
                  <a:cubicBezTo>
                    <a:pt x="14046" y="4118"/>
                    <a:pt x="14267" y="5128"/>
                    <a:pt x="15038" y="5986"/>
                  </a:cubicBezTo>
                  <a:cubicBezTo>
                    <a:pt x="15809" y="6843"/>
                    <a:pt x="17132" y="7550"/>
                    <a:pt x="17573" y="8458"/>
                  </a:cubicBezTo>
                  <a:cubicBezTo>
                    <a:pt x="18013" y="9367"/>
                    <a:pt x="17573" y="10477"/>
                    <a:pt x="17132" y="12092"/>
                  </a:cubicBezTo>
                  <a:cubicBezTo>
                    <a:pt x="16691" y="13707"/>
                    <a:pt x="16250" y="15827"/>
                    <a:pt x="15699" y="17290"/>
                  </a:cubicBezTo>
                  <a:cubicBezTo>
                    <a:pt x="15148" y="18754"/>
                    <a:pt x="14487" y="19561"/>
                    <a:pt x="13495" y="20217"/>
                  </a:cubicBezTo>
                  <a:cubicBezTo>
                    <a:pt x="12503" y="20873"/>
                    <a:pt x="11181" y="21378"/>
                    <a:pt x="10189" y="21429"/>
                  </a:cubicBezTo>
                  <a:cubicBezTo>
                    <a:pt x="9197" y="21479"/>
                    <a:pt x="8536" y="21075"/>
                    <a:pt x="8095" y="20621"/>
                  </a:cubicBezTo>
                  <a:cubicBezTo>
                    <a:pt x="7654" y="20167"/>
                    <a:pt x="7434" y="19662"/>
                    <a:pt x="7213" y="191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9540716" y="2269796"/>
              <a:ext cx="199471" cy="386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229" fill="norm" stroke="1" extrusionOk="0">
                  <a:moveTo>
                    <a:pt x="16608" y="14725"/>
                  </a:moveTo>
                  <a:cubicBezTo>
                    <a:pt x="15033" y="13679"/>
                    <a:pt x="13458" y="12634"/>
                    <a:pt x="11658" y="12054"/>
                  </a:cubicBezTo>
                  <a:cubicBezTo>
                    <a:pt x="9858" y="11473"/>
                    <a:pt x="7833" y="11357"/>
                    <a:pt x="5808" y="12518"/>
                  </a:cubicBezTo>
                  <a:cubicBezTo>
                    <a:pt x="3783" y="13679"/>
                    <a:pt x="1758" y="16118"/>
                    <a:pt x="745" y="17860"/>
                  </a:cubicBezTo>
                  <a:cubicBezTo>
                    <a:pt x="-267" y="19602"/>
                    <a:pt x="-267" y="20647"/>
                    <a:pt x="858" y="21054"/>
                  </a:cubicBezTo>
                  <a:cubicBezTo>
                    <a:pt x="1983" y="21460"/>
                    <a:pt x="4233" y="21228"/>
                    <a:pt x="6933" y="19660"/>
                  </a:cubicBezTo>
                  <a:cubicBezTo>
                    <a:pt x="9633" y="18092"/>
                    <a:pt x="12783" y="15189"/>
                    <a:pt x="15258" y="11995"/>
                  </a:cubicBezTo>
                  <a:cubicBezTo>
                    <a:pt x="17733" y="8802"/>
                    <a:pt x="19533" y="5318"/>
                    <a:pt x="20433" y="3170"/>
                  </a:cubicBezTo>
                  <a:cubicBezTo>
                    <a:pt x="21333" y="1021"/>
                    <a:pt x="21333" y="208"/>
                    <a:pt x="20996" y="34"/>
                  </a:cubicBezTo>
                  <a:cubicBezTo>
                    <a:pt x="20658" y="-140"/>
                    <a:pt x="19983" y="325"/>
                    <a:pt x="18858" y="2125"/>
                  </a:cubicBezTo>
                  <a:cubicBezTo>
                    <a:pt x="17733" y="3925"/>
                    <a:pt x="16158" y="7060"/>
                    <a:pt x="15145" y="9789"/>
                  </a:cubicBezTo>
                  <a:cubicBezTo>
                    <a:pt x="14133" y="12518"/>
                    <a:pt x="13683" y="14841"/>
                    <a:pt x="13571" y="16350"/>
                  </a:cubicBezTo>
                  <a:cubicBezTo>
                    <a:pt x="13458" y="17860"/>
                    <a:pt x="13683" y="18557"/>
                    <a:pt x="14695" y="18731"/>
                  </a:cubicBezTo>
                  <a:cubicBezTo>
                    <a:pt x="15708" y="18905"/>
                    <a:pt x="17508" y="18557"/>
                    <a:pt x="19308" y="18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9744307" y="2385775"/>
              <a:ext cx="66952" cy="217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502" fill="norm" stroke="1" extrusionOk="0">
                  <a:moveTo>
                    <a:pt x="13250" y="9437"/>
                  </a:moveTo>
                  <a:cubicBezTo>
                    <a:pt x="9875" y="11324"/>
                    <a:pt x="6500" y="13212"/>
                    <a:pt x="4138" y="14784"/>
                  </a:cubicBezTo>
                  <a:cubicBezTo>
                    <a:pt x="1775" y="16357"/>
                    <a:pt x="425" y="17616"/>
                    <a:pt x="87" y="18874"/>
                  </a:cubicBezTo>
                  <a:cubicBezTo>
                    <a:pt x="-250" y="20132"/>
                    <a:pt x="425" y="21390"/>
                    <a:pt x="1437" y="21495"/>
                  </a:cubicBezTo>
                  <a:cubicBezTo>
                    <a:pt x="2450" y="21600"/>
                    <a:pt x="3800" y="20551"/>
                    <a:pt x="5150" y="17825"/>
                  </a:cubicBezTo>
                  <a:cubicBezTo>
                    <a:pt x="6500" y="15099"/>
                    <a:pt x="7850" y="10695"/>
                    <a:pt x="10550" y="7445"/>
                  </a:cubicBezTo>
                  <a:cubicBezTo>
                    <a:pt x="13250" y="4194"/>
                    <a:pt x="17300" y="2097"/>
                    <a:pt x="213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9854125" y="2395059"/>
              <a:ext cx="84134" cy="227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2" h="21303" fill="norm" stroke="1" extrusionOk="0">
                  <a:moveTo>
                    <a:pt x="20442" y="914"/>
                  </a:moveTo>
                  <a:cubicBezTo>
                    <a:pt x="16842" y="517"/>
                    <a:pt x="13242" y="121"/>
                    <a:pt x="10156" y="22"/>
                  </a:cubicBezTo>
                  <a:cubicBezTo>
                    <a:pt x="7071" y="-77"/>
                    <a:pt x="4499" y="121"/>
                    <a:pt x="2442" y="1211"/>
                  </a:cubicBezTo>
                  <a:cubicBezTo>
                    <a:pt x="385" y="2301"/>
                    <a:pt x="-1158" y="4283"/>
                    <a:pt x="1156" y="7156"/>
                  </a:cubicBezTo>
                  <a:cubicBezTo>
                    <a:pt x="3471" y="10029"/>
                    <a:pt x="9642" y="13795"/>
                    <a:pt x="12728" y="16272"/>
                  </a:cubicBezTo>
                  <a:cubicBezTo>
                    <a:pt x="15813" y="18749"/>
                    <a:pt x="15813" y="19938"/>
                    <a:pt x="14528" y="20631"/>
                  </a:cubicBezTo>
                  <a:cubicBezTo>
                    <a:pt x="13242" y="21325"/>
                    <a:pt x="10671" y="21523"/>
                    <a:pt x="9128" y="21028"/>
                  </a:cubicBezTo>
                  <a:cubicBezTo>
                    <a:pt x="7585" y="20532"/>
                    <a:pt x="7071" y="19343"/>
                    <a:pt x="6813" y="18055"/>
                  </a:cubicBezTo>
                  <a:cubicBezTo>
                    <a:pt x="6556" y="16767"/>
                    <a:pt x="6556" y="15380"/>
                    <a:pt x="6556" y="139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10014991" y="2277825"/>
              <a:ext cx="69318" cy="357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600" fill="norm" stroke="1" extrusionOk="0">
                  <a:moveTo>
                    <a:pt x="21435" y="0"/>
                  </a:moveTo>
                  <a:cubicBezTo>
                    <a:pt x="18162" y="2940"/>
                    <a:pt x="14890" y="5879"/>
                    <a:pt x="11290" y="8947"/>
                  </a:cubicBezTo>
                  <a:cubicBezTo>
                    <a:pt x="7690" y="12014"/>
                    <a:pt x="3762" y="15209"/>
                    <a:pt x="1799" y="17127"/>
                  </a:cubicBezTo>
                  <a:cubicBezTo>
                    <a:pt x="-165" y="19044"/>
                    <a:pt x="-165" y="19683"/>
                    <a:pt x="162" y="20322"/>
                  </a:cubicBezTo>
                  <a:cubicBezTo>
                    <a:pt x="490" y="20961"/>
                    <a:pt x="1144" y="21600"/>
                    <a:pt x="4744" y="21600"/>
                  </a:cubicBezTo>
                  <a:cubicBezTo>
                    <a:pt x="8344" y="21600"/>
                    <a:pt x="14890" y="20961"/>
                    <a:pt x="21435" y="20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10008107" y="2434893"/>
              <a:ext cx="159233" cy="175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0800" fill="norm" stroke="1" extrusionOk="0">
                  <a:moveTo>
                    <a:pt x="0" y="953"/>
                  </a:moveTo>
                  <a:cubicBezTo>
                    <a:pt x="1137" y="199"/>
                    <a:pt x="2274" y="-554"/>
                    <a:pt x="5684" y="576"/>
                  </a:cubicBezTo>
                  <a:cubicBezTo>
                    <a:pt x="9095" y="1706"/>
                    <a:pt x="14779" y="4720"/>
                    <a:pt x="17905" y="7609"/>
                  </a:cubicBezTo>
                  <a:cubicBezTo>
                    <a:pt x="21032" y="10497"/>
                    <a:pt x="21600" y="13260"/>
                    <a:pt x="21316" y="15395"/>
                  </a:cubicBezTo>
                  <a:cubicBezTo>
                    <a:pt x="21032" y="17530"/>
                    <a:pt x="19895" y="19037"/>
                    <a:pt x="18616" y="19916"/>
                  </a:cubicBezTo>
                  <a:cubicBezTo>
                    <a:pt x="17337" y="20795"/>
                    <a:pt x="15916" y="21046"/>
                    <a:pt x="14779" y="20544"/>
                  </a:cubicBezTo>
                  <a:cubicBezTo>
                    <a:pt x="13642" y="20041"/>
                    <a:pt x="12789" y="18786"/>
                    <a:pt x="13642" y="16148"/>
                  </a:cubicBezTo>
                  <a:cubicBezTo>
                    <a:pt x="14495" y="13511"/>
                    <a:pt x="17053" y="9493"/>
                    <a:pt x="19611" y="5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10224007" y="2474675"/>
              <a:ext cx="190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10268458" y="2366725"/>
              <a:ext cx="254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10298127" y="2284175"/>
              <a:ext cx="90982" cy="343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367" fill="norm" stroke="1" extrusionOk="0">
                  <a:moveTo>
                    <a:pt x="21101" y="0"/>
                  </a:moveTo>
                  <a:cubicBezTo>
                    <a:pt x="15701" y="3951"/>
                    <a:pt x="10301" y="7902"/>
                    <a:pt x="6865" y="10866"/>
                  </a:cubicBezTo>
                  <a:cubicBezTo>
                    <a:pt x="3428" y="13829"/>
                    <a:pt x="1956" y="15805"/>
                    <a:pt x="974" y="17451"/>
                  </a:cubicBezTo>
                  <a:cubicBezTo>
                    <a:pt x="-8" y="19098"/>
                    <a:pt x="-499" y="20415"/>
                    <a:pt x="728" y="21007"/>
                  </a:cubicBezTo>
                  <a:cubicBezTo>
                    <a:pt x="1956" y="21600"/>
                    <a:pt x="4901" y="21468"/>
                    <a:pt x="8583" y="20546"/>
                  </a:cubicBezTo>
                  <a:cubicBezTo>
                    <a:pt x="12265" y="19624"/>
                    <a:pt x="16683" y="17912"/>
                    <a:pt x="18892" y="16727"/>
                  </a:cubicBezTo>
                  <a:cubicBezTo>
                    <a:pt x="21101" y="15541"/>
                    <a:pt x="21101" y="14883"/>
                    <a:pt x="20610" y="14159"/>
                  </a:cubicBezTo>
                  <a:cubicBezTo>
                    <a:pt x="20119" y="13434"/>
                    <a:pt x="19137" y="12644"/>
                    <a:pt x="17174" y="12183"/>
                  </a:cubicBezTo>
                  <a:cubicBezTo>
                    <a:pt x="15210" y="11722"/>
                    <a:pt x="12265" y="11590"/>
                    <a:pt x="10792" y="11920"/>
                  </a:cubicBezTo>
                  <a:cubicBezTo>
                    <a:pt x="9319" y="12249"/>
                    <a:pt x="9319" y="13039"/>
                    <a:pt x="9319" y="13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10408158" y="2280875"/>
              <a:ext cx="330200" cy="301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9" fill="norm" stroke="1" extrusionOk="0">
                  <a:moveTo>
                    <a:pt x="0" y="14086"/>
                  </a:moveTo>
                  <a:cubicBezTo>
                    <a:pt x="138" y="15575"/>
                    <a:pt x="277" y="17065"/>
                    <a:pt x="346" y="18182"/>
                  </a:cubicBezTo>
                  <a:cubicBezTo>
                    <a:pt x="415" y="19299"/>
                    <a:pt x="415" y="20044"/>
                    <a:pt x="762" y="20342"/>
                  </a:cubicBezTo>
                  <a:cubicBezTo>
                    <a:pt x="1108" y="20640"/>
                    <a:pt x="1800" y="20491"/>
                    <a:pt x="2631" y="19895"/>
                  </a:cubicBezTo>
                  <a:cubicBezTo>
                    <a:pt x="3462" y="19299"/>
                    <a:pt x="4431" y="18257"/>
                    <a:pt x="5123" y="17437"/>
                  </a:cubicBezTo>
                  <a:cubicBezTo>
                    <a:pt x="5815" y="16618"/>
                    <a:pt x="6231" y="16022"/>
                    <a:pt x="6369" y="16171"/>
                  </a:cubicBezTo>
                  <a:cubicBezTo>
                    <a:pt x="6508" y="16320"/>
                    <a:pt x="6369" y="17214"/>
                    <a:pt x="6369" y="18033"/>
                  </a:cubicBezTo>
                  <a:cubicBezTo>
                    <a:pt x="6369" y="18853"/>
                    <a:pt x="6508" y="19597"/>
                    <a:pt x="6923" y="19970"/>
                  </a:cubicBezTo>
                  <a:cubicBezTo>
                    <a:pt x="7338" y="20342"/>
                    <a:pt x="8031" y="20342"/>
                    <a:pt x="9208" y="19374"/>
                  </a:cubicBezTo>
                  <a:cubicBezTo>
                    <a:pt x="10385" y="18406"/>
                    <a:pt x="12046" y="16469"/>
                    <a:pt x="13915" y="13490"/>
                  </a:cubicBezTo>
                  <a:cubicBezTo>
                    <a:pt x="15785" y="10511"/>
                    <a:pt x="17862" y="6488"/>
                    <a:pt x="18969" y="3956"/>
                  </a:cubicBezTo>
                  <a:cubicBezTo>
                    <a:pt x="20077" y="1424"/>
                    <a:pt x="20215" y="381"/>
                    <a:pt x="19938" y="83"/>
                  </a:cubicBezTo>
                  <a:cubicBezTo>
                    <a:pt x="19662" y="-215"/>
                    <a:pt x="18969" y="232"/>
                    <a:pt x="17862" y="2317"/>
                  </a:cubicBezTo>
                  <a:cubicBezTo>
                    <a:pt x="16754" y="4403"/>
                    <a:pt x="15231" y="8127"/>
                    <a:pt x="14262" y="11181"/>
                  </a:cubicBezTo>
                  <a:cubicBezTo>
                    <a:pt x="13292" y="14235"/>
                    <a:pt x="12877" y="16618"/>
                    <a:pt x="12808" y="18182"/>
                  </a:cubicBezTo>
                  <a:cubicBezTo>
                    <a:pt x="12738" y="19746"/>
                    <a:pt x="13015" y="20491"/>
                    <a:pt x="13500" y="20864"/>
                  </a:cubicBezTo>
                  <a:cubicBezTo>
                    <a:pt x="13985" y="21236"/>
                    <a:pt x="14677" y="21236"/>
                    <a:pt x="15231" y="20938"/>
                  </a:cubicBezTo>
                  <a:cubicBezTo>
                    <a:pt x="15785" y="20640"/>
                    <a:pt x="16200" y="20044"/>
                    <a:pt x="16408" y="19299"/>
                  </a:cubicBezTo>
                  <a:cubicBezTo>
                    <a:pt x="16615" y="18555"/>
                    <a:pt x="16615" y="17661"/>
                    <a:pt x="16408" y="16916"/>
                  </a:cubicBezTo>
                  <a:cubicBezTo>
                    <a:pt x="16200" y="16171"/>
                    <a:pt x="15785" y="15575"/>
                    <a:pt x="14954" y="14905"/>
                  </a:cubicBezTo>
                  <a:cubicBezTo>
                    <a:pt x="14123" y="14235"/>
                    <a:pt x="12877" y="13490"/>
                    <a:pt x="12600" y="13192"/>
                  </a:cubicBezTo>
                  <a:cubicBezTo>
                    <a:pt x="12323" y="12894"/>
                    <a:pt x="13015" y="13043"/>
                    <a:pt x="13708" y="13117"/>
                  </a:cubicBezTo>
                  <a:cubicBezTo>
                    <a:pt x="14400" y="13192"/>
                    <a:pt x="15092" y="13192"/>
                    <a:pt x="15785" y="13415"/>
                  </a:cubicBezTo>
                  <a:cubicBezTo>
                    <a:pt x="16477" y="13639"/>
                    <a:pt x="17169" y="14086"/>
                    <a:pt x="17585" y="15054"/>
                  </a:cubicBezTo>
                  <a:cubicBezTo>
                    <a:pt x="18000" y="16022"/>
                    <a:pt x="18138" y="17512"/>
                    <a:pt x="18000" y="18853"/>
                  </a:cubicBezTo>
                  <a:cubicBezTo>
                    <a:pt x="17862" y="20193"/>
                    <a:pt x="17446" y="21385"/>
                    <a:pt x="17446" y="21162"/>
                  </a:cubicBezTo>
                  <a:cubicBezTo>
                    <a:pt x="17446" y="20938"/>
                    <a:pt x="17862" y="19299"/>
                    <a:pt x="18623" y="16767"/>
                  </a:cubicBezTo>
                  <a:cubicBezTo>
                    <a:pt x="19385" y="14235"/>
                    <a:pt x="20492" y="10808"/>
                    <a:pt x="21600" y="7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10733723" y="2468325"/>
              <a:ext cx="73477" cy="105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8" h="21437" fill="norm" stroke="1" extrusionOk="0">
                  <a:moveTo>
                    <a:pt x="19314" y="0"/>
                  </a:moveTo>
                  <a:cubicBezTo>
                    <a:pt x="13914" y="2160"/>
                    <a:pt x="8514" y="4320"/>
                    <a:pt x="4914" y="7560"/>
                  </a:cubicBezTo>
                  <a:cubicBezTo>
                    <a:pt x="1314" y="10800"/>
                    <a:pt x="-486" y="15120"/>
                    <a:pt x="114" y="17712"/>
                  </a:cubicBezTo>
                  <a:cubicBezTo>
                    <a:pt x="714" y="20304"/>
                    <a:pt x="3714" y="21168"/>
                    <a:pt x="6714" y="21384"/>
                  </a:cubicBezTo>
                  <a:cubicBezTo>
                    <a:pt x="9714" y="21600"/>
                    <a:pt x="12714" y="21168"/>
                    <a:pt x="15114" y="19872"/>
                  </a:cubicBezTo>
                  <a:cubicBezTo>
                    <a:pt x="17514" y="18576"/>
                    <a:pt x="19314" y="16416"/>
                    <a:pt x="20214" y="13392"/>
                  </a:cubicBezTo>
                  <a:cubicBezTo>
                    <a:pt x="21114" y="10368"/>
                    <a:pt x="21114" y="6480"/>
                    <a:pt x="19614" y="4536"/>
                  </a:cubicBezTo>
                  <a:cubicBezTo>
                    <a:pt x="18114" y="2592"/>
                    <a:pt x="15114" y="2592"/>
                    <a:pt x="12114" y="2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10843285" y="2453724"/>
              <a:ext cx="114418" cy="147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265" fill="norm" stroke="1" extrusionOk="0">
                  <a:moveTo>
                    <a:pt x="560" y="3924"/>
                  </a:moveTo>
                  <a:cubicBezTo>
                    <a:pt x="560" y="7271"/>
                    <a:pt x="560" y="10617"/>
                    <a:pt x="364" y="13203"/>
                  </a:cubicBezTo>
                  <a:cubicBezTo>
                    <a:pt x="168" y="15789"/>
                    <a:pt x="-225" y="17614"/>
                    <a:pt x="168" y="17462"/>
                  </a:cubicBezTo>
                  <a:cubicBezTo>
                    <a:pt x="560" y="17310"/>
                    <a:pt x="1739" y="15180"/>
                    <a:pt x="4095" y="11986"/>
                  </a:cubicBezTo>
                  <a:cubicBezTo>
                    <a:pt x="6451" y="8792"/>
                    <a:pt x="9986" y="4533"/>
                    <a:pt x="12735" y="2251"/>
                  </a:cubicBezTo>
                  <a:cubicBezTo>
                    <a:pt x="15484" y="-31"/>
                    <a:pt x="17448" y="-335"/>
                    <a:pt x="18822" y="273"/>
                  </a:cubicBezTo>
                  <a:cubicBezTo>
                    <a:pt x="20197" y="882"/>
                    <a:pt x="20982" y="2403"/>
                    <a:pt x="21179" y="5445"/>
                  </a:cubicBezTo>
                  <a:cubicBezTo>
                    <a:pt x="21375" y="8488"/>
                    <a:pt x="20982" y="13051"/>
                    <a:pt x="20197" y="15941"/>
                  </a:cubicBezTo>
                  <a:cubicBezTo>
                    <a:pt x="19411" y="18831"/>
                    <a:pt x="18233" y="20048"/>
                    <a:pt x="17055" y="21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3537458" y="2057692"/>
              <a:ext cx="2162263" cy="188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600" fill="norm" stroke="1" extrusionOk="0">
                  <a:moveTo>
                    <a:pt x="0" y="20872"/>
                  </a:moveTo>
                  <a:cubicBezTo>
                    <a:pt x="380" y="18930"/>
                    <a:pt x="761" y="16989"/>
                    <a:pt x="1321" y="15290"/>
                  </a:cubicBezTo>
                  <a:cubicBezTo>
                    <a:pt x="1881" y="13591"/>
                    <a:pt x="2621" y="12135"/>
                    <a:pt x="3434" y="10679"/>
                  </a:cubicBezTo>
                  <a:cubicBezTo>
                    <a:pt x="4248" y="9222"/>
                    <a:pt x="5136" y="7766"/>
                    <a:pt x="5971" y="6674"/>
                  </a:cubicBezTo>
                  <a:cubicBezTo>
                    <a:pt x="6805" y="5582"/>
                    <a:pt x="7587" y="4854"/>
                    <a:pt x="8391" y="4369"/>
                  </a:cubicBezTo>
                  <a:cubicBezTo>
                    <a:pt x="9194" y="3883"/>
                    <a:pt x="10018" y="3640"/>
                    <a:pt x="10821" y="3519"/>
                  </a:cubicBezTo>
                  <a:cubicBezTo>
                    <a:pt x="11624" y="3398"/>
                    <a:pt x="12406" y="3398"/>
                    <a:pt x="13178" y="3519"/>
                  </a:cubicBezTo>
                  <a:cubicBezTo>
                    <a:pt x="13949" y="3640"/>
                    <a:pt x="14710" y="3883"/>
                    <a:pt x="15524" y="4247"/>
                  </a:cubicBezTo>
                  <a:cubicBezTo>
                    <a:pt x="16337" y="4611"/>
                    <a:pt x="17204" y="5097"/>
                    <a:pt x="18028" y="5461"/>
                  </a:cubicBezTo>
                  <a:cubicBezTo>
                    <a:pt x="18852" y="5825"/>
                    <a:pt x="19634" y="6067"/>
                    <a:pt x="20195" y="5703"/>
                  </a:cubicBezTo>
                  <a:cubicBezTo>
                    <a:pt x="20755" y="5339"/>
                    <a:pt x="21093" y="4369"/>
                    <a:pt x="21304" y="3398"/>
                  </a:cubicBezTo>
                  <a:cubicBezTo>
                    <a:pt x="21515" y="2427"/>
                    <a:pt x="21600" y="1456"/>
                    <a:pt x="21589" y="849"/>
                  </a:cubicBezTo>
                  <a:cubicBezTo>
                    <a:pt x="21579" y="243"/>
                    <a:pt x="21473" y="0"/>
                    <a:pt x="21029" y="0"/>
                  </a:cubicBezTo>
                  <a:cubicBezTo>
                    <a:pt x="20586" y="0"/>
                    <a:pt x="19804" y="243"/>
                    <a:pt x="18969" y="1092"/>
                  </a:cubicBezTo>
                  <a:cubicBezTo>
                    <a:pt x="18134" y="1942"/>
                    <a:pt x="17246" y="3398"/>
                    <a:pt x="16348" y="4733"/>
                  </a:cubicBezTo>
                  <a:cubicBezTo>
                    <a:pt x="15450" y="6067"/>
                    <a:pt x="14541" y="7281"/>
                    <a:pt x="13685" y="8252"/>
                  </a:cubicBezTo>
                  <a:cubicBezTo>
                    <a:pt x="12829" y="9222"/>
                    <a:pt x="12026" y="9951"/>
                    <a:pt x="11191" y="10679"/>
                  </a:cubicBezTo>
                  <a:cubicBezTo>
                    <a:pt x="10356" y="11407"/>
                    <a:pt x="9490" y="12135"/>
                    <a:pt x="8623" y="12742"/>
                  </a:cubicBezTo>
                  <a:cubicBezTo>
                    <a:pt x="7757" y="13348"/>
                    <a:pt x="6890" y="13834"/>
                    <a:pt x="6066" y="14562"/>
                  </a:cubicBezTo>
                  <a:cubicBezTo>
                    <a:pt x="5241" y="15290"/>
                    <a:pt x="4459" y="16261"/>
                    <a:pt x="3984" y="16867"/>
                  </a:cubicBezTo>
                  <a:cubicBezTo>
                    <a:pt x="3508" y="17474"/>
                    <a:pt x="3339" y="17717"/>
                    <a:pt x="3170" y="18202"/>
                  </a:cubicBezTo>
                  <a:cubicBezTo>
                    <a:pt x="3001" y="18688"/>
                    <a:pt x="2832" y="19416"/>
                    <a:pt x="2822" y="19901"/>
                  </a:cubicBezTo>
                  <a:cubicBezTo>
                    <a:pt x="2811" y="20387"/>
                    <a:pt x="2959" y="20629"/>
                    <a:pt x="3255" y="20872"/>
                  </a:cubicBezTo>
                  <a:cubicBezTo>
                    <a:pt x="3551" y="21115"/>
                    <a:pt x="3995" y="21357"/>
                    <a:pt x="44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8299958" y="2963625"/>
              <a:ext cx="182245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8" y="18831"/>
                    <a:pt x="1455" y="16062"/>
                    <a:pt x="2258" y="14123"/>
                  </a:cubicBezTo>
                  <a:cubicBezTo>
                    <a:pt x="3061" y="12185"/>
                    <a:pt x="3939" y="11077"/>
                    <a:pt x="4829" y="10385"/>
                  </a:cubicBezTo>
                  <a:cubicBezTo>
                    <a:pt x="5720" y="9692"/>
                    <a:pt x="6623" y="9415"/>
                    <a:pt x="7589" y="8862"/>
                  </a:cubicBezTo>
                  <a:cubicBezTo>
                    <a:pt x="8555" y="8308"/>
                    <a:pt x="9583" y="7477"/>
                    <a:pt x="10574" y="6646"/>
                  </a:cubicBezTo>
                  <a:cubicBezTo>
                    <a:pt x="11565" y="5815"/>
                    <a:pt x="12518" y="4985"/>
                    <a:pt x="13447" y="4292"/>
                  </a:cubicBezTo>
                  <a:cubicBezTo>
                    <a:pt x="14375" y="3600"/>
                    <a:pt x="15278" y="3046"/>
                    <a:pt x="16219" y="2631"/>
                  </a:cubicBezTo>
                  <a:cubicBezTo>
                    <a:pt x="17160" y="2215"/>
                    <a:pt x="18138" y="1938"/>
                    <a:pt x="19041" y="1523"/>
                  </a:cubicBezTo>
                  <a:cubicBezTo>
                    <a:pt x="19944" y="1108"/>
                    <a:pt x="20772" y="5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05" name="Drawing"/>
          <p:cNvGrpSpPr/>
          <p:nvPr/>
        </p:nvGrpSpPr>
        <p:grpSpPr>
          <a:xfrm>
            <a:off x="1625600" y="1831024"/>
            <a:ext cx="8612420" cy="6817676"/>
            <a:chOff x="0" y="0"/>
            <a:chExt cx="8612419" cy="6817675"/>
          </a:xfrm>
        </p:grpSpPr>
        <p:sp>
          <p:nvSpPr>
            <p:cNvPr id="2170" name="Line"/>
            <p:cNvSpPr/>
            <p:nvPr/>
          </p:nvSpPr>
          <p:spPr>
            <a:xfrm>
              <a:off x="0" y="226375"/>
              <a:ext cx="3175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5515"/>
                    <a:pt x="2880" y="11030"/>
                    <a:pt x="6480" y="14630"/>
                  </a:cubicBezTo>
                  <a:cubicBezTo>
                    <a:pt x="10080" y="18230"/>
                    <a:pt x="15840" y="199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16604" y="135899"/>
              <a:ext cx="217673" cy="437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6" h="21380" fill="norm" stroke="1" extrusionOk="0">
                  <a:moveTo>
                    <a:pt x="1458" y="2247"/>
                  </a:moveTo>
                  <a:cubicBezTo>
                    <a:pt x="643" y="1524"/>
                    <a:pt x="-172" y="800"/>
                    <a:pt x="32" y="387"/>
                  </a:cubicBezTo>
                  <a:cubicBezTo>
                    <a:pt x="236" y="-27"/>
                    <a:pt x="1458" y="-130"/>
                    <a:pt x="4107" y="180"/>
                  </a:cubicBezTo>
                  <a:cubicBezTo>
                    <a:pt x="6756" y="490"/>
                    <a:pt x="10832" y="1214"/>
                    <a:pt x="14194" y="2764"/>
                  </a:cubicBezTo>
                  <a:cubicBezTo>
                    <a:pt x="17556" y="4314"/>
                    <a:pt x="20205" y="6691"/>
                    <a:pt x="20817" y="9171"/>
                  </a:cubicBezTo>
                  <a:cubicBezTo>
                    <a:pt x="21428" y="11652"/>
                    <a:pt x="20002" y="14236"/>
                    <a:pt x="16945" y="16303"/>
                  </a:cubicBezTo>
                  <a:cubicBezTo>
                    <a:pt x="13888" y="18370"/>
                    <a:pt x="9202" y="19920"/>
                    <a:pt x="6247" y="20695"/>
                  </a:cubicBezTo>
                  <a:cubicBezTo>
                    <a:pt x="3292" y="21470"/>
                    <a:pt x="2070" y="21470"/>
                    <a:pt x="1764" y="21263"/>
                  </a:cubicBezTo>
                  <a:cubicBezTo>
                    <a:pt x="1458" y="21057"/>
                    <a:pt x="2070" y="20643"/>
                    <a:pt x="3292" y="20230"/>
                  </a:cubicBezTo>
                  <a:cubicBezTo>
                    <a:pt x="4515" y="19816"/>
                    <a:pt x="6349" y="19403"/>
                    <a:pt x="8183" y="189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520699" y="315275"/>
              <a:ext cx="133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533400" y="454975"/>
              <a:ext cx="2413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63" y="15200"/>
                    <a:pt x="12126" y="8800"/>
                    <a:pt x="15726" y="5200"/>
                  </a:cubicBezTo>
                  <a:cubicBezTo>
                    <a:pt x="19326" y="1600"/>
                    <a:pt x="20463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1139736" y="116344"/>
              <a:ext cx="142964" cy="543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479" fill="norm" stroke="1" extrusionOk="0">
                  <a:moveTo>
                    <a:pt x="21454" y="1338"/>
                  </a:moveTo>
                  <a:cubicBezTo>
                    <a:pt x="18595" y="836"/>
                    <a:pt x="15736" y="334"/>
                    <a:pt x="12560" y="124"/>
                  </a:cubicBezTo>
                  <a:cubicBezTo>
                    <a:pt x="9383" y="-85"/>
                    <a:pt x="5889" y="-1"/>
                    <a:pt x="3507" y="166"/>
                  </a:cubicBezTo>
                  <a:cubicBezTo>
                    <a:pt x="1125" y="334"/>
                    <a:pt x="-146" y="585"/>
                    <a:pt x="13" y="710"/>
                  </a:cubicBezTo>
                  <a:cubicBezTo>
                    <a:pt x="172" y="836"/>
                    <a:pt x="1760" y="836"/>
                    <a:pt x="4460" y="1255"/>
                  </a:cubicBezTo>
                  <a:cubicBezTo>
                    <a:pt x="7160" y="1673"/>
                    <a:pt x="10972" y="2510"/>
                    <a:pt x="13195" y="3557"/>
                  </a:cubicBezTo>
                  <a:cubicBezTo>
                    <a:pt x="15419" y="4603"/>
                    <a:pt x="16054" y="5859"/>
                    <a:pt x="14625" y="7073"/>
                  </a:cubicBezTo>
                  <a:cubicBezTo>
                    <a:pt x="13195" y="8287"/>
                    <a:pt x="9701" y="9459"/>
                    <a:pt x="7160" y="10213"/>
                  </a:cubicBezTo>
                  <a:cubicBezTo>
                    <a:pt x="4619" y="10966"/>
                    <a:pt x="3030" y="11301"/>
                    <a:pt x="3189" y="11468"/>
                  </a:cubicBezTo>
                  <a:cubicBezTo>
                    <a:pt x="3348" y="11636"/>
                    <a:pt x="5254" y="11636"/>
                    <a:pt x="6525" y="11845"/>
                  </a:cubicBezTo>
                  <a:cubicBezTo>
                    <a:pt x="7795" y="12055"/>
                    <a:pt x="8430" y="12473"/>
                    <a:pt x="7954" y="13352"/>
                  </a:cubicBezTo>
                  <a:cubicBezTo>
                    <a:pt x="7478" y="14231"/>
                    <a:pt x="5889" y="15571"/>
                    <a:pt x="4460" y="16659"/>
                  </a:cubicBezTo>
                  <a:cubicBezTo>
                    <a:pt x="3030" y="17748"/>
                    <a:pt x="1760" y="18585"/>
                    <a:pt x="1125" y="19296"/>
                  </a:cubicBezTo>
                  <a:cubicBezTo>
                    <a:pt x="489" y="20008"/>
                    <a:pt x="489" y="20594"/>
                    <a:pt x="2713" y="20971"/>
                  </a:cubicBezTo>
                  <a:cubicBezTo>
                    <a:pt x="4936" y="21348"/>
                    <a:pt x="9383" y="21515"/>
                    <a:pt x="12401" y="21473"/>
                  </a:cubicBezTo>
                  <a:cubicBezTo>
                    <a:pt x="15419" y="21431"/>
                    <a:pt x="17007" y="21180"/>
                    <a:pt x="18595" y="209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1493961" y="262670"/>
              <a:ext cx="111313" cy="252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121" fill="norm" stroke="1" extrusionOk="0">
                  <a:moveTo>
                    <a:pt x="18877" y="151"/>
                  </a:moveTo>
                  <a:cubicBezTo>
                    <a:pt x="16077" y="-26"/>
                    <a:pt x="13277" y="-203"/>
                    <a:pt x="10477" y="594"/>
                  </a:cubicBezTo>
                  <a:cubicBezTo>
                    <a:pt x="7677" y="1390"/>
                    <a:pt x="4877" y="3161"/>
                    <a:pt x="2877" y="5728"/>
                  </a:cubicBezTo>
                  <a:cubicBezTo>
                    <a:pt x="877" y="8295"/>
                    <a:pt x="-323" y="11659"/>
                    <a:pt x="77" y="14404"/>
                  </a:cubicBezTo>
                  <a:cubicBezTo>
                    <a:pt x="477" y="17148"/>
                    <a:pt x="2477" y="19272"/>
                    <a:pt x="4477" y="20335"/>
                  </a:cubicBezTo>
                  <a:cubicBezTo>
                    <a:pt x="6477" y="21397"/>
                    <a:pt x="8477" y="21397"/>
                    <a:pt x="11277" y="20246"/>
                  </a:cubicBezTo>
                  <a:cubicBezTo>
                    <a:pt x="14077" y="19095"/>
                    <a:pt x="17677" y="16794"/>
                    <a:pt x="19477" y="14315"/>
                  </a:cubicBezTo>
                  <a:cubicBezTo>
                    <a:pt x="21277" y="11836"/>
                    <a:pt x="21277" y="9181"/>
                    <a:pt x="20677" y="7233"/>
                  </a:cubicBezTo>
                  <a:cubicBezTo>
                    <a:pt x="20077" y="5286"/>
                    <a:pt x="18877" y="4046"/>
                    <a:pt x="17677" y="3958"/>
                  </a:cubicBezTo>
                  <a:cubicBezTo>
                    <a:pt x="16477" y="3869"/>
                    <a:pt x="15277" y="4931"/>
                    <a:pt x="14077" y="59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1689100" y="372425"/>
              <a:ext cx="31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1814020" y="224258"/>
              <a:ext cx="111248" cy="306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600" fill="norm" stroke="1" extrusionOk="0">
                  <a:moveTo>
                    <a:pt x="20793" y="3724"/>
                  </a:moveTo>
                  <a:cubicBezTo>
                    <a:pt x="20393" y="2979"/>
                    <a:pt x="19993" y="2234"/>
                    <a:pt x="18193" y="1490"/>
                  </a:cubicBezTo>
                  <a:cubicBezTo>
                    <a:pt x="16393" y="745"/>
                    <a:pt x="13193" y="0"/>
                    <a:pt x="9993" y="0"/>
                  </a:cubicBezTo>
                  <a:cubicBezTo>
                    <a:pt x="6793" y="0"/>
                    <a:pt x="3593" y="745"/>
                    <a:pt x="1793" y="1490"/>
                  </a:cubicBezTo>
                  <a:cubicBezTo>
                    <a:pt x="-7" y="2234"/>
                    <a:pt x="-407" y="2979"/>
                    <a:pt x="393" y="3352"/>
                  </a:cubicBezTo>
                  <a:cubicBezTo>
                    <a:pt x="1193" y="3724"/>
                    <a:pt x="3193" y="3724"/>
                    <a:pt x="5193" y="3724"/>
                  </a:cubicBezTo>
                  <a:cubicBezTo>
                    <a:pt x="7193" y="3724"/>
                    <a:pt x="9193" y="3724"/>
                    <a:pt x="11593" y="3575"/>
                  </a:cubicBezTo>
                  <a:cubicBezTo>
                    <a:pt x="13993" y="3426"/>
                    <a:pt x="16793" y="3128"/>
                    <a:pt x="18593" y="3873"/>
                  </a:cubicBezTo>
                  <a:cubicBezTo>
                    <a:pt x="20393" y="4618"/>
                    <a:pt x="21193" y="6406"/>
                    <a:pt x="20993" y="9534"/>
                  </a:cubicBezTo>
                  <a:cubicBezTo>
                    <a:pt x="20793" y="12662"/>
                    <a:pt x="19593" y="17131"/>
                    <a:pt x="1839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1943099" y="543875"/>
              <a:ext cx="381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2501900" y="251775"/>
              <a:ext cx="635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400"/>
                    <a:pt x="14400" y="10800"/>
                    <a:pt x="18000" y="14400"/>
                  </a:cubicBezTo>
                  <a:cubicBezTo>
                    <a:pt x="21600" y="18000"/>
                    <a:pt x="2160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2602864" y="474025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2708456" y="239075"/>
              <a:ext cx="15695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3750"/>
                    <a:pt x="3818" y="7500"/>
                    <a:pt x="1118" y="11100"/>
                  </a:cubicBezTo>
                  <a:cubicBezTo>
                    <a:pt x="-1582" y="14700"/>
                    <a:pt x="1118" y="1815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2794000" y="575625"/>
              <a:ext cx="889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3306034" y="302510"/>
              <a:ext cx="122967" cy="205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0534" fill="norm" stroke="1" extrusionOk="0">
                  <a:moveTo>
                    <a:pt x="21268" y="3818"/>
                  </a:moveTo>
                  <a:cubicBezTo>
                    <a:pt x="20902" y="2759"/>
                    <a:pt x="20536" y="1700"/>
                    <a:pt x="19621" y="853"/>
                  </a:cubicBezTo>
                  <a:cubicBezTo>
                    <a:pt x="18705" y="6"/>
                    <a:pt x="17241" y="-629"/>
                    <a:pt x="13946" y="1065"/>
                  </a:cubicBezTo>
                  <a:cubicBezTo>
                    <a:pt x="10651" y="2759"/>
                    <a:pt x="5526" y="6783"/>
                    <a:pt x="2780" y="10277"/>
                  </a:cubicBezTo>
                  <a:cubicBezTo>
                    <a:pt x="34" y="13771"/>
                    <a:pt x="-332" y="16736"/>
                    <a:pt x="217" y="18536"/>
                  </a:cubicBezTo>
                  <a:cubicBezTo>
                    <a:pt x="766" y="20336"/>
                    <a:pt x="2231" y="20971"/>
                    <a:pt x="5160" y="20230"/>
                  </a:cubicBezTo>
                  <a:cubicBezTo>
                    <a:pt x="8088" y="19489"/>
                    <a:pt x="12482" y="17371"/>
                    <a:pt x="15227" y="14830"/>
                  </a:cubicBezTo>
                  <a:cubicBezTo>
                    <a:pt x="17973" y="12289"/>
                    <a:pt x="19071" y="9324"/>
                    <a:pt x="19437" y="7312"/>
                  </a:cubicBezTo>
                  <a:cubicBezTo>
                    <a:pt x="19804" y="5300"/>
                    <a:pt x="19437" y="4242"/>
                    <a:pt x="18339" y="3500"/>
                  </a:cubicBezTo>
                  <a:cubicBezTo>
                    <a:pt x="17241" y="2759"/>
                    <a:pt x="15410" y="2336"/>
                    <a:pt x="13946" y="2547"/>
                  </a:cubicBezTo>
                  <a:cubicBezTo>
                    <a:pt x="12482" y="2759"/>
                    <a:pt x="11383" y="3606"/>
                    <a:pt x="10285" y="4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3517900" y="442275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3594100" y="270564"/>
              <a:ext cx="133350" cy="254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0" y="5378"/>
                  </a:moveTo>
                  <a:cubicBezTo>
                    <a:pt x="0" y="4485"/>
                    <a:pt x="0" y="3593"/>
                    <a:pt x="1200" y="2522"/>
                  </a:cubicBezTo>
                  <a:cubicBezTo>
                    <a:pt x="2400" y="1451"/>
                    <a:pt x="4800" y="201"/>
                    <a:pt x="7714" y="23"/>
                  </a:cubicBezTo>
                  <a:cubicBezTo>
                    <a:pt x="10629" y="-156"/>
                    <a:pt x="14057" y="737"/>
                    <a:pt x="14743" y="3236"/>
                  </a:cubicBezTo>
                  <a:cubicBezTo>
                    <a:pt x="15429" y="5735"/>
                    <a:pt x="13371" y="9841"/>
                    <a:pt x="11314" y="12518"/>
                  </a:cubicBezTo>
                  <a:cubicBezTo>
                    <a:pt x="9257" y="15196"/>
                    <a:pt x="7200" y="16446"/>
                    <a:pt x="5657" y="17517"/>
                  </a:cubicBezTo>
                  <a:cubicBezTo>
                    <a:pt x="4114" y="18588"/>
                    <a:pt x="3086" y="19480"/>
                    <a:pt x="3943" y="19927"/>
                  </a:cubicBezTo>
                  <a:cubicBezTo>
                    <a:pt x="4800" y="20373"/>
                    <a:pt x="7543" y="20373"/>
                    <a:pt x="10800" y="20551"/>
                  </a:cubicBezTo>
                  <a:cubicBezTo>
                    <a:pt x="14057" y="20730"/>
                    <a:pt x="17829" y="21087"/>
                    <a:pt x="21600" y="21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3702050" y="588325"/>
              <a:ext cx="1079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4196203" y="279335"/>
              <a:ext cx="105741" cy="203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9" h="20787" fill="norm" stroke="1" extrusionOk="0">
                  <a:moveTo>
                    <a:pt x="19783" y="2372"/>
                  </a:moveTo>
                  <a:cubicBezTo>
                    <a:pt x="18561" y="1508"/>
                    <a:pt x="17338" y="644"/>
                    <a:pt x="15504" y="212"/>
                  </a:cubicBezTo>
                  <a:cubicBezTo>
                    <a:pt x="13670" y="-220"/>
                    <a:pt x="11225" y="-220"/>
                    <a:pt x="8372" y="2480"/>
                  </a:cubicBezTo>
                  <a:cubicBezTo>
                    <a:pt x="5519" y="5180"/>
                    <a:pt x="2259" y="10580"/>
                    <a:pt x="832" y="13820"/>
                  </a:cubicBezTo>
                  <a:cubicBezTo>
                    <a:pt x="-594" y="17060"/>
                    <a:pt x="-186" y="18140"/>
                    <a:pt x="2055" y="19220"/>
                  </a:cubicBezTo>
                  <a:cubicBezTo>
                    <a:pt x="4297" y="20300"/>
                    <a:pt x="8372" y="21380"/>
                    <a:pt x="12040" y="20408"/>
                  </a:cubicBezTo>
                  <a:cubicBezTo>
                    <a:pt x="15708" y="19436"/>
                    <a:pt x="18968" y="16412"/>
                    <a:pt x="19987" y="13604"/>
                  </a:cubicBezTo>
                  <a:cubicBezTo>
                    <a:pt x="21006" y="10796"/>
                    <a:pt x="19783" y="8204"/>
                    <a:pt x="18153" y="6692"/>
                  </a:cubicBezTo>
                  <a:cubicBezTo>
                    <a:pt x="16523" y="5180"/>
                    <a:pt x="14485" y="4748"/>
                    <a:pt x="12855" y="4964"/>
                  </a:cubicBezTo>
                  <a:cubicBezTo>
                    <a:pt x="11225" y="5180"/>
                    <a:pt x="10002" y="6044"/>
                    <a:pt x="8780" y="69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4400550" y="391475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4514335" y="285990"/>
              <a:ext cx="125399" cy="182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0451" fill="norm" stroke="1" extrusionOk="0">
                  <a:moveTo>
                    <a:pt x="17083" y="435"/>
                  </a:moveTo>
                  <a:cubicBezTo>
                    <a:pt x="14958" y="-39"/>
                    <a:pt x="12834" y="-514"/>
                    <a:pt x="9824" y="1266"/>
                  </a:cubicBezTo>
                  <a:cubicBezTo>
                    <a:pt x="6814" y="3046"/>
                    <a:pt x="2919" y="7082"/>
                    <a:pt x="1148" y="10523"/>
                  </a:cubicBezTo>
                  <a:cubicBezTo>
                    <a:pt x="-622" y="13965"/>
                    <a:pt x="-268" y="16813"/>
                    <a:pt x="1680" y="18594"/>
                  </a:cubicBezTo>
                  <a:cubicBezTo>
                    <a:pt x="3627" y="20374"/>
                    <a:pt x="7168" y="21086"/>
                    <a:pt x="10532" y="19781"/>
                  </a:cubicBezTo>
                  <a:cubicBezTo>
                    <a:pt x="13896" y="18475"/>
                    <a:pt x="17083" y="15152"/>
                    <a:pt x="18853" y="12778"/>
                  </a:cubicBezTo>
                  <a:cubicBezTo>
                    <a:pt x="20624" y="10405"/>
                    <a:pt x="20978" y="8981"/>
                    <a:pt x="20978" y="7556"/>
                  </a:cubicBezTo>
                  <a:cubicBezTo>
                    <a:pt x="20978" y="6132"/>
                    <a:pt x="20624" y="4708"/>
                    <a:pt x="20093" y="3877"/>
                  </a:cubicBezTo>
                  <a:cubicBezTo>
                    <a:pt x="19562" y="3046"/>
                    <a:pt x="18853" y="2809"/>
                    <a:pt x="18145" y="2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4724399" y="225157"/>
              <a:ext cx="99048" cy="306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5" h="21537" fill="norm" stroke="1" extrusionOk="0">
                  <a:moveTo>
                    <a:pt x="0" y="3214"/>
                  </a:moveTo>
                  <a:cubicBezTo>
                    <a:pt x="0" y="2320"/>
                    <a:pt x="0" y="1427"/>
                    <a:pt x="1080" y="831"/>
                  </a:cubicBezTo>
                  <a:cubicBezTo>
                    <a:pt x="2160" y="235"/>
                    <a:pt x="4320" y="-63"/>
                    <a:pt x="7344" y="11"/>
                  </a:cubicBezTo>
                  <a:cubicBezTo>
                    <a:pt x="10368" y="86"/>
                    <a:pt x="14256" y="533"/>
                    <a:pt x="16632" y="1576"/>
                  </a:cubicBezTo>
                  <a:cubicBezTo>
                    <a:pt x="19008" y="2618"/>
                    <a:pt x="19872" y="4257"/>
                    <a:pt x="18792" y="5747"/>
                  </a:cubicBezTo>
                  <a:cubicBezTo>
                    <a:pt x="17712" y="7236"/>
                    <a:pt x="14688" y="8577"/>
                    <a:pt x="12096" y="9471"/>
                  </a:cubicBezTo>
                  <a:cubicBezTo>
                    <a:pt x="9504" y="10365"/>
                    <a:pt x="7344" y="10811"/>
                    <a:pt x="7344" y="10886"/>
                  </a:cubicBezTo>
                  <a:cubicBezTo>
                    <a:pt x="7344" y="10960"/>
                    <a:pt x="9504" y="10663"/>
                    <a:pt x="11664" y="10514"/>
                  </a:cubicBezTo>
                  <a:cubicBezTo>
                    <a:pt x="13824" y="10365"/>
                    <a:pt x="15984" y="10365"/>
                    <a:pt x="17928" y="11109"/>
                  </a:cubicBezTo>
                  <a:cubicBezTo>
                    <a:pt x="19872" y="11854"/>
                    <a:pt x="21600" y="13344"/>
                    <a:pt x="18576" y="15206"/>
                  </a:cubicBezTo>
                  <a:cubicBezTo>
                    <a:pt x="15552" y="17068"/>
                    <a:pt x="7776" y="19303"/>
                    <a:pt x="0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4876800" y="499425"/>
              <a:ext cx="317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5162550" y="228492"/>
              <a:ext cx="171450" cy="286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21600" y="2700"/>
                  </a:moveTo>
                  <a:cubicBezTo>
                    <a:pt x="21600" y="1906"/>
                    <a:pt x="21600" y="1112"/>
                    <a:pt x="20933" y="635"/>
                  </a:cubicBezTo>
                  <a:cubicBezTo>
                    <a:pt x="20267" y="159"/>
                    <a:pt x="18933" y="0"/>
                    <a:pt x="16933" y="0"/>
                  </a:cubicBezTo>
                  <a:cubicBezTo>
                    <a:pt x="14933" y="0"/>
                    <a:pt x="12267" y="159"/>
                    <a:pt x="10000" y="874"/>
                  </a:cubicBezTo>
                  <a:cubicBezTo>
                    <a:pt x="7733" y="1588"/>
                    <a:pt x="5867" y="2859"/>
                    <a:pt x="4933" y="4288"/>
                  </a:cubicBezTo>
                  <a:cubicBezTo>
                    <a:pt x="4000" y="5718"/>
                    <a:pt x="4000" y="7306"/>
                    <a:pt x="3600" y="8735"/>
                  </a:cubicBezTo>
                  <a:cubicBezTo>
                    <a:pt x="3200" y="10165"/>
                    <a:pt x="2400" y="11435"/>
                    <a:pt x="2667" y="11991"/>
                  </a:cubicBezTo>
                  <a:cubicBezTo>
                    <a:pt x="2933" y="12547"/>
                    <a:pt x="4267" y="12388"/>
                    <a:pt x="6133" y="12706"/>
                  </a:cubicBezTo>
                  <a:cubicBezTo>
                    <a:pt x="8000" y="13024"/>
                    <a:pt x="10400" y="13818"/>
                    <a:pt x="12133" y="14532"/>
                  </a:cubicBezTo>
                  <a:cubicBezTo>
                    <a:pt x="13867" y="15247"/>
                    <a:pt x="14933" y="15882"/>
                    <a:pt x="15467" y="16676"/>
                  </a:cubicBezTo>
                  <a:cubicBezTo>
                    <a:pt x="16000" y="17471"/>
                    <a:pt x="16000" y="18424"/>
                    <a:pt x="14000" y="19297"/>
                  </a:cubicBezTo>
                  <a:cubicBezTo>
                    <a:pt x="12000" y="20171"/>
                    <a:pt x="8000" y="20965"/>
                    <a:pt x="5333" y="21282"/>
                  </a:cubicBezTo>
                  <a:cubicBezTo>
                    <a:pt x="2667" y="21600"/>
                    <a:pt x="1333" y="21441"/>
                    <a:pt x="0" y="21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5365750" y="493075"/>
              <a:ext cx="25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5594350" y="251775"/>
              <a:ext cx="4445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4019"/>
                    <a:pt x="13371" y="8037"/>
                    <a:pt x="9771" y="11637"/>
                  </a:cubicBezTo>
                  <a:cubicBezTo>
                    <a:pt x="6171" y="15237"/>
                    <a:pt x="3086" y="1841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6946900" y="0"/>
              <a:ext cx="152457" cy="701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4" h="21496" fill="norm" stroke="1" extrusionOk="0">
                  <a:moveTo>
                    <a:pt x="10508" y="905"/>
                  </a:moveTo>
                  <a:cubicBezTo>
                    <a:pt x="11384" y="581"/>
                    <a:pt x="12259" y="256"/>
                    <a:pt x="13719" y="94"/>
                  </a:cubicBezTo>
                  <a:cubicBezTo>
                    <a:pt x="15178" y="-68"/>
                    <a:pt x="17222" y="-68"/>
                    <a:pt x="18827" y="483"/>
                  </a:cubicBezTo>
                  <a:cubicBezTo>
                    <a:pt x="20432" y="1035"/>
                    <a:pt x="21600" y="2137"/>
                    <a:pt x="20724" y="3402"/>
                  </a:cubicBezTo>
                  <a:cubicBezTo>
                    <a:pt x="19849" y="4667"/>
                    <a:pt x="16930" y="6094"/>
                    <a:pt x="14449" y="7424"/>
                  </a:cubicBezTo>
                  <a:cubicBezTo>
                    <a:pt x="11968" y="8754"/>
                    <a:pt x="9924" y="9986"/>
                    <a:pt x="9486" y="11510"/>
                  </a:cubicBezTo>
                  <a:cubicBezTo>
                    <a:pt x="9049" y="13035"/>
                    <a:pt x="10216" y="14851"/>
                    <a:pt x="11384" y="16213"/>
                  </a:cubicBezTo>
                  <a:cubicBezTo>
                    <a:pt x="12551" y="17575"/>
                    <a:pt x="13719" y="18483"/>
                    <a:pt x="14303" y="19164"/>
                  </a:cubicBezTo>
                  <a:cubicBezTo>
                    <a:pt x="14886" y="19846"/>
                    <a:pt x="14886" y="20300"/>
                    <a:pt x="13573" y="20656"/>
                  </a:cubicBezTo>
                  <a:cubicBezTo>
                    <a:pt x="12259" y="21013"/>
                    <a:pt x="9632" y="21273"/>
                    <a:pt x="7589" y="21402"/>
                  </a:cubicBezTo>
                  <a:cubicBezTo>
                    <a:pt x="5546" y="21532"/>
                    <a:pt x="4086" y="21532"/>
                    <a:pt x="2919" y="21370"/>
                  </a:cubicBezTo>
                  <a:cubicBezTo>
                    <a:pt x="1751" y="21208"/>
                    <a:pt x="876" y="20883"/>
                    <a:pt x="0" y="20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279400" y="575625"/>
              <a:ext cx="3175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5850"/>
                    <a:pt x="2880" y="11700"/>
                    <a:pt x="6480" y="15300"/>
                  </a:cubicBezTo>
                  <a:cubicBezTo>
                    <a:pt x="10080" y="18900"/>
                    <a:pt x="15840" y="202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95250" y="1712275"/>
              <a:ext cx="31750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149"/>
                    <a:pt x="0" y="8298"/>
                    <a:pt x="3600" y="11898"/>
                  </a:cubicBezTo>
                  <a:cubicBezTo>
                    <a:pt x="7200" y="15498"/>
                    <a:pt x="14400" y="1854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95250" y="1623915"/>
              <a:ext cx="273758" cy="543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351" fill="norm" stroke="1" extrusionOk="0">
                  <a:moveTo>
                    <a:pt x="0" y="4465"/>
                  </a:moveTo>
                  <a:cubicBezTo>
                    <a:pt x="165" y="3136"/>
                    <a:pt x="330" y="1807"/>
                    <a:pt x="1402" y="976"/>
                  </a:cubicBezTo>
                  <a:cubicBezTo>
                    <a:pt x="2473" y="145"/>
                    <a:pt x="4452" y="-187"/>
                    <a:pt x="7255" y="104"/>
                  </a:cubicBezTo>
                  <a:cubicBezTo>
                    <a:pt x="10058" y="395"/>
                    <a:pt x="13685" y="1308"/>
                    <a:pt x="16406" y="3136"/>
                  </a:cubicBezTo>
                  <a:cubicBezTo>
                    <a:pt x="19127" y="4964"/>
                    <a:pt x="20940" y="7705"/>
                    <a:pt x="21270" y="10198"/>
                  </a:cubicBezTo>
                  <a:cubicBezTo>
                    <a:pt x="21600" y="12690"/>
                    <a:pt x="20446" y="14933"/>
                    <a:pt x="17890" y="16761"/>
                  </a:cubicBezTo>
                  <a:cubicBezTo>
                    <a:pt x="15334" y="18588"/>
                    <a:pt x="11377" y="20001"/>
                    <a:pt x="8492" y="20707"/>
                  </a:cubicBezTo>
                  <a:cubicBezTo>
                    <a:pt x="5606" y="21413"/>
                    <a:pt x="3792" y="21413"/>
                    <a:pt x="2473" y="21288"/>
                  </a:cubicBezTo>
                  <a:cubicBezTo>
                    <a:pt x="1154" y="21164"/>
                    <a:pt x="330" y="20915"/>
                    <a:pt x="247" y="20458"/>
                  </a:cubicBezTo>
                  <a:cubicBezTo>
                    <a:pt x="165" y="20001"/>
                    <a:pt x="824" y="19336"/>
                    <a:pt x="1484" y="18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397605" y="2014558"/>
              <a:ext cx="173896" cy="216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253" fill="norm" stroke="1" extrusionOk="0">
                  <a:moveTo>
                    <a:pt x="300" y="3363"/>
                  </a:moveTo>
                  <a:cubicBezTo>
                    <a:pt x="40" y="2324"/>
                    <a:pt x="-220" y="1286"/>
                    <a:pt x="300" y="663"/>
                  </a:cubicBezTo>
                  <a:cubicBezTo>
                    <a:pt x="821" y="40"/>
                    <a:pt x="2122" y="-168"/>
                    <a:pt x="4074" y="144"/>
                  </a:cubicBezTo>
                  <a:cubicBezTo>
                    <a:pt x="6026" y="455"/>
                    <a:pt x="8628" y="1286"/>
                    <a:pt x="10320" y="2740"/>
                  </a:cubicBezTo>
                  <a:cubicBezTo>
                    <a:pt x="12011" y="4194"/>
                    <a:pt x="12792" y="6270"/>
                    <a:pt x="11751" y="8867"/>
                  </a:cubicBezTo>
                  <a:cubicBezTo>
                    <a:pt x="10710" y="11463"/>
                    <a:pt x="7847" y="14578"/>
                    <a:pt x="5635" y="16759"/>
                  </a:cubicBezTo>
                  <a:cubicBezTo>
                    <a:pt x="3423" y="18940"/>
                    <a:pt x="1862" y="20186"/>
                    <a:pt x="1732" y="20809"/>
                  </a:cubicBezTo>
                  <a:cubicBezTo>
                    <a:pt x="1602" y="21432"/>
                    <a:pt x="2903" y="21432"/>
                    <a:pt x="6416" y="20601"/>
                  </a:cubicBezTo>
                  <a:cubicBezTo>
                    <a:pt x="9929" y="19770"/>
                    <a:pt x="15655" y="18109"/>
                    <a:pt x="21380" y="16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704850" y="1890025"/>
              <a:ext cx="139700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655" y="11670"/>
                    <a:pt x="1309" y="3363"/>
                    <a:pt x="4909" y="870"/>
                  </a:cubicBezTo>
                  <a:cubicBezTo>
                    <a:pt x="8509" y="-1622"/>
                    <a:pt x="15055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754518" y="2023425"/>
              <a:ext cx="140833" cy="29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3074" y="18514"/>
                  </a:moveTo>
                  <a:cubicBezTo>
                    <a:pt x="1462" y="20057"/>
                    <a:pt x="-150" y="21600"/>
                    <a:pt x="11" y="21600"/>
                  </a:cubicBezTo>
                  <a:cubicBezTo>
                    <a:pt x="172" y="21600"/>
                    <a:pt x="2107" y="20057"/>
                    <a:pt x="5975" y="16200"/>
                  </a:cubicBezTo>
                  <a:cubicBezTo>
                    <a:pt x="9844" y="12343"/>
                    <a:pt x="15647" y="6171"/>
                    <a:pt x="214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1197734" y="1635567"/>
              <a:ext cx="167517" cy="603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468" fill="norm" stroke="1" extrusionOk="0">
                  <a:moveTo>
                    <a:pt x="21104" y="3179"/>
                  </a:moveTo>
                  <a:cubicBezTo>
                    <a:pt x="20037" y="2276"/>
                    <a:pt x="18971" y="1373"/>
                    <a:pt x="17104" y="771"/>
                  </a:cubicBezTo>
                  <a:cubicBezTo>
                    <a:pt x="15237" y="169"/>
                    <a:pt x="12571" y="-132"/>
                    <a:pt x="10304" y="56"/>
                  </a:cubicBezTo>
                  <a:cubicBezTo>
                    <a:pt x="8037" y="244"/>
                    <a:pt x="6171" y="922"/>
                    <a:pt x="5771" y="1862"/>
                  </a:cubicBezTo>
                  <a:cubicBezTo>
                    <a:pt x="5371" y="2803"/>
                    <a:pt x="6437" y="4007"/>
                    <a:pt x="7904" y="4911"/>
                  </a:cubicBezTo>
                  <a:cubicBezTo>
                    <a:pt x="9371" y="5814"/>
                    <a:pt x="11237" y="6416"/>
                    <a:pt x="11904" y="7131"/>
                  </a:cubicBezTo>
                  <a:cubicBezTo>
                    <a:pt x="12571" y="7846"/>
                    <a:pt x="12037" y="8674"/>
                    <a:pt x="10037" y="9652"/>
                  </a:cubicBezTo>
                  <a:cubicBezTo>
                    <a:pt x="8037" y="10630"/>
                    <a:pt x="4571" y="11759"/>
                    <a:pt x="2437" y="13001"/>
                  </a:cubicBezTo>
                  <a:cubicBezTo>
                    <a:pt x="304" y="14243"/>
                    <a:pt x="-496" y="15598"/>
                    <a:pt x="304" y="16839"/>
                  </a:cubicBezTo>
                  <a:cubicBezTo>
                    <a:pt x="1104" y="18081"/>
                    <a:pt x="3504" y="19210"/>
                    <a:pt x="6037" y="19963"/>
                  </a:cubicBezTo>
                  <a:cubicBezTo>
                    <a:pt x="8571" y="20715"/>
                    <a:pt x="11237" y="21092"/>
                    <a:pt x="13904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1526773" y="1803065"/>
              <a:ext cx="113813" cy="205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6" h="21011" fill="norm" stroke="1" extrusionOk="0">
                  <a:moveTo>
                    <a:pt x="16556" y="6935"/>
                  </a:moveTo>
                  <a:cubicBezTo>
                    <a:pt x="16556" y="5855"/>
                    <a:pt x="16556" y="4775"/>
                    <a:pt x="16556" y="3371"/>
                  </a:cubicBezTo>
                  <a:cubicBezTo>
                    <a:pt x="16556" y="1967"/>
                    <a:pt x="16556" y="239"/>
                    <a:pt x="15798" y="23"/>
                  </a:cubicBezTo>
                  <a:cubicBezTo>
                    <a:pt x="15040" y="-193"/>
                    <a:pt x="13524" y="1103"/>
                    <a:pt x="10682" y="4019"/>
                  </a:cubicBezTo>
                  <a:cubicBezTo>
                    <a:pt x="7840" y="6935"/>
                    <a:pt x="3671" y="11471"/>
                    <a:pt x="1587" y="14279"/>
                  </a:cubicBezTo>
                  <a:cubicBezTo>
                    <a:pt x="-497" y="17087"/>
                    <a:pt x="-497" y="18167"/>
                    <a:pt x="1398" y="19247"/>
                  </a:cubicBezTo>
                  <a:cubicBezTo>
                    <a:pt x="3292" y="20327"/>
                    <a:pt x="7082" y="21407"/>
                    <a:pt x="11061" y="20867"/>
                  </a:cubicBezTo>
                  <a:cubicBezTo>
                    <a:pt x="15040" y="20327"/>
                    <a:pt x="19208" y="18167"/>
                    <a:pt x="20156" y="14603"/>
                  </a:cubicBezTo>
                  <a:cubicBezTo>
                    <a:pt x="21103" y="11039"/>
                    <a:pt x="18829" y="6071"/>
                    <a:pt x="16366" y="3587"/>
                  </a:cubicBezTo>
                  <a:cubicBezTo>
                    <a:pt x="13903" y="1103"/>
                    <a:pt x="11250" y="1103"/>
                    <a:pt x="10114" y="1751"/>
                  </a:cubicBezTo>
                  <a:cubicBezTo>
                    <a:pt x="8977" y="2399"/>
                    <a:pt x="9356" y="3695"/>
                    <a:pt x="9735" y="49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1739900" y="1909125"/>
              <a:ext cx="190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1832307" y="1780008"/>
              <a:ext cx="123494" cy="300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600" fill="norm" stroke="1" extrusionOk="0">
                  <a:moveTo>
                    <a:pt x="21359" y="3803"/>
                  </a:moveTo>
                  <a:cubicBezTo>
                    <a:pt x="20993" y="3042"/>
                    <a:pt x="20627" y="2282"/>
                    <a:pt x="18979" y="1521"/>
                  </a:cubicBezTo>
                  <a:cubicBezTo>
                    <a:pt x="17332" y="761"/>
                    <a:pt x="14403" y="0"/>
                    <a:pt x="11108" y="0"/>
                  </a:cubicBezTo>
                  <a:cubicBezTo>
                    <a:pt x="7813" y="0"/>
                    <a:pt x="4152" y="761"/>
                    <a:pt x="2139" y="1597"/>
                  </a:cubicBezTo>
                  <a:cubicBezTo>
                    <a:pt x="125" y="2434"/>
                    <a:pt x="-241" y="3346"/>
                    <a:pt x="125" y="4107"/>
                  </a:cubicBezTo>
                  <a:cubicBezTo>
                    <a:pt x="491" y="4868"/>
                    <a:pt x="1590" y="5476"/>
                    <a:pt x="3054" y="5780"/>
                  </a:cubicBezTo>
                  <a:cubicBezTo>
                    <a:pt x="4518" y="6085"/>
                    <a:pt x="6349" y="6085"/>
                    <a:pt x="9461" y="5704"/>
                  </a:cubicBezTo>
                  <a:cubicBezTo>
                    <a:pt x="12573" y="5324"/>
                    <a:pt x="16966" y="4563"/>
                    <a:pt x="19162" y="4639"/>
                  </a:cubicBezTo>
                  <a:cubicBezTo>
                    <a:pt x="21359" y="4715"/>
                    <a:pt x="21359" y="5628"/>
                    <a:pt x="20993" y="7834"/>
                  </a:cubicBezTo>
                  <a:cubicBezTo>
                    <a:pt x="20627" y="10039"/>
                    <a:pt x="19895" y="13538"/>
                    <a:pt x="19528" y="16048"/>
                  </a:cubicBezTo>
                  <a:cubicBezTo>
                    <a:pt x="19162" y="18558"/>
                    <a:pt x="19162" y="20079"/>
                    <a:pt x="191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1993900" y="2093275"/>
              <a:ext cx="571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2517437" y="1772286"/>
              <a:ext cx="152613" cy="248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5" h="20756" fill="norm" stroke="1" extrusionOk="0">
                  <a:moveTo>
                    <a:pt x="16894" y="5604"/>
                  </a:moveTo>
                  <a:cubicBezTo>
                    <a:pt x="16894" y="4718"/>
                    <a:pt x="16894" y="3833"/>
                    <a:pt x="16750" y="2859"/>
                  </a:cubicBezTo>
                  <a:cubicBezTo>
                    <a:pt x="16606" y="1886"/>
                    <a:pt x="16318" y="823"/>
                    <a:pt x="15310" y="292"/>
                  </a:cubicBezTo>
                  <a:cubicBezTo>
                    <a:pt x="14302" y="-239"/>
                    <a:pt x="12574" y="-239"/>
                    <a:pt x="9838" y="1974"/>
                  </a:cubicBezTo>
                  <a:cubicBezTo>
                    <a:pt x="7102" y="4187"/>
                    <a:pt x="3358" y="8613"/>
                    <a:pt x="1486" y="11977"/>
                  </a:cubicBezTo>
                  <a:cubicBezTo>
                    <a:pt x="-386" y="15341"/>
                    <a:pt x="-386" y="17643"/>
                    <a:pt x="910" y="19148"/>
                  </a:cubicBezTo>
                  <a:cubicBezTo>
                    <a:pt x="2206" y="20653"/>
                    <a:pt x="4798" y="21361"/>
                    <a:pt x="8398" y="20122"/>
                  </a:cubicBezTo>
                  <a:cubicBezTo>
                    <a:pt x="11998" y="18882"/>
                    <a:pt x="16606" y="15695"/>
                    <a:pt x="18910" y="12774"/>
                  </a:cubicBezTo>
                  <a:cubicBezTo>
                    <a:pt x="21214" y="9853"/>
                    <a:pt x="21214" y="7197"/>
                    <a:pt x="19774" y="5161"/>
                  </a:cubicBezTo>
                  <a:cubicBezTo>
                    <a:pt x="18334" y="3125"/>
                    <a:pt x="15454" y="1709"/>
                    <a:pt x="13438" y="1354"/>
                  </a:cubicBezTo>
                  <a:cubicBezTo>
                    <a:pt x="11422" y="1000"/>
                    <a:pt x="10270" y="1709"/>
                    <a:pt x="9838" y="2594"/>
                  </a:cubicBezTo>
                  <a:cubicBezTo>
                    <a:pt x="9406" y="3479"/>
                    <a:pt x="9694" y="4541"/>
                    <a:pt x="9982" y="56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2800349" y="1921825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2925544" y="1749954"/>
              <a:ext cx="185956" cy="254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108" fill="norm" stroke="1" extrusionOk="0">
                  <a:moveTo>
                    <a:pt x="935" y="6357"/>
                  </a:moveTo>
                  <a:cubicBezTo>
                    <a:pt x="693" y="5303"/>
                    <a:pt x="450" y="4249"/>
                    <a:pt x="207" y="3284"/>
                  </a:cubicBezTo>
                  <a:cubicBezTo>
                    <a:pt x="-35" y="2318"/>
                    <a:pt x="-278" y="1440"/>
                    <a:pt x="814" y="737"/>
                  </a:cubicBezTo>
                  <a:cubicBezTo>
                    <a:pt x="1906" y="35"/>
                    <a:pt x="4333" y="-492"/>
                    <a:pt x="6639" y="737"/>
                  </a:cubicBezTo>
                  <a:cubicBezTo>
                    <a:pt x="8944" y="1967"/>
                    <a:pt x="11129" y="4952"/>
                    <a:pt x="10643" y="8201"/>
                  </a:cubicBezTo>
                  <a:cubicBezTo>
                    <a:pt x="10158" y="11449"/>
                    <a:pt x="7003" y="14962"/>
                    <a:pt x="4819" y="17157"/>
                  </a:cubicBezTo>
                  <a:cubicBezTo>
                    <a:pt x="2634" y="19352"/>
                    <a:pt x="1421" y="20230"/>
                    <a:pt x="1421" y="20669"/>
                  </a:cubicBezTo>
                  <a:cubicBezTo>
                    <a:pt x="1421" y="21108"/>
                    <a:pt x="2634" y="21108"/>
                    <a:pt x="6153" y="21108"/>
                  </a:cubicBezTo>
                  <a:cubicBezTo>
                    <a:pt x="9673" y="21108"/>
                    <a:pt x="15497" y="21108"/>
                    <a:pt x="21322" y="21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3086100" y="2099625"/>
              <a:ext cx="1270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3571640" y="1739630"/>
              <a:ext cx="159693" cy="253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3" h="20994" fill="norm" stroke="1" extrusionOk="0">
                  <a:moveTo>
                    <a:pt x="19554" y="1945"/>
                  </a:moveTo>
                  <a:cubicBezTo>
                    <a:pt x="18446" y="1243"/>
                    <a:pt x="17338" y="540"/>
                    <a:pt x="15954" y="189"/>
                  </a:cubicBezTo>
                  <a:cubicBezTo>
                    <a:pt x="14569" y="-162"/>
                    <a:pt x="12907" y="-162"/>
                    <a:pt x="10415" y="1418"/>
                  </a:cubicBezTo>
                  <a:cubicBezTo>
                    <a:pt x="7923" y="2999"/>
                    <a:pt x="4600" y="6160"/>
                    <a:pt x="2661" y="9058"/>
                  </a:cubicBezTo>
                  <a:cubicBezTo>
                    <a:pt x="723" y="11955"/>
                    <a:pt x="169" y="14589"/>
                    <a:pt x="30" y="16433"/>
                  </a:cubicBezTo>
                  <a:cubicBezTo>
                    <a:pt x="-108" y="18277"/>
                    <a:pt x="169" y="19331"/>
                    <a:pt x="1969" y="20121"/>
                  </a:cubicBezTo>
                  <a:cubicBezTo>
                    <a:pt x="3769" y="20911"/>
                    <a:pt x="7092" y="21438"/>
                    <a:pt x="10692" y="20472"/>
                  </a:cubicBezTo>
                  <a:cubicBezTo>
                    <a:pt x="14292" y="19506"/>
                    <a:pt x="18169" y="17048"/>
                    <a:pt x="19830" y="13975"/>
                  </a:cubicBezTo>
                  <a:cubicBezTo>
                    <a:pt x="21492" y="10901"/>
                    <a:pt x="20938" y="7214"/>
                    <a:pt x="19969" y="5018"/>
                  </a:cubicBezTo>
                  <a:cubicBezTo>
                    <a:pt x="19000" y="2823"/>
                    <a:pt x="17615" y="2121"/>
                    <a:pt x="16230" y="1858"/>
                  </a:cubicBezTo>
                  <a:cubicBezTo>
                    <a:pt x="14846" y="1594"/>
                    <a:pt x="13461" y="1770"/>
                    <a:pt x="12630" y="2560"/>
                  </a:cubicBezTo>
                  <a:cubicBezTo>
                    <a:pt x="11800" y="3350"/>
                    <a:pt x="11523" y="4755"/>
                    <a:pt x="11246" y="6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3858683" y="1931068"/>
              <a:ext cx="21167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21600" y="20015"/>
                  </a:moveTo>
                  <a:cubicBezTo>
                    <a:pt x="10800" y="11375"/>
                    <a:pt x="0" y="2735"/>
                    <a:pt x="0" y="575"/>
                  </a:cubicBezTo>
                  <a:cubicBezTo>
                    <a:pt x="0" y="-1585"/>
                    <a:pt x="108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4050083" y="1771989"/>
              <a:ext cx="147619" cy="200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6" h="20684" fill="norm" stroke="1" extrusionOk="0">
                  <a:moveTo>
                    <a:pt x="17036" y="391"/>
                  </a:moveTo>
                  <a:cubicBezTo>
                    <a:pt x="15556" y="-46"/>
                    <a:pt x="14077" y="-482"/>
                    <a:pt x="11266" y="1263"/>
                  </a:cubicBezTo>
                  <a:cubicBezTo>
                    <a:pt x="8455" y="3009"/>
                    <a:pt x="4312" y="6936"/>
                    <a:pt x="2093" y="10100"/>
                  </a:cubicBezTo>
                  <a:cubicBezTo>
                    <a:pt x="-126" y="13263"/>
                    <a:pt x="-422" y="15663"/>
                    <a:pt x="466" y="17627"/>
                  </a:cubicBezTo>
                  <a:cubicBezTo>
                    <a:pt x="1353" y="19591"/>
                    <a:pt x="3425" y="21118"/>
                    <a:pt x="7123" y="20573"/>
                  </a:cubicBezTo>
                  <a:cubicBezTo>
                    <a:pt x="10822" y="20027"/>
                    <a:pt x="16148" y="17409"/>
                    <a:pt x="18663" y="14245"/>
                  </a:cubicBezTo>
                  <a:cubicBezTo>
                    <a:pt x="21178" y="11082"/>
                    <a:pt x="20882" y="7373"/>
                    <a:pt x="19994" y="5082"/>
                  </a:cubicBezTo>
                  <a:cubicBezTo>
                    <a:pt x="19107" y="2791"/>
                    <a:pt x="17627" y="1918"/>
                    <a:pt x="16444" y="1918"/>
                  </a:cubicBezTo>
                  <a:cubicBezTo>
                    <a:pt x="15260" y="1918"/>
                    <a:pt x="14373" y="2791"/>
                    <a:pt x="13485" y="3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4279900" y="1794825"/>
              <a:ext cx="1270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860"/>
                    <a:pt x="14400" y="9720"/>
                    <a:pt x="18000" y="13320"/>
                  </a:cubicBezTo>
                  <a:cubicBezTo>
                    <a:pt x="21600" y="16920"/>
                    <a:pt x="21600" y="192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4343399" y="2067875"/>
              <a:ext cx="133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4799469" y="1700583"/>
              <a:ext cx="178932" cy="372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489" fill="norm" stroke="1" extrusionOk="0">
                  <a:moveTo>
                    <a:pt x="21482" y="1773"/>
                  </a:moveTo>
                  <a:cubicBezTo>
                    <a:pt x="21228" y="1162"/>
                    <a:pt x="20974" y="552"/>
                    <a:pt x="19957" y="247"/>
                  </a:cubicBezTo>
                  <a:cubicBezTo>
                    <a:pt x="18941" y="-58"/>
                    <a:pt x="17162" y="-58"/>
                    <a:pt x="14113" y="125"/>
                  </a:cubicBezTo>
                  <a:cubicBezTo>
                    <a:pt x="11063" y="308"/>
                    <a:pt x="6743" y="674"/>
                    <a:pt x="3948" y="1406"/>
                  </a:cubicBezTo>
                  <a:cubicBezTo>
                    <a:pt x="1153" y="2139"/>
                    <a:pt x="-118" y="3237"/>
                    <a:pt x="9" y="4762"/>
                  </a:cubicBezTo>
                  <a:cubicBezTo>
                    <a:pt x="136" y="6288"/>
                    <a:pt x="1661" y="8240"/>
                    <a:pt x="2296" y="9705"/>
                  </a:cubicBezTo>
                  <a:cubicBezTo>
                    <a:pt x="2931" y="11169"/>
                    <a:pt x="2677" y="12145"/>
                    <a:pt x="3058" y="12450"/>
                  </a:cubicBezTo>
                  <a:cubicBezTo>
                    <a:pt x="3440" y="12756"/>
                    <a:pt x="4456" y="12389"/>
                    <a:pt x="5600" y="12206"/>
                  </a:cubicBezTo>
                  <a:cubicBezTo>
                    <a:pt x="6743" y="12023"/>
                    <a:pt x="8014" y="12023"/>
                    <a:pt x="9666" y="12450"/>
                  </a:cubicBezTo>
                  <a:cubicBezTo>
                    <a:pt x="11317" y="12878"/>
                    <a:pt x="13350" y="13732"/>
                    <a:pt x="14748" y="14464"/>
                  </a:cubicBezTo>
                  <a:cubicBezTo>
                    <a:pt x="16146" y="15196"/>
                    <a:pt x="16908" y="15806"/>
                    <a:pt x="16654" y="16722"/>
                  </a:cubicBezTo>
                  <a:cubicBezTo>
                    <a:pt x="16400" y="17637"/>
                    <a:pt x="15129" y="18857"/>
                    <a:pt x="12969" y="19711"/>
                  </a:cubicBezTo>
                  <a:cubicBezTo>
                    <a:pt x="10809" y="20566"/>
                    <a:pt x="7760" y="21054"/>
                    <a:pt x="5600" y="21298"/>
                  </a:cubicBezTo>
                  <a:cubicBezTo>
                    <a:pt x="3440" y="21542"/>
                    <a:pt x="2169" y="21542"/>
                    <a:pt x="1661" y="21359"/>
                  </a:cubicBezTo>
                  <a:cubicBezTo>
                    <a:pt x="1153" y="21176"/>
                    <a:pt x="1407" y="20810"/>
                    <a:pt x="1661" y="20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5060950" y="2042475"/>
              <a:ext cx="127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5215699" y="1736545"/>
              <a:ext cx="175451" cy="26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374" fill="norm" stroke="1" extrusionOk="0">
                  <a:moveTo>
                    <a:pt x="11286" y="5193"/>
                  </a:moveTo>
                  <a:cubicBezTo>
                    <a:pt x="11286" y="4173"/>
                    <a:pt x="11286" y="3152"/>
                    <a:pt x="11544" y="2132"/>
                  </a:cubicBezTo>
                  <a:cubicBezTo>
                    <a:pt x="11801" y="1112"/>
                    <a:pt x="12315" y="91"/>
                    <a:pt x="12572" y="6"/>
                  </a:cubicBezTo>
                  <a:cubicBezTo>
                    <a:pt x="12829" y="-79"/>
                    <a:pt x="12829" y="771"/>
                    <a:pt x="11672" y="3238"/>
                  </a:cubicBezTo>
                  <a:cubicBezTo>
                    <a:pt x="10515" y="5704"/>
                    <a:pt x="8201" y="9786"/>
                    <a:pt x="6272" y="12592"/>
                  </a:cubicBezTo>
                  <a:cubicBezTo>
                    <a:pt x="4344" y="15398"/>
                    <a:pt x="2801" y="16929"/>
                    <a:pt x="1644" y="18204"/>
                  </a:cubicBezTo>
                  <a:cubicBezTo>
                    <a:pt x="486" y="19480"/>
                    <a:pt x="-285" y="20501"/>
                    <a:pt x="101" y="21011"/>
                  </a:cubicBezTo>
                  <a:cubicBezTo>
                    <a:pt x="486" y="21521"/>
                    <a:pt x="2029" y="21521"/>
                    <a:pt x="5758" y="20841"/>
                  </a:cubicBezTo>
                  <a:cubicBezTo>
                    <a:pt x="9486" y="20160"/>
                    <a:pt x="15401" y="18800"/>
                    <a:pt x="21315" y="17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5346136" y="1928175"/>
              <a:ext cx="51365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1600" fill="norm" stroke="1" extrusionOk="0">
                  <a:moveTo>
                    <a:pt x="20966" y="0"/>
                  </a:moveTo>
                  <a:cubicBezTo>
                    <a:pt x="16646" y="379"/>
                    <a:pt x="12326" y="758"/>
                    <a:pt x="8438" y="3032"/>
                  </a:cubicBezTo>
                  <a:cubicBezTo>
                    <a:pt x="4550" y="5305"/>
                    <a:pt x="1094" y="9474"/>
                    <a:pt x="230" y="12884"/>
                  </a:cubicBezTo>
                  <a:cubicBezTo>
                    <a:pt x="-634" y="16295"/>
                    <a:pt x="1094" y="18947"/>
                    <a:pt x="28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5454650" y="1625941"/>
              <a:ext cx="235657" cy="72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523" fill="norm" stroke="1" extrusionOk="0">
                  <a:moveTo>
                    <a:pt x="13189" y="1439"/>
                  </a:moveTo>
                  <a:cubicBezTo>
                    <a:pt x="12998" y="934"/>
                    <a:pt x="12807" y="428"/>
                    <a:pt x="13189" y="176"/>
                  </a:cubicBezTo>
                  <a:cubicBezTo>
                    <a:pt x="13572" y="-77"/>
                    <a:pt x="14527" y="-77"/>
                    <a:pt x="15961" y="302"/>
                  </a:cubicBezTo>
                  <a:cubicBezTo>
                    <a:pt x="17395" y="681"/>
                    <a:pt x="19306" y="1439"/>
                    <a:pt x="20358" y="2386"/>
                  </a:cubicBezTo>
                  <a:cubicBezTo>
                    <a:pt x="21409" y="3334"/>
                    <a:pt x="21600" y="4470"/>
                    <a:pt x="20740" y="5544"/>
                  </a:cubicBezTo>
                  <a:cubicBezTo>
                    <a:pt x="19880" y="6618"/>
                    <a:pt x="17968" y="7628"/>
                    <a:pt x="16535" y="8702"/>
                  </a:cubicBezTo>
                  <a:cubicBezTo>
                    <a:pt x="15101" y="9776"/>
                    <a:pt x="14145" y="10912"/>
                    <a:pt x="14623" y="12144"/>
                  </a:cubicBezTo>
                  <a:cubicBezTo>
                    <a:pt x="15101" y="13376"/>
                    <a:pt x="17012" y="14702"/>
                    <a:pt x="17968" y="15681"/>
                  </a:cubicBezTo>
                  <a:cubicBezTo>
                    <a:pt x="18924" y="16660"/>
                    <a:pt x="18924" y="17291"/>
                    <a:pt x="17108" y="18018"/>
                  </a:cubicBezTo>
                  <a:cubicBezTo>
                    <a:pt x="15292" y="18744"/>
                    <a:pt x="11660" y="19565"/>
                    <a:pt x="8506" y="20165"/>
                  </a:cubicBezTo>
                  <a:cubicBezTo>
                    <a:pt x="5352" y="20765"/>
                    <a:pt x="2676" y="21144"/>
                    <a:pt x="0" y="2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198966" y="3839525"/>
              <a:ext cx="23285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927" y="0"/>
                  </a:moveTo>
                  <a:cubicBezTo>
                    <a:pt x="1964" y="3600"/>
                    <a:pt x="0" y="7200"/>
                    <a:pt x="0" y="10519"/>
                  </a:cubicBezTo>
                  <a:cubicBezTo>
                    <a:pt x="0" y="13838"/>
                    <a:pt x="1964" y="16875"/>
                    <a:pt x="5891" y="18675"/>
                  </a:cubicBezTo>
                  <a:cubicBezTo>
                    <a:pt x="9818" y="20475"/>
                    <a:pt x="15709" y="2103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179537" y="3751311"/>
              <a:ext cx="377133" cy="458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365" fill="norm" stroke="1" extrusionOk="0">
                  <a:moveTo>
                    <a:pt x="1683" y="5885"/>
                  </a:moveTo>
                  <a:cubicBezTo>
                    <a:pt x="1090" y="4899"/>
                    <a:pt x="496" y="3913"/>
                    <a:pt x="200" y="3173"/>
                  </a:cubicBezTo>
                  <a:cubicBezTo>
                    <a:pt x="-97" y="2433"/>
                    <a:pt x="-97" y="1940"/>
                    <a:pt x="437" y="1398"/>
                  </a:cubicBezTo>
                  <a:cubicBezTo>
                    <a:pt x="971" y="855"/>
                    <a:pt x="2039" y="264"/>
                    <a:pt x="4354" y="66"/>
                  </a:cubicBezTo>
                  <a:cubicBezTo>
                    <a:pt x="6668" y="-131"/>
                    <a:pt x="10228" y="66"/>
                    <a:pt x="13255" y="1250"/>
                  </a:cubicBezTo>
                  <a:cubicBezTo>
                    <a:pt x="16281" y="2433"/>
                    <a:pt x="18773" y="4603"/>
                    <a:pt x="20079" y="6674"/>
                  </a:cubicBezTo>
                  <a:cubicBezTo>
                    <a:pt x="21384" y="8746"/>
                    <a:pt x="21503" y="10718"/>
                    <a:pt x="20376" y="12790"/>
                  </a:cubicBezTo>
                  <a:cubicBezTo>
                    <a:pt x="19248" y="14861"/>
                    <a:pt x="16874" y="17031"/>
                    <a:pt x="14323" y="18510"/>
                  </a:cubicBezTo>
                  <a:cubicBezTo>
                    <a:pt x="11771" y="19990"/>
                    <a:pt x="9041" y="20779"/>
                    <a:pt x="6905" y="21124"/>
                  </a:cubicBezTo>
                  <a:cubicBezTo>
                    <a:pt x="4769" y="21469"/>
                    <a:pt x="3226" y="21370"/>
                    <a:pt x="1683" y="21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762000" y="3960175"/>
              <a:ext cx="1524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0"/>
                    <a:pt x="10800" y="0"/>
                    <a:pt x="14400" y="3600"/>
                  </a:cubicBezTo>
                  <a:cubicBezTo>
                    <a:pt x="18000" y="7200"/>
                    <a:pt x="198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800100" y="4080825"/>
              <a:ext cx="139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1213329" y="3733284"/>
              <a:ext cx="151922" cy="485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524" fill="norm" stroke="1" extrusionOk="0">
                  <a:moveTo>
                    <a:pt x="20950" y="4714"/>
                  </a:moveTo>
                  <a:cubicBezTo>
                    <a:pt x="20658" y="3493"/>
                    <a:pt x="20366" y="2272"/>
                    <a:pt x="18907" y="1427"/>
                  </a:cubicBezTo>
                  <a:cubicBezTo>
                    <a:pt x="17447" y="581"/>
                    <a:pt x="14820" y="112"/>
                    <a:pt x="11755" y="18"/>
                  </a:cubicBezTo>
                  <a:cubicBezTo>
                    <a:pt x="8691" y="-76"/>
                    <a:pt x="5188" y="206"/>
                    <a:pt x="2853" y="628"/>
                  </a:cubicBezTo>
                  <a:cubicBezTo>
                    <a:pt x="518" y="1051"/>
                    <a:pt x="-650" y="1614"/>
                    <a:pt x="372" y="2413"/>
                  </a:cubicBezTo>
                  <a:cubicBezTo>
                    <a:pt x="1393" y="3211"/>
                    <a:pt x="4604" y="4244"/>
                    <a:pt x="7377" y="5136"/>
                  </a:cubicBezTo>
                  <a:cubicBezTo>
                    <a:pt x="10150" y="6028"/>
                    <a:pt x="12485" y="6780"/>
                    <a:pt x="13799" y="7390"/>
                  </a:cubicBezTo>
                  <a:cubicBezTo>
                    <a:pt x="15112" y="8001"/>
                    <a:pt x="15404" y="8470"/>
                    <a:pt x="14382" y="9127"/>
                  </a:cubicBezTo>
                  <a:cubicBezTo>
                    <a:pt x="13361" y="9785"/>
                    <a:pt x="11026" y="10630"/>
                    <a:pt x="8982" y="11475"/>
                  </a:cubicBezTo>
                  <a:cubicBezTo>
                    <a:pt x="6939" y="12321"/>
                    <a:pt x="5188" y="13166"/>
                    <a:pt x="4312" y="14058"/>
                  </a:cubicBezTo>
                  <a:cubicBezTo>
                    <a:pt x="3436" y="14950"/>
                    <a:pt x="3436" y="15889"/>
                    <a:pt x="3291" y="17016"/>
                  </a:cubicBezTo>
                  <a:cubicBezTo>
                    <a:pt x="3145" y="18143"/>
                    <a:pt x="2853" y="19458"/>
                    <a:pt x="3582" y="20303"/>
                  </a:cubicBezTo>
                  <a:cubicBezTo>
                    <a:pt x="4312" y="21148"/>
                    <a:pt x="6064" y="21524"/>
                    <a:pt x="8982" y="21524"/>
                  </a:cubicBezTo>
                  <a:cubicBezTo>
                    <a:pt x="11901" y="21524"/>
                    <a:pt x="15988" y="21148"/>
                    <a:pt x="20074" y="207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1467425" y="3813019"/>
              <a:ext cx="164526" cy="331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534" fill="norm" stroke="1" extrusionOk="0">
                  <a:moveTo>
                    <a:pt x="4027" y="2135"/>
                  </a:moveTo>
                  <a:cubicBezTo>
                    <a:pt x="2386" y="1035"/>
                    <a:pt x="746" y="-66"/>
                    <a:pt x="199" y="3"/>
                  </a:cubicBezTo>
                  <a:cubicBezTo>
                    <a:pt x="-348" y="72"/>
                    <a:pt x="199" y="1310"/>
                    <a:pt x="2249" y="3855"/>
                  </a:cubicBezTo>
                  <a:cubicBezTo>
                    <a:pt x="4300" y="6400"/>
                    <a:pt x="7855" y="10252"/>
                    <a:pt x="11272" y="13417"/>
                  </a:cubicBezTo>
                  <a:cubicBezTo>
                    <a:pt x="14690" y="16581"/>
                    <a:pt x="17971" y="19058"/>
                    <a:pt x="21252" y="21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1484299" y="3807905"/>
              <a:ext cx="192101" cy="387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475" fill="norm" stroke="1" extrusionOk="0">
                  <a:moveTo>
                    <a:pt x="21308" y="1401"/>
                  </a:moveTo>
                  <a:cubicBezTo>
                    <a:pt x="20838" y="814"/>
                    <a:pt x="20369" y="227"/>
                    <a:pt x="19547" y="51"/>
                  </a:cubicBezTo>
                  <a:cubicBezTo>
                    <a:pt x="18725" y="-125"/>
                    <a:pt x="17551" y="110"/>
                    <a:pt x="15673" y="1401"/>
                  </a:cubicBezTo>
                  <a:cubicBezTo>
                    <a:pt x="13795" y="2692"/>
                    <a:pt x="11212" y="5040"/>
                    <a:pt x="8395" y="8210"/>
                  </a:cubicBezTo>
                  <a:cubicBezTo>
                    <a:pt x="5578" y="11379"/>
                    <a:pt x="2525" y="15371"/>
                    <a:pt x="1117" y="17718"/>
                  </a:cubicBezTo>
                  <a:cubicBezTo>
                    <a:pt x="-292" y="20066"/>
                    <a:pt x="-57" y="20771"/>
                    <a:pt x="178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1695450" y="4030025"/>
              <a:ext cx="317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1771650" y="4137975"/>
              <a:ext cx="317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0"/>
                    <a:pt x="7200" y="0"/>
                    <a:pt x="3600" y="3600"/>
                  </a:cubicBezTo>
                  <a:cubicBezTo>
                    <a:pt x="0" y="7200"/>
                    <a:pt x="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2025650" y="4078148"/>
              <a:ext cx="127000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800" y="12302"/>
                    <a:pt x="3600" y="4448"/>
                    <a:pt x="7200" y="1502"/>
                  </a:cubicBezTo>
                  <a:cubicBezTo>
                    <a:pt x="10800" y="-1443"/>
                    <a:pt x="162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2324100" y="4055425"/>
              <a:ext cx="825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2470150" y="4137975"/>
              <a:ext cx="952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2838450" y="3850565"/>
              <a:ext cx="279400" cy="331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0" y="107"/>
                  </a:moveTo>
                  <a:cubicBezTo>
                    <a:pt x="982" y="-29"/>
                    <a:pt x="1964" y="-166"/>
                    <a:pt x="3436" y="586"/>
                  </a:cubicBezTo>
                  <a:cubicBezTo>
                    <a:pt x="4909" y="1338"/>
                    <a:pt x="6873" y="2978"/>
                    <a:pt x="9327" y="5576"/>
                  </a:cubicBezTo>
                  <a:cubicBezTo>
                    <a:pt x="11782" y="8173"/>
                    <a:pt x="14727" y="11728"/>
                    <a:pt x="16855" y="14530"/>
                  </a:cubicBezTo>
                  <a:cubicBezTo>
                    <a:pt x="18982" y="17333"/>
                    <a:pt x="20291" y="19383"/>
                    <a:pt x="21600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2901430" y="3844423"/>
              <a:ext cx="286271" cy="420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458" fill="norm" stroke="1" extrusionOk="0">
                  <a:moveTo>
                    <a:pt x="21480" y="74"/>
                  </a:moveTo>
                  <a:cubicBezTo>
                    <a:pt x="20686" y="-34"/>
                    <a:pt x="19892" y="-142"/>
                    <a:pt x="18462" y="668"/>
                  </a:cubicBezTo>
                  <a:cubicBezTo>
                    <a:pt x="17033" y="1478"/>
                    <a:pt x="14968" y="3206"/>
                    <a:pt x="12665" y="5636"/>
                  </a:cubicBezTo>
                  <a:cubicBezTo>
                    <a:pt x="10362" y="8066"/>
                    <a:pt x="7821" y="11198"/>
                    <a:pt x="5756" y="13466"/>
                  </a:cubicBezTo>
                  <a:cubicBezTo>
                    <a:pt x="3692" y="15734"/>
                    <a:pt x="2104" y="17138"/>
                    <a:pt x="1151" y="18164"/>
                  </a:cubicBezTo>
                  <a:cubicBezTo>
                    <a:pt x="198" y="19190"/>
                    <a:pt x="-120" y="19838"/>
                    <a:pt x="39" y="20324"/>
                  </a:cubicBezTo>
                  <a:cubicBezTo>
                    <a:pt x="198" y="20810"/>
                    <a:pt x="833" y="21134"/>
                    <a:pt x="1468" y="2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3222343" y="4130425"/>
              <a:ext cx="117757" cy="185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494" fill="norm" stroke="1" extrusionOk="0">
                  <a:moveTo>
                    <a:pt x="1787" y="3821"/>
                  </a:moveTo>
                  <a:cubicBezTo>
                    <a:pt x="1401" y="5049"/>
                    <a:pt x="1015" y="6276"/>
                    <a:pt x="629" y="7871"/>
                  </a:cubicBezTo>
                  <a:cubicBezTo>
                    <a:pt x="244" y="9467"/>
                    <a:pt x="-142" y="11430"/>
                    <a:pt x="51" y="11799"/>
                  </a:cubicBezTo>
                  <a:cubicBezTo>
                    <a:pt x="244" y="12167"/>
                    <a:pt x="1015" y="10939"/>
                    <a:pt x="2944" y="8976"/>
                  </a:cubicBezTo>
                  <a:cubicBezTo>
                    <a:pt x="4872" y="7012"/>
                    <a:pt x="7958" y="4312"/>
                    <a:pt x="10272" y="2594"/>
                  </a:cubicBezTo>
                  <a:cubicBezTo>
                    <a:pt x="12587" y="876"/>
                    <a:pt x="14129" y="139"/>
                    <a:pt x="15865" y="17"/>
                  </a:cubicBezTo>
                  <a:cubicBezTo>
                    <a:pt x="17601" y="-106"/>
                    <a:pt x="19529" y="385"/>
                    <a:pt x="20494" y="4067"/>
                  </a:cubicBezTo>
                  <a:cubicBezTo>
                    <a:pt x="21458" y="7749"/>
                    <a:pt x="21458" y="14621"/>
                    <a:pt x="21458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3467100" y="3782375"/>
              <a:ext cx="61847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9" h="21600" fill="norm" stroke="1" extrusionOk="0">
                  <a:moveTo>
                    <a:pt x="2090" y="0"/>
                  </a:moveTo>
                  <a:cubicBezTo>
                    <a:pt x="5574" y="0"/>
                    <a:pt x="9058" y="0"/>
                    <a:pt x="12542" y="527"/>
                  </a:cubicBezTo>
                  <a:cubicBezTo>
                    <a:pt x="16026" y="1054"/>
                    <a:pt x="19510" y="2107"/>
                    <a:pt x="19858" y="3468"/>
                  </a:cubicBezTo>
                  <a:cubicBezTo>
                    <a:pt x="20206" y="4829"/>
                    <a:pt x="17419" y="6498"/>
                    <a:pt x="16723" y="8561"/>
                  </a:cubicBezTo>
                  <a:cubicBezTo>
                    <a:pt x="16026" y="10624"/>
                    <a:pt x="17419" y="13083"/>
                    <a:pt x="18813" y="14883"/>
                  </a:cubicBezTo>
                  <a:cubicBezTo>
                    <a:pt x="20206" y="16683"/>
                    <a:pt x="21600" y="17824"/>
                    <a:pt x="18465" y="18834"/>
                  </a:cubicBezTo>
                  <a:cubicBezTo>
                    <a:pt x="15329" y="19844"/>
                    <a:pt x="7665" y="207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1377950" y="4338729"/>
              <a:ext cx="349250" cy="27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4844" y="4868"/>
                    <a:pt x="9687" y="-1303"/>
                    <a:pt x="13287" y="240"/>
                  </a:cubicBezTo>
                  <a:cubicBezTo>
                    <a:pt x="16887" y="1783"/>
                    <a:pt x="19244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1492250" y="4449125"/>
              <a:ext cx="260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3028950" y="4580212"/>
              <a:ext cx="273050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1358"/>
                  </a:moveTo>
                  <a:cubicBezTo>
                    <a:pt x="4186" y="88"/>
                    <a:pt x="8372" y="-1183"/>
                    <a:pt x="11972" y="1993"/>
                  </a:cubicBezTo>
                  <a:cubicBezTo>
                    <a:pt x="15572" y="5170"/>
                    <a:pt x="18586" y="12793"/>
                    <a:pt x="21600" y="20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3143250" y="4658675"/>
              <a:ext cx="1651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4578349" y="3613168"/>
              <a:ext cx="323776" cy="858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467" fill="norm" stroke="1" extrusionOk="0">
                  <a:moveTo>
                    <a:pt x="0" y="1532"/>
                  </a:moveTo>
                  <a:cubicBezTo>
                    <a:pt x="0" y="1215"/>
                    <a:pt x="0" y="897"/>
                    <a:pt x="348" y="659"/>
                  </a:cubicBezTo>
                  <a:cubicBezTo>
                    <a:pt x="697" y="420"/>
                    <a:pt x="1394" y="262"/>
                    <a:pt x="3066" y="129"/>
                  </a:cubicBezTo>
                  <a:cubicBezTo>
                    <a:pt x="4738" y="-3"/>
                    <a:pt x="7386" y="-109"/>
                    <a:pt x="9755" y="209"/>
                  </a:cubicBezTo>
                  <a:cubicBezTo>
                    <a:pt x="12124" y="526"/>
                    <a:pt x="14214" y="1267"/>
                    <a:pt x="15190" y="2141"/>
                  </a:cubicBezTo>
                  <a:cubicBezTo>
                    <a:pt x="16165" y="3015"/>
                    <a:pt x="16026" y="4020"/>
                    <a:pt x="14772" y="5026"/>
                  </a:cubicBezTo>
                  <a:cubicBezTo>
                    <a:pt x="13517" y="6032"/>
                    <a:pt x="11148" y="7038"/>
                    <a:pt x="9894" y="7912"/>
                  </a:cubicBezTo>
                  <a:cubicBezTo>
                    <a:pt x="8640" y="8785"/>
                    <a:pt x="8501" y="9526"/>
                    <a:pt x="10034" y="10426"/>
                  </a:cubicBezTo>
                  <a:cubicBezTo>
                    <a:pt x="11566" y="11326"/>
                    <a:pt x="14772" y="12385"/>
                    <a:pt x="17071" y="13417"/>
                  </a:cubicBezTo>
                  <a:cubicBezTo>
                    <a:pt x="19370" y="14450"/>
                    <a:pt x="20764" y="15456"/>
                    <a:pt x="21182" y="16409"/>
                  </a:cubicBezTo>
                  <a:cubicBezTo>
                    <a:pt x="21600" y="17362"/>
                    <a:pt x="21043" y="18262"/>
                    <a:pt x="19510" y="19029"/>
                  </a:cubicBezTo>
                  <a:cubicBezTo>
                    <a:pt x="17977" y="19797"/>
                    <a:pt x="15468" y="20432"/>
                    <a:pt x="13726" y="20856"/>
                  </a:cubicBezTo>
                  <a:cubicBezTo>
                    <a:pt x="11985" y="21279"/>
                    <a:pt x="11009" y="21491"/>
                    <a:pt x="10591" y="21465"/>
                  </a:cubicBezTo>
                  <a:cubicBezTo>
                    <a:pt x="10173" y="21438"/>
                    <a:pt x="10312" y="21173"/>
                    <a:pt x="10452" y="209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5571066" y="4068125"/>
              <a:ext cx="4235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760"/>
                    <a:pt x="0" y="11520"/>
                    <a:pt x="0" y="15120"/>
                  </a:cubicBezTo>
                  <a:cubicBezTo>
                    <a:pt x="0" y="18720"/>
                    <a:pt x="1080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5562600" y="3978953"/>
              <a:ext cx="12700" cy="32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24" fill="norm" stroke="1" extrusionOk="0">
                  <a:moveTo>
                    <a:pt x="21600" y="20424"/>
                  </a:moveTo>
                  <a:cubicBezTo>
                    <a:pt x="10800" y="10974"/>
                    <a:pt x="0" y="1524"/>
                    <a:pt x="0" y="174"/>
                  </a:cubicBezTo>
                  <a:cubicBezTo>
                    <a:pt x="0" y="-1176"/>
                    <a:pt x="10800" y="5574"/>
                    <a:pt x="21600" y="12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5695950" y="4182425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5854699" y="4055425"/>
              <a:ext cx="190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246"/>
                    <a:pt x="21600" y="8492"/>
                    <a:pt x="18000" y="12092"/>
                  </a:cubicBezTo>
                  <a:cubicBezTo>
                    <a:pt x="14400" y="15692"/>
                    <a:pt x="7200" y="186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5854700" y="3941125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5969000" y="4176075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6091502" y="3804160"/>
              <a:ext cx="219219" cy="461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427" fill="norm" stroke="1" extrusionOk="0">
                  <a:moveTo>
                    <a:pt x="12660" y="15189"/>
                  </a:moveTo>
                  <a:cubicBezTo>
                    <a:pt x="12456" y="14109"/>
                    <a:pt x="12252" y="13029"/>
                    <a:pt x="11844" y="12293"/>
                  </a:cubicBezTo>
                  <a:cubicBezTo>
                    <a:pt x="11437" y="11557"/>
                    <a:pt x="10826" y="11164"/>
                    <a:pt x="8890" y="11655"/>
                  </a:cubicBezTo>
                  <a:cubicBezTo>
                    <a:pt x="6954" y="12146"/>
                    <a:pt x="3693" y="13520"/>
                    <a:pt x="1860" y="15091"/>
                  </a:cubicBezTo>
                  <a:cubicBezTo>
                    <a:pt x="26" y="16662"/>
                    <a:pt x="-382" y="18429"/>
                    <a:pt x="331" y="19608"/>
                  </a:cubicBezTo>
                  <a:cubicBezTo>
                    <a:pt x="1044" y="20786"/>
                    <a:pt x="2878" y="21375"/>
                    <a:pt x="4712" y="21424"/>
                  </a:cubicBezTo>
                  <a:cubicBezTo>
                    <a:pt x="6546" y="21473"/>
                    <a:pt x="8380" y="20982"/>
                    <a:pt x="10724" y="19117"/>
                  </a:cubicBezTo>
                  <a:cubicBezTo>
                    <a:pt x="13067" y="17251"/>
                    <a:pt x="15920" y="14011"/>
                    <a:pt x="17754" y="11017"/>
                  </a:cubicBezTo>
                  <a:cubicBezTo>
                    <a:pt x="19588" y="8022"/>
                    <a:pt x="20403" y="5273"/>
                    <a:pt x="20810" y="3457"/>
                  </a:cubicBezTo>
                  <a:cubicBezTo>
                    <a:pt x="21218" y="1640"/>
                    <a:pt x="21218" y="757"/>
                    <a:pt x="20709" y="315"/>
                  </a:cubicBezTo>
                  <a:cubicBezTo>
                    <a:pt x="20199" y="-127"/>
                    <a:pt x="19180" y="-127"/>
                    <a:pt x="18263" y="462"/>
                  </a:cubicBezTo>
                  <a:cubicBezTo>
                    <a:pt x="17346" y="1051"/>
                    <a:pt x="16531" y="2229"/>
                    <a:pt x="16124" y="4880"/>
                  </a:cubicBezTo>
                  <a:cubicBezTo>
                    <a:pt x="15716" y="7531"/>
                    <a:pt x="15716" y="11655"/>
                    <a:pt x="15920" y="14306"/>
                  </a:cubicBezTo>
                  <a:cubicBezTo>
                    <a:pt x="16124" y="16957"/>
                    <a:pt x="16531" y="18135"/>
                    <a:pt x="16939" y="19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6381750" y="4277675"/>
              <a:ext cx="63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1346200" y="4421974"/>
              <a:ext cx="431800" cy="58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27" fill="norm" stroke="1" extrusionOk="0">
                  <a:moveTo>
                    <a:pt x="0" y="11789"/>
                  </a:moveTo>
                  <a:cubicBezTo>
                    <a:pt x="2541" y="6575"/>
                    <a:pt x="5082" y="1361"/>
                    <a:pt x="7729" y="244"/>
                  </a:cubicBezTo>
                  <a:cubicBezTo>
                    <a:pt x="10376" y="-873"/>
                    <a:pt x="13129" y="2106"/>
                    <a:pt x="14771" y="3968"/>
                  </a:cubicBezTo>
                  <a:cubicBezTo>
                    <a:pt x="16412" y="5830"/>
                    <a:pt x="16941" y="6575"/>
                    <a:pt x="16676" y="6948"/>
                  </a:cubicBezTo>
                  <a:cubicBezTo>
                    <a:pt x="16412" y="7320"/>
                    <a:pt x="15353" y="7320"/>
                    <a:pt x="12971" y="7693"/>
                  </a:cubicBezTo>
                  <a:cubicBezTo>
                    <a:pt x="10588" y="8065"/>
                    <a:pt x="6882" y="8810"/>
                    <a:pt x="4712" y="9182"/>
                  </a:cubicBezTo>
                  <a:cubicBezTo>
                    <a:pt x="2541" y="9555"/>
                    <a:pt x="1906" y="9555"/>
                    <a:pt x="2171" y="9555"/>
                  </a:cubicBezTo>
                  <a:cubicBezTo>
                    <a:pt x="2435" y="9555"/>
                    <a:pt x="3600" y="9555"/>
                    <a:pt x="5982" y="10299"/>
                  </a:cubicBezTo>
                  <a:cubicBezTo>
                    <a:pt x="8365" y="11044"/>
                    <a:pt x="11965" y="12534"/>
                    <a:pt x="14771" y="14396"/>
                  </a:cubicBezTo>
                  <a:cubicBezTo>
                    <a:pt x="17576" y="16258"/>
                    <a:pt x="19588" y="18493"/>
                    <a:pt x="21600" y="207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3073400" y="4497635"/>
              <a:ext cx="260350" cy="53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66" fill="norm" stroke="1" extrusionOk="0">
                  <a:moveTo>
                    <a:pt x="0" y="8066"/>
                  </a:moveTo>
                  <a:cubicBezTo>
                    <a:pt x="3161" y="3266"/>
                    <a:pt x="6322" y="-1534"/>
                    <a:pt x="9922" y="466"/>
                  </a:cubicBezTo>
                  <a:cubicBezTo>
                    <a:pt x="13522" y="2466"/>
                    <a:pt x="17561" y="11266"/>
                    <a:pt x="21600" y="200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3187700" y="4601525"/>
              <a:ext cx="889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191477" y="5148802"/>
              <a:ext cx="214130" cy="524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340" fill="norm" stroke="1" extrusionOk="0">
                  <a:moveTo>
                    <a:pt x="6255" y="10537"/>
                  </a:moveTo>
                  <a:cubicBezTo>
                    <a:pt x="5831" y="12258"/>
                    <a:pt x="5408" y="13979"/>
                    <a:pt x="4561" y="15614"/>
                  </a:cubicBezTo>
                  <a:cubicBezTo>
                    <a:pt x="3714" y="17249"/>
                    <a:pt x="2443" y="18798"/>
                    <a:pt x="1596" y="19831"/>
                  </a:cubicBezTo>
                  <a:cubicBezTo>
                    <a:pt x="749" y="20864"/>
                    <a:pt x="326" y="21380"/>
                    <a:pt x="114" y="21337"/>
                  </a:cubicBezTo>
                  <a:cubicBezTo>
                    <a:pt x="-98" y="21294"/>
                    <a:pt x="-98" y="20692"/>
                    <a:pt x="855" y="18798"/>
                  </a:cubicBezTo>
                  <a:cubicBezTo>
                    <a:pt x="1808" y="16905"/>
                    <a:pt x="3714" y="13721"/>
                    <a:pt x="5726" y="10752"/>
                  </a:cubicBezTo>
                  <a:cubicBezTo>
                    <a:pt x="7737" y="7783"/>
                    <a:pt x="9855" y="5029"/>
                    <a:pt x="11126" y="3351"/>
                  </a:cubicBezTo>
                  <a:cubicBezTo>
                    <a:pt x="12396" y="1673"/>
                    <a:pt x="12820" y="1071"/>
                    <a:pt x="13455" y="598"/>
                  </a:cubicBezTo>
                  <a:cubicBezTo>
                    <a:pt x="14090" y="124"/>
                    <a:pt x="14937" y="-220"/>
                    <a:pt x="15573" y="167"/>
                  </a:cubicBezTo>
                  <a:cubicBezTo>
                    <a:pt x="16208" y="555"/>
                    <a:pt x="16631" y="1673"/>
                    <a:pt x="17267" y="3825"/>
                  </a:cubicBezTo>
                  <a:cubicBezTo>
                    <a:pt x="17902" y="5976"/>
                    <a:pt x="18749" y="9160"/>
                    <a:pt x="19490" y="11828"/>
                  </a:cubicBezTo>
                  <a:cubicBezTo>
                    <a:pt x="20231" y="14496"/>
                    <a:pt x="20867" y="16647"/>
                    <a:pt x="21184" y="18110"/>
                  </a:cubicBezTo>
                  <a:cubicBezTo>
                    <a:pt x="21502" y="19573"/>
                    <a:pt x="21502" y="20347"/>
                    <a:pt x="21184" y="20562"/>
                  </a:cubicBezTo>
                  <a:cubicBezTo>
                    <a:pt x="20867" y="20778"/>
                    <a:pt x="20231" y="20433"/>
                    <a:pt x="19596" y="20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211666" y="5503225"/>
              <a:ext cx="169334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" y="21600"/>
                  </a:moveTo>
                  <a:cubicBezTo>
                    <a:pt x="1080" y="18900"/>
                    <a:pt x="0" y="16200"/>
                    <a:pt x="0" y="13500"/>
                  </a:cubicBezTo>
                  <a:cubicBezTo>
                    <a:pt x="0" y="10800"/>
                    <a:pt x="1080" y="8100"/>
                    <a:pt x="4455" y="6300"/>
                  </a:cubicBezTo>
                  <a:cubicBezTo>
                    <a:pt x="7830" y="4500"/>
                    <a:pt x="13500" y="3600"/>
                    <a:pt x="16740" y="2700"/>
                  </a:cubicBezTo>
                  <a:cubicBezTo>
                    <a:pt x="19980" y="1800"/>
                    <a:pt x="2079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436687" y="5414830"/>
              <a:ext cx="90363" cy="211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344" fill="norm" stroke="1" extrusionOk="0">
                  <a:moveTo>
                    <a:pt x="20957" y="3799"/>
                  </a:moveTo>
                  <a:cubicBezTo>
                    <a:pt x="20957" y="2729"/>
                    <a:pt x="20957" y="1660"/>
                    <a:pt x="19730" y="1018"/>
                  </a:cubicBezTo>
                  <a:cubicBezTo>
                    <a:pt x="18502" y="377"/>
                    <a:pt x="16048" y="163"/>
                    <a:pt x="13593" y="56"/>
                  </a:cubicBezTo>
                  <a:cubicBezTo>
                    <a:pt x="11139" y="-51"/>
                    <a:pt x="8684" y="-51"/>
                    <a:pt x="6475" y="484"/>
                  </a:cubicBezTo>
                  <a:cubicBezTo>
                    <a:pt x="4266" y="1018"/>
                    <a:pt x="2302" y="2088"/>
                    <a:pt x="1075" y="3157"/>
                  </a:cubicBezTo>
                  <a:cubicBezTo>
                    <a:pt x="-152" y="4226"/>
                    <a:pt x="-643" y="5296"/>
                    <a:pt x="1321" y="6472"/>
                  </a:cubicBezTo>
                  <a:cubicBezTo>
                    <a:pt x="3284" y="7648"/>
                    <a:pt x="7702" y="8931"/>
                    <a:pt x="10893" y="10856"/>
                  </a:cubicBezTo>
                  <a:cubicBezTo>
                    <a:pt x="14084" y="12781"/>
                    <a:pt x="16048" y="15347"/>
                    <a:pt x="16048" y="17165"/>
                  </a:cubicBezTo>
                  <a:cubicBezTo>
                    <a:pt x="16048" y="18983"/>
                    <a:pt x="14084" y="20052"/>
                    <a:pt x="11875" y="20694"/>
                  </a:cubicBezTo>
                  <a:cubicBezTo>
                    <a:pt x="9666" y="21335"/>
                    <a:pt x="7212" y="21549"/>
                    <a:pt x="6230" y="21121"/>
                  </a:cubicBezTo>
                  <a:cubicBezTo>
                    <a:pt x="5248" y="20694"/>
                    <a:pt x="5739" y="19624"/>
                    <a:pt x="6230" y="18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558800" y="5441431"/>
              <a:ext cx="75258" cy="196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148" fill="norm" stroke="1" extrusionOk="0">
                  <a:moveTo>
                    <a:pt x="18000" y="4592"/>
                  </a:moveTo>
                  <a:cubicBezTo>
                    <a:pt x="19800" y="3455"/>
                    <a:pt x="21600" y="2318"/>
                    <a:pt x="21300" y="1409"/>
                  </a:cubicBezTo>
                  <a:cubicBezTo>
                    <a:pt x="21000" y="499"/>
                    <a:pt x="18600" y="-183"/>
                    <a:pt x="15300" y="44"/>
                  </a:cubicBezTo>
                  <a:cubicBezTo>
                    <a:pt x="12000" y="272"/>
                    <a:pt x="7800" y="1409"/>
                    <a:pt x="5700" y="2659"/>
                  </a:cubicBezTo>
                  <a:cubicBezTo>
                    <a:pt x="3600" y="3910"/>
                    <a:pt x="3600" y="5274"/>
                    <a:pt x="5700" y="7320"/>
                  </a:cubicBezTo>
                  <a:cubicBezTo>
                    <a:pt x="7800" y="9366"/>
                    <a:pt x="12000" y="12095"/>
                    <a:pt x="13200" y="14482"/>
                  </a:cubicBezTo>
                  <a:cubicBezTo>
                    <a:pt x="14400" y="16870"/>
                    <a:pt x="12600" y="18916"/>
                    <a:pt x="10200" y="20053"/>
                  </a:cubicBezTo>
                  <a:cubicBezTo>
                    <a:pt x="7800" y="21190"/>
                    <a:pt x="4800" y="21417"/>
                    <a:pt x="3000" y="20849"/>
                  </a:cubicBezTo>
                  <a:cubicBezTo>
                    <a:pt x="1200" y="20280"/>
                    <a:pt x="600" y="18916"/>
                    <a:pt x="0" y="17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689239" y="5477825"/>
              <a:ext cx="26326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600" fill="norm" stroke="1" extrusionOk="0">
                  <a:moveTo>
                    <a:pt x="1274" y="0"/>
                  </a:moveTo>
                  <a:cubicBezTo>
                    <a:pt x="756" y="5009"/>
                    <a:pt x="238" y="10017"/>
                    <a:pt x="65" y="13304"/>
                  </a:cubicBezTo>
                  <a:cubicBezTo>
                    <a:pt x="-108" y="16591"/>
                    <a:pt x="65" y="18157"/>
                    <a:pt x="583" y="18626"/>
                  </a:cubicBezTo>
                  <a:cubicBezTo>
                    <a:pt x="1102" y="19096"/>
                    <a:pt x="1966" y="18470"/>
                    <a:pt x="2743" y="17217"/>
                  </a:cubicBezTo>
                  <a:cubicBezTo>
                    <a:pt x="3521" y="15965"/>
                    <a:pt x="4212" y="14087"/>
                    <a:pt x="4730" y="12365"/>
                  </a:cubicBezTo>
                  <a:cubicBezTo>
                    <a:pt x="5249" y="10643"/>
                    <a:pt x="5594" y="9078"/>
                    <a:pt x="5767" y="9078"/>
                  </a:cubicBezTo>
                  <a:cubicBezTo>
                    <a:pt x="5940" y="9078"/>
                    <a:pt x="5940" y="10643"/>
                    <a:pt x="5940" y="12835"/>
                  </a:cubicBezTo>
                  <a:cubicBezTo>
                    <a:pt x="5940" y="15026"/>
                    <a:pt x="5940" y="17843"/>
                    <a:pt x="6372" y="18783"/>
                  </a:cubicBezTo>
                  <a:cubicBezTo>
                    <a:pt x="6804" y="19722"/>
                    <a:pt x="7668" y="18783"/>
                    <a:pt x="8446" y="16435"/>
                  </a:cubicBezTo>
                  <a:cubicBezTo>
                    <a:pt x="9223" y="14087"/>
                    <a:pt x="9914" y="10330"/>
                    <a:pt x="10346" y="7670"/>
                  </a:cubicBezTo>
                  <a:cubicBezTo>
                    <a:pt x="10778" y="5009"/>
                    <a:pt x="10951" y="3443"/>
                    <a:pt x="11297" y="3443"/>
                  </a:cubicBezTo>
                  <a:cubicBezTo>
                    <a:pt x="11642" y="3443"/>
                    <a:pt x="12161" y="5009"/>
                    <a:pt x="12420" y="6574"/>
                  </a:cubicBezTo>
                  <a:cubicBezTo>
                    <a:pt x="12679" y="8139"/>
                    <a:pt x="12679" y="9704"/>
                    <a:pt x="12679" y="11270"/>
                  </a:cubicBezTo>
                  <a:cubicBezTo>
                    <a:pt x="12679" y="12835"/>
                    <a:pt x="12679" y="14400"/>
                    <a:pt x="12766" y="14400"/>
                  </a:cubicBezTo>
                  <a:cubicBezTo>
                    <a:pt x="12852" y="14400"/>
                    <a:pt x="13025" y="12835"/>
                    <a:pt x="13284" y="11113"/>
                  </a:cubicBezTo>
                  <a:cubicBezTo>
                    <a:pt x="13543" y="9391"/>
                    <a:pt x="13889" y="7513"/>
                    <a:pt x="14407" y="5948"/>
                  </a:cubicBezTo>
                  <a:cubicBezTo>
                    <a:pt x="14926" y="4383"/>
                    <a:pt x="15617" y="3130"/>
                    <a:pt x="15962" y="3600"/>
                  </a:cubicBezTo>
                  <a:cubicBezTo>
                    <a:pt x="16308" y="4070"/>
                    <a:pt x="16308" y="6261"/>
                    <a:pt x="16308" y="8139"/>
                  </a:cubicBezTo>
                  <a:cubicBezTo>
                    <a:pt x="16308" y="10017"/>
                    <a:pt x="16308" y="11583"/>
                    <a:pt x="16394" y="11426"/>
                  </a:cubicBezTo>
                  <a:cubicBezTo>
                    <a:pt x="16481" y="11270"/>
                    <a:pt x="16654" y="9391"/>
                    <a:pt x="16999" y="7826"/>
                  </a:cubicBezTo>
                  <a:cubicBezTo>
                    <a:pt x="17345" y="6261"/>
                    <a:pt x="17863" y="5009"/>
                    <a:pt x="18554" y="3913"/>
                  </a:cubicBezTo>
                  <a:cubicBezTo>
                    <a:pt x="19246" y="2817"/>
                    <a:pt x="20110" y="1878"/>
                    <a:pt x="20628" y="2191"/>
                  </a:cubicBezTo>
                  <a:cubicBezTo>
                    <a:pt x="21146" y="2504"/>
                    <a:pt x="21319" y="4070"/>
                    <a:pt x="21406" y="7513"/>
                  </a:cubicBezTo>
                  <a:cubicBezTo>
                    <a:pt x="21492" y="10957"/>
                    <a:pt x="21492" y="16278"/>
                    <a:pt x="214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1028700" y="5484175"/>
              <a:ext cx="254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1041400" y="5433375"/>
              <a:ext cx="19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940808" y="5441008"/>
              <a:ext cx="141152" cy="370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469" fill="norm" stroke="1" extrusionOk="0">
                  <a:moveTo>
                    <a:pt x="15096" y="1767"/>
                  </a:moveTo>
                  <a:cubicBezTo>
                    <a:pt x="13508" y="4221"/>
                    <a:pt x="11920" y="6676"/>
                    <a:pt x="10173" y="9437"/>
                  </a:cubicBezTo>
                  <a:cubicBezTo>
                    <a:pt x="8425" y="12199"/>
                    <a:pt x="6520" y="15267"/>
                    <a:pt x="5249" y="17169"/>
                  </a:cubicBezTo>
                  <a:cubicBezTo>
                    <a:pt x="3978" y="19071"/>
                    <a:pt x="3343" y="19808"/>
                    <a:pt x="2549" y="20421"/>
                  </a:cubicBezTo>
                  <a:cubicBezTo>
                    <a:pt x="1755" y="21035"/>
                    <a:pt x="802" y="21526"/>
                    <a:pt x="325" y="21465"/>
                  </a:cubicBezTo>
                  <a:cubicBezTo>
                    <a:pt x="-151" y="21403"/>
                    <a:pt x="-151" y="20790"/>
                    <a:pt x="643" y="18642"/>
                  </a:cubicBezTo>
                  <a:cubicBezTo>
                    <a:pt x="1437" y="16494"/>
                    <a:pt x="3025" y="12812"/>
                    <a:pt x="4614" y="9683"/>
                  </a:cubicBezTo>
                  <a:cubicBezTo>
                    <a:pt x="6202" y="6553"/>
                    <a:pt x="7790" y="3976"/>
                    <a:pt x="9061" y="2442"/>
                  </a:cubicBezTo>
                  <a:cubicBezTo>
                    <a:pt x="10331" y="908"/>
                    <a:pt x="11284" y="417"/>
                    <a:pt x="12714" y="171"/>
                  </a:cubicBezTo>
                  <a:cubicBezTo>
                    <a:pt x="14143" y="-74"/>
                    <a:pt x="16049" y="-74"/>
                    <a:pt x="17637" y="294"/>
                  </a:cubicBezTo>
                  <a:cubicBezTo>
                    <a:pt x="19225" y="662"/>
                    <a:pt x="20496" y="1399"/>
                    <a:pt x="20973" y="2565"/>
                  </a:cubicBezTo>
                  <a:cubicBezTo>
                    <a:pt x="21449" y="3731"/>
                    <a:pt x="21131" y="5326"/>
                    <a:pt x="19861" y="6615"/>
                  </a:cubicBezTo>
                  <a:cubicBezTo>
                    <a:pt x="18590" y="7903"/>
                    <a:pt x="16367" y="8885"/>
                    <a:pt x="14461" y="9315"/>
                  </a:cubicBezTo>
                  <a:cubicBezTo>
                    <a:pt x="12555" y="9744"/>
                    <a:pt x="10967" y="9621"/>
                    <a:pt x="9378" y="9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1100251" y="5249225"/>
              <a:ext cx="144349" cy="352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541" fill="norm" stroke="1" extrusionOk="0">
                  <a:moveTo>
                    <a:pt x="21348" y="0"/>
                  </a:moveTo>
                  <a:cubicBezTo>
                    <a:pt x="19783" y="129"/>
                    <a:pt x="18218" y="259"/>
                    <a:pt x="16183" y="1293"/>
                  </a:cubicBezTo>
                  <a:cubicBezTo>
                    <a:pt x="14148" y="2328"/>
                    <a:pt x="11644" y="4268"/>
                    <a:pt x="9452" y="7178"/>
                  </a:cubicBezTo>
                  <a:cubicBezTo>
                    <a:pt x="7261" y="10089"/>
                    <a:pt x="5383" y="13969"/>
                    <a:pt x="4287" y="16297"/>
                  </a:cubicBezTo>
                  <a:cubicBezTo>
                    <a:pt x="3191" y="18625"/>
                    <a:pt x="2878" y="19401"/>
                    <a:pt x="2878" y="20113"/>
                  </a:cubicBezTo>
                  <a:cubicBezTo>
                    <a:pt x="2878" y="20824"/>
                    <a:pt x="3191" y="21471"/>
                    <a:pt x="3818" y="21535"/>
                  </a:cubicBezTo>
                  <a:cubicBezTo>
                    <a:pt x="4444" y="21600"/>
                    <a:pt x="5383" y="21083"/>
                    <a:pt x="5539" y="20242"/>
                  </a:cubicBezTo>
                  <a:cubicBezTo>
                    <a:pt x="5696" y="19401"/>
                    <a:pt x="5070" y="18237"/>
                    <a:pt x="4287" y="17396"/>
                  </a:cubicBezTo>
                  <a:cubicBezTo>
                    <a:pt x="3505" y="16556"/>
                    <a:pt x="2565" y="16038"/>
                    <a:pt x="1626" y="15521"/>
                  </a:cubicBezTo>
                  <a:cubicBezTo>
                    <a:pt x="687" y="15004"/>
                    <a:pt x="-252" y="14486"/>
                    <a:pt x="61" y="14228"/>
                  </a:cubicBezTo>
                  <a:cubicBezTo>
                    <a:pt x="374" y="13969"/>
                    <a:pt x="1939" y="13969"/>
                    <a:pt x="3505" y="13969"/>
                  </a:cubicBezTo>
                  <a:cubicBezTo>
                    <a:pt x="5070" y="13969"/>
                    <a:pt x="6635" y="13969"/>
                    <a:pt x="8200" y="14228"/>
                  </a:cubicBezTo>
                  <a:cubicBezTo>
                    <a:pt x="9765" y="14486"/>
                    <a:pt x="11331" y="15004"/>
                    <a:pt x="12270" y="15586"/>
                  </a:cubicBezTo>
                  <a:cubicBezTo>
                    <a:pt x="13209" y="16168"/>
                    <a:pt x="13522" y="16814"/>
                    <a:pt x="13678" y="17461"/>
                  </a:cubicBezTo>
                  <a:cubicBezTo>
                    <a:pt x="13835" y="18108"/>
                    <a:pt x="13835" y="18754"/>
                    <a:pt x="13991" y="18754"/>
                  </a:cubicBezTo>
                  <a:cubicBezTo>
                    <a:pt x="14148" y="18754"/>
                    <a:pt x="14461" y="18108"/>
                    <a:pt x="14931" y="17008"/>
                  </a:cubicBezTo>
                  <a:cubicBezTo>
                    <a:pt x="15400" y="15909"/>
                    <a:pt x="16026" y="14357"/>
                    <a:pt x="16652" y="128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1228635" y="5509575"/>
              <a:ext cx="76380" cy="74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000" fill="norm" stroke="1" extrusionOk="0">
                  <a:moveTo>
                    <a:pt x="14911" y="0"/>
                  </a:moveTo>
                  <a:cubicBezTo>
                    <a:pt x="11992" y="0"/>
                    <a:pt x="9074" y="0"/>
                    <a:pt x="6155" y="1200"/>
                  </a:cubicBezTo>
                  <a:cubicBezTo>
                    <a:pt x="3236" y="2400"/>
                    <a:pt x="317" y="4800"/>
                    <a:pt x="25" y="8400"/>
                  </a:cubicBezTo>
                  <a:cubicBezTo>
                    <a:pt x="-267" y="12000"/>
                    <a:pt x="2068" y="16800"/>
                    <a:pt x="4987" y="19200"/>
                  </a:cubicBezTo>
                  <a:cubicBezTo>
                    <a:pt x="7906" y="21600"/>
                    <a:pt x="11409" y="21600"/>
                    <a:pt x="14619" y="19200"/>
                  </a:cubicBezTo>
                  <a:cubicBezTo>
                    <a:pt x="17830" y="16800"/>
                    <a:pt x="20749" y="12000"/>
                    <a:pt x="21041" y="8400"/>
                  </a:cubicBezTo>
                  <a:cubicBezTo>
                    <a:pt x="21333" y="4800"/>
                    <a:pt x="18998" y="2400"/>
                    <a:pt x="1666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1327150" y="5503225"/>
              <a:ext cx="1016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228" fill="norm" stroke="1" extrusionOk="0">
                  <a:moveTo>
                    <a:pt x="0" y="0"/>
                  </a:moveTo>
                  <a:cubicBezTo>
                    <a:pt x="1322" y="1490"/>
                    <a:pt x="2645" y="2980"/>
                    <a:pt x="3306" y="4656"/>
                  </a:cubicBezTo>
                  <a:cubicBezTo>
                    <a:pt x="3967" y="6331"/>
                    <a:pt x="3967" y="8194"/>
                    <a:pt x="3527" y="10056"/>
                  </a:cubicBezTo>
                  <a:cubicBezTo>
                    <a:pt x="3086" y="11918"/>
                    <a:pt x="2204" y="13780"/>
                    <a:pt x="2424" y="13407"/>
                  </a:cubicBezTo>
                  <a:cubicBezTo>
                    <a:pt x="2645" y="13035"/>
                    <a:pt x="3967" y="10428"/>
                    <a:pt x="5290" y="8007"/>
                  </a:cubicBezTo>
                  <a:cubicBezTo>
                    <a:pt x="6612" y="5587"/>
                    <a:pt x="7935" y="3352"/>
                    <a:pt x="9698" y="1862"/>
                  </a:cubicBezTo>
                  <a:cubicBezTo>
                    <a:pt x="11461" y="373"/>
                    <a:pt x="13665" y="-372"/>
                    <a:pt x="15869" y="745"/>
                  </a:cubicBezTo>
                  <a:cubicBezTo>
                    <a:pt x="18073" y="1862"/>
                    <a:pt x="20278" y="4842"/>
                    <a:pt x="20939" y="8566"/>
                  </a:cubicBezTo>
                  <a:cubicBezTo>
                    <a:pt x="21600" y="12290"/>
                    <a:pt x="20718" y="16759"/>
                    <a:pt x="19837" y="21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95250" y="5700438"/>
              <a:ext cx="1073150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0" y="21353"/>
                  </a:moveTo>
                  <a:cubicBezTo>
                    <a:pt x="809" y="17033"/>
                    <a:pt x="1619" y="12713"/>
                    <a:pt x="2791" y="9833"/>
                  </a:cubicBezTo>
                  <a:cubicBezTo>
                    <a:pt x="3962" y="6953"/>
                    <a:pt x="5496" y="5513"/>
                    <a:pt x="7093" y="4073"/>
                  </a:cubicBezTo>
                  <a:cubicBezTo>
                    <a:pt x="8691" y="2633"/>
                    <a:pt x="10353" y="1193"/>
                    <a:pt x="12014" y="473"/>
                  </a:cubicBezTo>
                  <a:cubicBezTo>
                    <a:pt x="13676" y="-247"/>
                    <a:pt x="15337" y="-247"/>
                    <a:pt x="16935" y="1193"/>
                  </a:cubicBezTo>
                  <a:cubicBezTo>
                    <a:pt x="18533" y="2633"/>
                    <a:pt x="20066" y="5513"/>
                    <a:pt x="21600" y="8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538621" y="5719125"/>
              <a:ext cx="553579" cy="47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063" fill="norm" stroke="1" extrusionOk="0">
                  <a:moveTo>
                    <a:pt x="1034" y="19722"/>
                  </a:moveTo>
                  <a:cubicBezTo>
                    <a:pt x="539" y="19722"/>
                    <a:pt x="44" y="19722"/>
                    <a:pt x="3" y="20191"/>
                  </a:cubicBezTo>
                  <a:cubicBezTo>
                    <a:pt x="-38" y="20661"/>
                    <a:pt x="374" y="21600"/>
                    <a:pt x="2106" y="20661"/>
                  </a:cubicBezTo>
                  <a:cubicBezTo>
                    <a:pt x="3837" y="19722"/>
                    <a:pt x="6887" y="16904"/>
                    <a:pt x="10061" y="13617"/>
                  </a:cubicBezTo>
                  <a:cubicBezTo>
                    <a:pt x="13235" y="10330"/>
                    <a:pt x="16533" y="6574"/>
                    <a:pt x="18470" y="4226"/>
                  </a:cubicBezTo>
                  <a:cubicBezTo>
                    <a:pt x="20408" y="1878"/>
                    <a:pt x="20985" y="939"/>
                    <a:pt x="2156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1625600" y="5490525"/>
              <a:ext cx="317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1638300" y="5579425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2559050" y="5490525"/>
              <a:ext cx="635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209"/>
                    <a:pt x="21600" y="10417"/>
                    <a:pt x="21600" y="13940"/>
                  </a:cubicBezTo>
                  <a:cubicBezTo>
                    <a:pt x="21600" y="17464"/>
                    <a:pt x="21600" y="19302"/>
                    <a:pt x="18000" y="20298"/>
                  </a:cubicBezTo>
                  <a:cubicBezTo>
                    <a:pt x="14400" y="21294"/>
                    <a:pt x="7200" y="214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2520950" y="5394217"/>
              <a:ext cx="310134" cy="390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290" fill="norm" stroke="1" extrusionOk="0">
                  <a:moveTo>
                    <a:pt x="0" y="5602"/>
                  </a:moveTo>
                  <a:cubicBezTo>
                    <a:pt x="147" y="4332"/>
                    <a:pt x="294" y="3061"/>
                    <a:pt x="514" y="2137"/>
                  </a:cubicBezTo>
                  <a:cubicBezTo>
                    <a:pt x="735" y="1213"/>
                    <a:pt x="1029" y="636"/>
                    <a:pt x="2057" y="289"/>
                  </a:cubicBezTo>
                  <a:cubicBezTo>
                    <a:pt x="3086" y="-57"/>
                    <a:pt x="4849" y="-173"/>
                    <a:pt x="7788" y="405"/>
                  </a:cubicBezTo>
                  <a:cubicBezTo>
                    <a:pt x="10727" y="982"/>
                    <a:pt x="14841" y="2253"/>
                    <a:pt x="17559" y="3985"/>
                  </a:cubicBezTo>
                  <a:cubicBezTo>
                    <a:pt x="20278" y="5718"/>
                    <a:pt x="21600" y="7913"/>
                    <a:pt x="21527" y="10280"/>
                  </a:cubicBezTo>
                  <a:cubicBezTo>
                    <a:pt x="21453" y="12648"/>
                    <a:pt x="19984" y="15190"/>
                    <a:pt x="17853" y="17095"/>
                  </a:cubicBezTo>
                  <a:cubicBezTo>
                    <a:pt x="15722" y="19001"/>
                    <a:pt x="12931" y="20272"/>
                    <a:pt x="10506" y="20849"/>
                  </a:cubicBezTo>
                  <a:cubicBezTo>
                    <a:pt x="8082" y="21427"/>
                    <a:pt x="6024" y="21311"/>
                    <a:pt x="3967" y="21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3164983" y="5604825"/>
              <a:ext cx="321167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600" fill="norm" stroke="1" extrusionOk="0">
                  <a:moveTo>
                    <a:pt x="2786" y="21600"/>
                  </a:moveTo>
                  <a:cubicBezTo>
                    <a:pt x="1797" y="18800"/>
                    <a:pt x="809" y="16000"/>
                    <a:pt x="315" y="13400"/>
                  </a:cubicBezTo>
                  <a:cubicBezTo>
                    <a:pt x="-179" y="10800"/>
                    <a:pt x="-179" y="8400"/>
                    <a:pt x="950" y="6000"/>
                  </a:cubicBezTo>
                  <a:cubicBezTo>
                    <a:pt x="2080" y="3600"/>
                    <a:pt x="4339" y="1200"/>
                    <a:pt x="6103" y="1000"/>
                  </a:cubicBezTo>
                  <a:cubicBezTo>
                    <a:pt x="7868" y="800"/>
                    <a:pt x="9139" y="2800"/>
                    <a:pt x="10127" y="5800"/>
                  </a:cubicBezTo>
                  <a:cubicBezTo>
                    <a:pt x="11115" y="8800"/>
                    <a:pt x="11821" y="12800"/>
                    <a:pt x="12456" y="15400"/>
                  </a:cubicBezTo>
                  <a:cubicBezTo>
                    <a:pt x="13092" y="18000"/>
                    <a:pt x="13656" y="19200"/>
                    <a:pt x="14292" y="19600"/>
                  </a:cubicBezTo>
                  <a:cubicBezTo>
                    <a:pt x="14927" y="20000"/>
                    <a:pt x="15633" y="19600"/>
                    <a:pt x="16833" y="16200"/>
                  </a:cubicBezTo>
                  <a:cubicBezTo>
                    <a:pt x="18033" y="12800"/>
                    <a:pt x="19727" y="6400"/>
                    <a:pt x="2142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3873499" y="5414325"/>
              <a:ext cx="2095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18" y="1322"/>
                    <a:pt x="5236" y="2645"/>
                    <a:pt x="7855" y="5143"/>
                  </a:cubicBezTo>
                  <a:cubicBezTo>
                    <a:pt x="10473" y="7641"/>
                    <a:pt x="13091" y="11314"/>
                    <a:pt x="15382" y="14253"/>
                  </a:cubicBezTo>
                  <a:cubicBezTo>
                    <a:pt x="17673" y="17192"/>
                    <a:pt x="19636" y="1939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3841750" y="5395275"/>
              <a:ext cx="317500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2787"/>
                    <a:pt x="15840" y="5574"/>
                    <a:pt x="12960" y="8477"/>
                  </a:cubicBezTo>
                  <a:cubicBezTo>
                    <a:pt x="10080" y="11381"/>
                    <a:pt x="7200" y="14400"/>
                    <a:pt x="5040" y="16606"/>
                  </a:cubicBezTo>
                  <a:cubicBezTo>
                    <a:pt x="2880" y="18813"/>
                    <a:pt x="1440" y="202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3803650" y="5877825"/>
              <a:ext cx="254000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4860" y="11670"/>
                    <a:pt x="9720" y="3363"/>
                    <a:pt x="13320" y="870"/>
                  </a:cubicBezTo>
                  <a:cubicBezTo>
                    <a:pt x="16920" y="-1622"/>
                    <a:pt x="19260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3829049" y="5960425"/>
              <a:ext cx="228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3744559" y="6157275"/>
              <a:ext cx="103541" cy="315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476" fill="norm" stroke="1" extrusionOk="0">
                  <a:moveTo>
                    <a:pt x="14652" y="0"/>
                  </a:moveTo>
                  <a:cubicBezTo>
                    <a:pt x="12060" y="2592"/>
                    <a:pt x="9468" y="5184"/>
                    <a:pt x="6876" y="8424"/>
                  </a:cubicBezTo>
                  <a:cubicBezTo>
                    <a:pt x="4284" y="11664"/>
                    <a:pt x="1692" y="15552"/>
                    <a:pt x="612" y="17856"/>
                  </a:cubicBezTo>
                  <a:cubicBezTo>
                    <a:pt x="-468" y="20160"/>
                    <a:pt x="-36" y="20880"/>
                    <a:pt x="1260" y="21240"/>
                  </a:cubicBezTo>
                  <a:cubicBezTo>
                    <a:pt x="2556" y="21600"/>
                    <a:pt x="4716" y="21600"/>
                    <a:pt x="8172" y="20880"/>
                  </a:cubicBezTo>
                  <a:cubicBezTo>
                    <a:pt x="11628" y="20160"/>
                    <a:pt x="16380" y="18720"/>
                    <a:pt x="21132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3740149" y="6328725"/>
              <a:ext cx="82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3886200" y="6303325"/>
              <a:ext cx="107950" cy="17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fill="norm" stroke="1" extrusionOk="0">
                  <a:moveTo>
                    <a:pt x="0" y="0"/>
                  </a:moveTo>
                  <a:cubicBezTo>
                    <a:pt x="4659" y="3014"/>
                    <a:pt x="9318" y="6028"/>
                    <a:pt x="11435" y="9042"/>
                  </a:cubicBezTo>
                  <a:cubicBezTo>
                    <a:pt x="13553" y="12056"/>
                    <a:pt x="13129" y="15070"/>
                    <a:pt x="12282" y="17079"/>
                  </a:cubicBezTo>
                  <a:cubicBezTo>
                    <a:pt x="11435" y="19088"/>
                    <a:pt x="10165" y="20093"/>
                    <a:pt x="8471" y="20721"/>
                  </a:cubicBezTo>
                  <a:cubicBezTo>
                    <a:pt x="6776" y="21349"/>
                    <a:pt x="4659" y="21600"/>
                    <a:pt x="3388" y="20721"/>
                  </a:cubicBezTo>
                  <a:cubicBezTo>
                    <a:pt x="2118" y="19842"/>
                    <a:pt x="1694" y="17833"/>
                    <a:pt x="4871" y="14944"/>
                  </a:cubicBezTo>
                  <a:cubicBezTo>
                    <a:pt x="8047" y="12056"/>
                    <a:pt x="14824" y="8288"/>
                    <a:pt x="21600" y="4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4051278" y="6296975"/>
              <a:ext cx="222272" cy="125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056" fill="norm" stroke="1" extrusionOk="0">
                  <a:moveTo>
                    <a:pt x="3058" y="0"/>
                  </a:moveTo>
                  <a:cubicBezTo>
                    <a:pt x="2243" y="3895"/>
                    <a:pt x="1428" y="7790"/>
                    <a:pt x="817" y="10623"/>
                  </a:cubicBezTo>
                  <a:cubicBezTo>
                    <a:pt x="206" y="13456"/>
                    <a:pt x="-202" y="15226"/>
                    <a:pt x="104" y="16111"/>
                  </a:cubicBezTo>
                  <a:cubicBezTo>
                    <a:pt x="409" y="16997"/>
                    <a:pt x="1428" y="16997"/>
                    <a:pt x="2141" y="15757"/>
                  </a:cubicBezTo>
                  <a:cubicBezTo>
                    <a:pt x="2855" y="14518"/>
                    <a:pt x="3262" y="12039"/>
                    <a:pt x="3364" y="11685"/>
                  </a:cubicBezTo>
                  <a:cubicBezTo>
                    <a:pt x="3466" y="11331"/>
                    <a:pt x="3262" y="13102"/>
                    <a:pt x="3160" y="14872"/>
                  </a:cubicBezTo>
                  <a:cubicBezTo>
                    <a:pt x="3058" y="16643"/>
                    <a:pt x="3058" y="18413"/>
                    <a:pt x="3670" y="19652"/>
                  </a:cubicBezTo>
                  <a:cubicBezTo>
                    <a:pt x="4281" y="20892"/>
                    <a:pt x="5504" y="21600"/>
                    <a:pt x="7541" y="20538"/>
                  </a:cubicBezTo>
                  <a:cubicBezTo>
                    <a:pt x="9579" y="19475"/>
                    <a:pt x="12432" y="16643"/>
                    <a:pt x="14164" y="14164"/>
                  </a:cubicBezTo>
                  <a:cubicBezTo>
                    <a:pt x="15896" y="11685"/>
                    <a:pt x="16507" y="9561"/>
                    <a:pt x="16915" y="7613"/>
                  </a:cubicBezTo>
                  <a:cubicBezTo>
                    <a:pt x="17323" y="5666"/>
                    <a:pt x="17526" y="3895"/>
                    <a:pt x="17119" y="3187"/>
                  </a:cubicBezTo>
                  <a:cubicBezTo>
                    <a:pt x="16711" y="2479"/>
                    <a:pt x="15692" y="2833"/>
                    <a:pt x="14979" y="3895"/>
                  </a:cubicBezTo>
                  <a:cubicBezTo>
                    <a:pt x="14266" y="4957"/>
                    <a:pt x="13858" y="6728"/>
                    <a:pt x="13553" y="8498"/>
                  </a:cubicBezTo>
                  <a:cubicBezTo>
                    <a:pt x="13247" y="10269"/>
                    <a:pt x="13043" y="12039"/>
                    <a:pt x="13451" y="13456"/>
                  </a:cubicBezTo>
                  <a:cubicBezTo>
                    <a:pt x="13858" y="14872"/>
                    <a:pt x="14877" y="15934"/>
                    <a:pt x="16304" y="16466"/>
                  </a:cubicBezTo>
                  <a:cubicBezTo>
                    <a:pt x="17730" y="16997"/>
                    <a:pt x="19564" y="16997"/>
                    <a:pt x="21398" y="16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4152899" y="6316025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4102099" y="6341425"/>
              <a:ext cx="381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4699000" y="6163625"/>
              <a:ext cx="95250" cy="337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2" fill="norm" stroke="1" extrusionOk="0">
                  <a:moveTo>
                    <a:pt x="21600" y="0"/>
                  </a:moveTo>
                  <a:cubicBezTo>
                    <a:pt x="19200" y="135"/>
                    <a:pt x="16800" y="270"/>
                    <a:pt x="15120" y="743"/>
                  </a:cubicBezTo>
                  <a:cubicBezTo>
                    <a:pt x="13440" y="1215"/>
                    <a:pt x="12480" y="2025"/>
                    <a:pt x="10800" y="4118"/>
                  </a:cubicBezTo>
                  <a:cubicBezTo>
                    <a:pt x="9120" y="6210"/>
                    <a:pt x="6720" y="9585"/>
                    <a:pt x="5280" y="12218"/>
                  </a:cubicBezTo>
                  <a:cubicBezTo>
                    <a:pt x="3840" y="14850"/>
                    <a:pt x="3360" y="16740"/>
                    <a:pt x="3120" y="18023"/>
                  </a:cubicBezTo>
                  <a:cubicBezTo>
                    <a:pt x="2880" y="19305"/>
                    <a:pt x="2880" y="19980"/>
                    <a:pt x="3840" y="20520"/>
                  </a:cubicBezTo>
                  <a:cubicBezTo>
                    <a:pt x="4800" y="21060"/>
                    <a:pt x="6720" y="21465"/>
                    <a:pt x="8880" y="21533"/>
                  </a:cubicBezTo>
                  <a:cubicBezTo>
                    <a:pt x="11040" y="21600"/>
                    <a:pt x="13440" y="21330"/>
                    <a:pt x="15360" y="20453"/>
                  </a:cubicBezTo>
                  <a:cubicBezTo>
                    <a:pt x="17280" y="19575"/>
                    <a:pt x="18720" y="18090"/>
                    <a:pt x="19200" y="17010"/>
                  </a:cubicBezTo>
                  <a:cubicBezTo>
                    <a:pt x="19680" y="15930"/>
                    <a:pt x="19200" y="15255"/>
                    <a:pt x="16560" y="14580"/>
                  </a:cubicBezTo>
                  <a:cubicBezTo>
                    <a:pt x="13920" y="13905"/>
                    <a:pt x="9120" y="13230"/>
                    <a:pt x="6000" y="13163"/>
                  </a:cubicBezTo>
                  <a:cubicBezTo>
                    <a:pt x="2880" y="13095"/>
                    <a:pt x="1440" y="13635"/>
                    <a:pt x="0" y="14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4841593" y="6231157"/>
              <a:ext cx="270157" cy="230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230" fill="norm" stroke="1" extrusionOk="0">
                  <a:moveTo>
                    <a:pt x="276" y="11305"/>
                  </a:moveTo>
                  <a:cubicBezTo>
                    <a:pt x="107" y="13446"/>
                    <a:pt x="-62" y="15586"/>
                    <a:pt x="22" y="17143"/>
                  </a:cubicBezTo>
                  <a:cubicBezTo>
                    <a:pt x="107" y="18700"/>
                    <a:pt x="444" y="19673"/>
                    <a:pt x="1035" y="20354"/>
                  </a:cubicBezTo>
                  <a:cubicBezTo>
                    <a:pt x="1626" y="21035"/>
                    <a:pt x="2469" y="21424"/>
                    <a:pt x="3229" y="21132"/>
                  </a:cubicBezTo>
                  <a:cubicBezTo>
                    <a:pt x="3988" y="20840"/>
                    <a:pt x="4663" y="19867"/>
                    <a:pt x="5338" y="19770"/>
                  </a:cubicBezTo>
                  <a:cubicBezTo>
                    <a:pt x="6013" y="19673"/>
                    <a:pt x="6688" y="20451"/>
                    <a:pt x="7532" y="20743"/>
                  </a:cubicBezTo>
                  <a:cubicBezTo>
                    <a:pt x="8375" y="21035"/>
                    <a:pt x="9388" y="20840"/>
                    <a:pt x="10907" y="18894"/>
                  </a:cubicBezTo>
                  <a:cubicBezTo>
                    <a:pt x="12425" y="16948"/>
                    <a:pt x="14450" y="13251"/>
                    <a:pt x="15801" y="10235"/>
                  </a:cubicBezTo>
                  <a:cubicBezTo>
                    <a:pt x="17150" y="7219"/>
                    <a:pt x="17826" y="4883"/>
                    <a:pt x="18332" y="3035"/>
                  </a:cubicBezTo>
                  <a:cubicBezTo>
                    <a:pt x="18838" y="1186"/>
                    <a:pt x="19175" y="-176"/>
                    <a:pt x="18838" y="19"/>
                  </a:cubicBezTo>
                  <a:cubicBezTo>
                    <a:pt x="18500" y="213"/>
                    <a:pt x="17488" y="1965"/>
                    <a:pt x="16813" y="4494"/>
                  </a:cubicBezTo>
                  <a:cubicBezTo>
                    <a:pt x="16138" y="7024"/>
                    <a:pt x="15801" y="10332"/>
                    <a:pt x="15632" y="12570"/>
                  </a:cubicBezTo>
                  <a:cubicBezTo>
                    <a:pt x="15463" y="14808"/>
                    <a:pt x="15463" y="15975"/>
                    <a:pt x="16222" y="16948"/>
                  </a:cubicBezTo>
                  <a:cubicBezTo>
                    <a:pt x="16982" y="17921"/>
                    <a:pt x="18500" y="18700"/>
                    <a:pt x="19513" y="18894"/>
                  </a:cubicBezTo>
                  <a:cubicBezTo>
                    <a:pt x="20525" y="19089"/>
                    <a:pt x="21032" y="18700"/>
                    <a:pt x="21538" y="18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5010150" y="6316025"/>
              <a:ext cx="1524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5709443" y="6291572"/>
              <a:ext cx="242815" cy="194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392" fill="norm" stroke="1" extrusionOk="0">
                  <a:moveTo>
                    <a:pt x="1606" y="1290"/>
                  </a:moveTo>
                  <a:cubicBezTo>
                    <a:pt x="1047" y="2219"/>
                    <a:pt x="489" y="3148"/>
                    <a:pt x="209" y="6167"/>
                  </a:cubicBezTo>
                  <a:cubicBezTo>
                    <a:pt x="-70" y="9186"/>
                    <a:pt x="-70" y="14296"/>
                    <a:pt x="209" y="17315"/>
                  </a:cubicBezTo>
                  <a:cubicBezTo>
                    <a:pt x="489" y="20335"/>
                    <a:pt x="1047" y="21264"/>
                    <a:pt x="1699" y="21380"/>
                  </a:cubicBezTo>
                  <a:cubicBezTo>
                    <a:pt x="2351" y="21496"/>
                    <a:pt x="3096" y="20799"/>
                    <a:pt x="3933" y="19173"/>
                  </a:cubicBezTo>
                  <a:cubicBezTo>
                    <a:pt x="4771" y="17548"/>
                    <a:pt x="5702" y="14993"/>
                    <a:pt x="6447" y="12786"/>
                  </a:cubicBezTo>
                  <a:cubicBezTo>
                    <a:pt x="7192" y="10580"/>
                    <a:pt x="7751" y="8722"/>
                    <a:pt x="7937" y="8373"/>
                  </a:cubicBezTo>
                  <a:cubicBezTo>
                    <a:pt x="8123" y="8025"/>
                    <a:pt x="7937" y="9186"/>
                    <a:pt x="7844" y="10348"/>
                  </a:cubicBezTo>
                  <a:cubicBezTo>
                    <a:pt x="7751" y="11509"/>
                    <a:pt x="7751" y="12670"/>
                    <a:pt x="8216" y="13251"/>
                  </a:cubicBezTo>
                  <a:cubicBezTo>
                    <a:pt x="8682" y="13831"/>
                    <a:pt x="9613" y="13831"/>
                    <a:pt x="10358" y="13367"/>
                  </a:cubicBezTo>
                  <a:cubicBezTo>
                    <a:pt x="11102" y="12902"/>
                    <a:pt x="11661" y="11973"/>
                    <a:pt x="12220" y="11044"/>
                  </a:cubicBezTo>
                  <a:cubicBezTo>
                    <a:pt x="12778" y="10115"/>
                    <a:pt x="13337" y="9186"/>
                    <a:pt x="13523" y="9302"/>
                  </a:cubicBezTo>
                  <a:cubicBezTo>
                    <a:pt x="13709" y="9419"/>
                    <a:pt x="13523" y="10580"/>
                    <a:pt x="13244" y="12206"/>
                  </a:cubicBezTo>
                  <a:cubicBezTo>
                    <a:pt x="12964" y="13831"/>
                    <a:pt x="12592" y="15922"/>
                    <a:pt x="12685" y="16154"/>
                  </a:cubicBezTo>
                  <a:cubicBezTo>
                    <a:pt x="12778" y="16386"/>
                    <a:pt x="13337" y="14761"/>
                    <a:pt x="14175" y="11973"/>
                  </a:cubicBezTo>
                  <a:cubicBezTo>
                    <a:pt x="15013" y="9186"/>
                    <a:pt x="16130" y="5238"/>
                    <a:pt x="17061" y="2915"/>
                  </a:cubicBezTo>
                  <a:cubicBezTo>
                    <a:pt x="17992" y="593"/>
                    <a:pt x="18737" y="-104"/>
                    <a:pt x="19389" y="12"/>
                  </a:cubicBezTo>
                  <a:cubicBezTo>
                    <a:pt x="20040" y="128"/>
                    <a:pt x="20599" y="1057"/>
                    <a:pt x="20971" y="3148"/>
                  </a:cubicBezTo>
                  <a:cubicBezTo>
                    <a:pt x="21344" y="5238"/>
                    <a:pt x="21530" y="8490"/>
                    <a:pt x="21158" y="11161"/>
                  </a:cubicBezTo>
                  <a:cubicBezTo>
                    <a:pt x="20785" y="13831"/>
                    <a:pt x="19854" y="15922"/>
                    <a:pt x="18923" y="18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5990980" y="6157275"/>
              <a:ext cx="100787" cy="280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524" fill="norm" stroke="1" extrusionOk="0">
                  <a:moveTo>
                    <a:pt x="12877" y="0"/>
                  </a:moveTo>
                  <a:cubicBezTo>
                    <a:pt x="9727" y="5847"/>
                    <a:pt x="6577" y="11693"/>
                    <a:pt x="4777" y="15023"/>
                  </a:cubicBezTo>
                  <a:cubicBezTo>
                    <a:pt x="2977" y="18352"/>
                    <a:pt x="2527" y="19164"/>
                    <a:pt x="1852" y="19976"/>
                  </a:cubicBezTo>
                  <a:cubicBezTo>
                    <a:pt x="1177" y="20788"/>
                    <a:pt x="277" y="21600"/>
                    <a:pt x="52" y="21519"/>
                  </a:cubicBezTo>
                  <a:cubicBezTo>
                    <a:pt x="-173" y="21438"/>
                    <a:pt x="277" y="20463"/>
                    <a:pt x="2527" y="18677"/>
                  </a:cubicBezTo>
                  <a:cubicBezTo>
                    <a:pt x="4777" y="16890"/>
                    <a:pt x="8827" y="14292"/>
                    <a:pt x="11977" y="12749"/>
                  </a:cubicBezTo>
                  <a:cubicBezTo>
                    <a:pt x="15127" y="11206"/>
                    <a:pt x="17377" y="10719"/>
                    <a:pt x="18952" y="10881"/>
                  </a:cubicBezTo>
                  <a:cubicBezTo>
                    <a:pt x="20527" y="11044"/>
                    <a:pt x="21427" y="11856"/>
                    <a:pt x="21427" y="12668"/>
                  </a:cubicBezTo>
                  <a:cubicBezTo>
                    <a:pt x="21427" y="13480"/>
                    <a:pt x="20527" y="14292"/>
                    <a:pt x="19177" y="15023"/>
                  </a:cubicBezTo>
                  <a:cubicBezTo>
                    <a:pt x="17827" y="15753"/>
                    <a:pt x="16027" y="16403"/>
                    <a:pt x="13102" y="16809"/>
                  </a:cubicBezTo>
                  <a:cubicBezTo>
                    <a:pt x="10177" y="17215"/>
                    <a:pt x="6127" y="17377"/>
                    <a:pt x="4327" y="17865"/>
                  </a:cubicBezTo>
                  <a:cubicBezTo>
                    <a:pt x="2527" y="18352"/>
                    <a:pt x="2977" y="19164"/>
                    <a:pt x="6127" y="19814"/>
                  </a:cubicBezTo>
                  <a:cubicBezTo>
                    <a:pt x="9277" y="20463"/>
                    <a:pt x="15127" y="20950"/>
                    <a:pt x="20977" y="21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6129866" y="6319985"/>
              <a:ext cx="99485" cy="103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4" fill="norm" stroke="1" extrusionOk="0">
                  <a:moveTo>
                    <a:pt x="3677" y="4376"/>
                  </a:moveTo>
                  <a:cubicBezTo>
                    <a:pt x="2757" y="6536"/>
                    <a:pt x="1838" y="8696"/>
                    <a:pt x="1149" y="11720"/>
                  </a:cubicBezTo>
                  <a:cubicBezTo>
                    <a:pt x="460" y="14744"/>
                    <a:pt x="0" y="18632"/>
                    <a:pt x="0" y="19064"/>
                  </a:cubicBezTo>
                  <a:cubicBezTo>
                    <a:pt x="0" y="19496"/>
                    <a:pt x="460" y="16472"/>
                    <a:pt x="2068" y="12800"/>
                  </a:cubicBezTo>
                  <a:cubicBezTo>
                    <a:pt x="3677" y="9128"/>
                    <a:pt x="6434" y="4808"/>
                    <a:pt x="8962" y="2432"/>
                  </a:cubicBezTo>
                  <a:cubicBezTo>
                    <a:pt x="11489" y="56"/>
                    <a:pt x="13787" y="-376"/>
                    <a:pt x="15626" y="272"/>
                  </a:cubicBezTo>
                  <a:cubicBezTo>
                    <a:pt x="17464" y="920"/>
                    <a:pt x="18843" y="2648"/>
                    <a:pt x="19762" y="6320"/>
                  </a:cubicBezTo>
                  <a:cubicBezTo>
                    <a:pt x="20681" y="9992"/>
                    <a:pt x="21140" y="15608"/>
                    <a:pt x="21600" y="21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6271429" y="6349892"/>
              <a:ext cx="65871" cy="94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1396" fill="norm" stroke="1" extrusionOk="0">
                  <a:moveTo>
                    <a:pt x="6831" y="3840"/>
                  </a:moveTo>
                  <a:cubicBezTo>
                    <a:pt x="8856" y="1920"/>
                    <a:pt x="10881" y="0"/>
                    <a:pt x="10543" y="0"/>
                  </a:cubicBezTo>
                  <a:cubicBezTo>
                    <a:pt x="10206" y="0"/>
                    <a:pt x="7506" y="1920"/>
                    <a:pt x="5481" y="4320"/>
                  </a:cubicBezTo>
                  <a:cubicBezTo>
                    <a:pt x="3456" y="6720"/>
                    <a:pt x="2106" y="9600"/>
                    <a:pt x="1093" y="12240"/>
                  </a:cubicBezTo>
                  <a:cubicBezTo>
                    <a:pt x="81" y="14880"/>
                    <a:pt x="-594" y="17280"/>
                    <a:pt x="756" y="18960"/>
                  </a:cubicBezTo>
                  <a:cubicBezTo>
                    <a:pt x="2106" y="20640"/>
                    <a:pt x="5481" y="21600"/>
                    <a:pt x="8518" y="21360"/>
                  </a:cubicBezTo>
                  <a:cubicBezTo>
                    <a:pt x="11556" y="21120"/>
                    <a:pt x="14256" y="19680"/>
                    <a:pt x="16281" y="16320"/>
                  </a:cubicBezTo>
                  <a:cubicBezTo>
                    <a:pt x="18306" y="12960"/>
                    <a:pt x="19656" y="7680"/>
                    <a:pt x="21006" y="2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6382544" y="6341425"/>
              <a:ext cx="109834" cy="80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153" fill="norm" stroke="1" extrusionOk="0">
                  <a:moveTo>
                    <a:pt x="2292" y="3323"/>
                  </a:moveTo>
                  <a:cubicBezTo>
                    <a:pt x="1477" y="6092"/>
                    <a:pt x="662" y="8862"/>
                    <a:pt x="255" y="11631"/>
                  </a:cubicBezTo>
                  <a:cubicBezTo>
                    <a:pt x="-153" y="14400"/>
                    <a:pt x="-153" y="17169"/>
                    <a:pt x="866" y="18831"/>
                  </a:cubicBezTo>
                  <a:cubicBezTo>
                    <a:pt x="1885" y="20492"/>
                    <a:pt x="3922" y="21046"/>
                    <a:pt x="5553" y="20215"/>
                  </a:cubicBezTo>
                  <a:cubicBezTo>
                    <a:pt x="7183" y="19385"/>
                    <a:pt x="8405" y="17169"/>
                    <a:pt x="9017" y="17446"/>
                  </a:cubicBezTo>
                  <a:cubicBezTo>
                    <a:pt x="9628" y="17723"/>
                    <a:pt x="9628" y="20492"/>
                    <a:pt x="10851" y="21046"/>
                  </a:cubicBezTo>
                  <a:cubicBezTo>
                    <a:pt x="12073" y="21600"/>
                    <a:pt x="14519" y="19938"/>
                    <a:pt x="16556" y="17446"/>
                  </a:cubicBezTo>
                  <a:cubicBezTo>
                    <a:pt x="18594" y="14954"/>
                    <a:pt x="20224" y="11631"/>
                    <a:pt x="20836" y="8585"/>
                  </a:cubicBezTo>
                  <a:cubicBezTo>
                    <a:pt x="21447" y="5538"/>
                    <a:pt x="21039" y="2769"/>
                    <a:pt x="206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6547275" y="6307749"/>
              <a:ext cx="115992" cy="141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254" fill="norm" stroke="1" extrusionOk="0">
                  <a:moveTo>
                    <a:pt x="1099" y="6960"/>
                  </a:moveTo>
                  <a:cubicBezTo>
                    <a:pt x="706" y="8548"/>
                    <a:pt x="314" y="10136"/>
                    <a:pt x="117" y="12042"/>
                  </a:cubicBezTo>
                  <a:cubicBezTo>
                    <a:pt x="-79" y="13948"/>
                    <a:pt x="-79" y="16172"/>
                    <a:pt x="510" y="16330"/>
                  </a:cubicBezTo>
                  <a:cubicBezTo>
                    <a:pt x="1099" y="16489"/>
                    <a:pt x="2277" y="14583"/>
                    <a:pt x="4634" y="11566"/>
                  </a:cubicBezTo>
                  <a:cubicBezTo>
                    <a:pt x="6990" y="8548"/>
                    <a:pt x="10525" y="4419"/>
                    <a:pt x="13274" y="2195"/>
                  </a:cubicBezTo>
                  <a:cubicBezTo>
                    <a:pt x="16023" y="-28"/>
                    <a:pt x="17986" y="-346"/>
                    <a:pt x="19361" y="289"/>
                  </a:cubicBezTo>
                  <a:cubicBezTo>
                    <a:pt x="20736" y="925"/>
                    <a:pt x="21521" y="2513"/>
                    <a:pt x="21521" y="6166"/>
                  </a:cubicBezTo>
                  <a:cubicBezTo>
                    <a:pt x="21521" y="9819"/>
                    <a:pt x="20736" y="15536"/>
                    <a:pt x="19950" y="21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6985533" y="6147665"/>
              <a:ext cx="163408" cy="346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539" fill="norm" stroke="1" extrusionOk="0">
                  <a:moveTo>
                    <a:pt x="17376" y="14427"/>
                  </a:moveTo>
                  <a:cubicBezTo>
                    <a:pt x="16545" y="13373"/>
                    <a:pt x="15715" y="12319"/>
                    <a:pt x="14468" y="11924"/>
                  </a:cubicBezTo>
                  <a:cubicBezTo>
                    <a:pt x="13222" y="11529"/>
                    <a:pt x="11561" y="11793"/>
                    <a:pt x="9207" y="12715"/>
                  </a:cubicBezTo>
                  <a:cubicBezTo>
                    <a:pt x="6853" y="13637"/>
                    <a:pt x="3807" y="15217"/>
                    <a:pt x="2145" y="16337"/>
                  </a:cubicBezTo>
                  <a:cubicBezTo>
                    <a:pt x="484" y="17456"/>
                    <a:pt x="207" y="18115"/>
                    <a:pt x="68" y="18839"/>
                  </a:cubicBezTo>
                  <a:cubicBezTo>
                    <a:pt x="-70" y="19563"/>
                    <a:pt x="-70" y="20354"/>
                    <a:pt x="761" y="20749"/>
                  </a:cubicBezTo>
                  <a:cubicBezTo>
                    <a:pt x="1592" y="21144"/>
                    <a:pt x="3253" y="21144"/>
                    <a:pt x="5884" y="19959"/>
                  </a:cubicBezTo>
                  <a:cubicBezTo>
                    <a:pt x="8515" y="18773"/>
                    <a:pt x="12115" y="16402"/>
                    <a:pt x="14884" y="13110"/>
                  </a:cubicBezTo>
                  <a:cubicBezTo>
                    <a:pt x="17653" y="9817"/>
                    <a:pt x="19592" y="5602"/>
                    <a:pt x="20561" y="3166"/>
                  </a:cubicBezTo>
                  <a:cubicBezTo>
                    <a:pt x="21530" y="729"/>
                    <a:pt x="21530" y="71"/>
                    <a:pt x="21115" y="5"/>
                  </a:cubicBezTo>
                  <a:cubicBezTo>
                    <a:pt x="20699" y="-61"/>
                    <a:pt x="19868" y="466"/>
                    <a:pt x="18899" y="2902"/>
                  </a:cubicBezTo>
                  <a:cubicBezTo>
                    <a:pt x="17930" y="5339"/>
                    <a:pt x="16822" y="9685"/>
                    <a:pt x="16684" y="13110"/>
                  </a:cubicBezTo>
                  <a:cubicBezTo>
                    <a:pt x="16545" y="16534"/>
                    <a:pt x="17376" y="19037"/>
                    <a:pt x="18207" y="21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7188200" y="6360475"/>
              <a:ext cx="63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7200900" y="6290625"/>
              <a:ext cx="63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7264399" y="6298258"/>
              <a:ext cx="77348" cy="175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1" h="21268" fill="norm" stroke="1" extrusionOk="0">
                  <a:moveTo>
                    <a:pt x="18758" y="2930"/>
                  </a:moveTo>
                  <a:cubicBezTo>
                    <a:pt x="16484" y="1901"/>
                    <a:pt x="14211" y="873"/>
                    <a:pt x="11653" y="358"/>
                  </a:cubicBezTo>
                  <a:cubicBezTo>
                    <a:pt x="9095" y="-156"/>
                    <a:pt x="6253" y="-156"/>
                    <a:pt x="4832" y="615"/>
                  </a:cubicBezTo>
                  <a:cubicBezTo>
                    <a:pt x="3411" y="1387"/>
                    <a:pt x="3411" y="2930"/>
                    <a:pt x="6253" y="5115"/>
                  </a:cubicBezTo>
                  <a:cubicBezTo>
                    <a:pt x="9095" y="7301"/>
                    <a:pt x="14779" y="10130"/>
                    <a:pt x="17905" y="12187"/>
                  </a:cubicBezTo>
                  <a:cubicBezTo>
                    <a:pt x="21032" y="14244"/>
                    <a:pt x="21600" y="15530"/>
                    <a:pt x="19611" y="16944"/>
                  </a:cubicBezTo>
                  <a:cubicBezTo>
                    <a:pt x="17621" y="18358"/>
                    <a:pt x="13074" y="19901"/>
                    <a:pt x="9379" y="20673"/>
                  </a:cubicBezTo>
                  <a:cubicBezTo>
                    <a:pt x="5684" y="21444"/>
                    <a:pt x="2842" y="21444"/>
                    <a:pt x="1421" y="20801"/>
                  </a:cubicBezTo>
                  <a:cubicBezTo>
                    <a:pt x="0" y="20158"/>
                    <a:pt x="0" y="18873"/>
                    <a:pt x="0" y="175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7421168" y="6176325"/>
              <a:ext cx="71833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1600" fill="norm" stroke="1" extrusionOk="0">
                  <a:moveTo>
                    <a:pt x="20943" y="0"/>
                  </a:moveTo>
                  <a:cubicBezTo>
                    <a:pt x="14154" y="3217"/>
                    <a:pt x="7366" y="6434"/>
                    <a:pt x="3663" y="9345"/>
                  </a:cubicBezTo>
                  <a:cubicBezTo>
                    <a:pt x="-40" y="12255"/>
                    <a:pt x="-657" y="14860"/>
                    <a:pt x="577" y="16851"/>
                  </a:cubicBezTo>
                  <a:cubicBezTo>
                    <a:pt x="1812" y="18843"/>
                    <a:pt x="4897" y="20221"/>
                    <a:pt x="7983" y="20911"/>
                  </a:cubicBezTo>
                  <a:cubicBezTo>
                    <a:pt x="11069" y="21600"/>
                    <a:pt x="14154" y="21600"/>
                    <a:pt x="172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7366000" y="6326984"/>
              <a:ext cx="165640" cy="130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0801" fill="norm" stroke="1" extrusionOk="0">
                  <a:moveTo>
                    <a:pt x="0" y="2303"/>
                  </a:moveTo>
                  <a:cubicBezTo>
                    <a:pt x="820" y="953"/>
                    <a:pt x="1641" y="-397"/>
                    <a:pt x="4785" y="109"/>
                  </a:cubicBezTo>
                  <a:cubicBezTo>
                    <a:pt x="7929" y="616"/>
                    <a:pt x="13397" y="2978"/>
                    <a:pt x="16678" y="5847"/>
                  </a:cubicBezTo>
                  <a:cubicBezTo>
                    <a:pt x="19959" y="8716"/>
                    <a:pt x="21053" y="12090"/>
                    <a:pt x="21327" y="14622"/>
                  </a:cubicBezTo>
                  <a:cubicBezTo>
                    <a:pt x="21600" y="17153"/>
                    <a:pt x="21053" y="18840"/>
                    <a:pt x="19959" y="19853"/>
                  </a:cubicBezTo>
                  <a:cubicBezTo>
                    <a:pt x="18866" y="20865"/>
                    <a:pt x="17225" y="21203"/>
                    <a:pt x="16268" y="20190"/>
                  </a:cubicBezTo>
                  <a:cubicBezTo>
                    <a:pt x="15311" y="19178"/>
                    <a:pt x="15038" y="16815"/>
                    <a:pt x="15995" y="13778"/>
                  </a:cubicBezTo>
                  <a:cubicBezTo>
                    <a:pt x="16952" y="10741"/>
                    <a:pt x="19139" y="7028"/>
                    <a:pt x="21327" y="3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7567979" y="6271575"/>
              <a:ext cx="64721" cy="193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488" fill="norm" stroke="1" extrusionOk="0">
                  <a:moveTo>
                    <a:pt x="10853" y="9861"/>
                  </a:moveTo>
                  <a:cubicBezTo>
                    <a:pt x="8066" y="12443"/>
                    <a:pt x="5279" y="15026"/>
                    <a:pt x="3189" y="17257"/>
                  </a:cubicBezTo>
                  <a:cubicBezTo>
                    <a:pt x="1099" y="19487"/>
                    <a:pt x="-295" y="21365"/>
                    <a:pt x="53" y="21483"/>
                  </a:cubicBezTo>
                  <a:cubicBezTo>
                    <a:pt x="402" y="21600"/>
                    <a:pt x="2492" y="19957"/>
                    <a:pt x="6324" y="16083"/>
                  </a:cubicBezTo>
                  <a:cubicBezTo>
                    <a:pt x="10157" y="12209"/>
                    <a:pt x="15731" y="6104"/>
                    <a:pt x="2130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7626349" y="6176325"/>
              <a:ext cx="124086" cy="296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447" fill="norm" stroke="1" extrusionOk="0">
                  <a:moveTo>
                    <a:pt x="16475" y="0"/>
                  </a:moveTo>
                  <a:cubicBezTo>
                    <a:pt x="14278" y="4596"/>
                    <a:pt x="12081" y="9191"/>
                    <a:pt x="10800" y="11872"/>
                  </a:cubicBezTo>
                  <a:cubicBezTo>
                    <a:pt x="9519" y="14553"/>
                    <a:pt x="9153" y="15319"/>
                    <a:pt x="8237" y="16009"/>
                  </a:cubicBezTo>
                  <a:cubicBezTo>
                    <a:pt x="7322" y="16698"/>
                    <a:pt x="5858" y="17311"/>
                    <a:pt x="5675" y="17234"/>
                  </a:cubicBezTo>
                  <a:cubicBezTo>
                    <a:pt x="5492" y="17157"/>
                    <a:pt x="6590" y="16391"/>
                    <a:pt x="8420" y="15243"/>
                  </a:cubicBezTo>
                  <a:cubicBezTo>
                    <a:pt x="10251" y="14094"/>
                    <a:pt x="12814" y="12562"/>
                    <a:pt x="15010" y="11719"/>
                  </a:cubicBezTo>
                  <a:cubicBezTo>
                    <a:pt x="17207" y="10877"/>
                    <a:pt x="19037" y="10723"/>
                    <a:pt x="20136" y="11030"/>
                  </a:cubicBezTo>
                  <a:cubicBezTo>
                    <a:pt x="21234" y="11336"/>
                    <a:pt x="21600" y="12102"/>
                    <a:pt x="21417" y="13328"/>
                  </a:cubicBezTo>
                  <a:cubicBezTo>
                    <a:pt x="21234" y="14553"/>
                    <a:pt x="20502" y="16238"/>
                    <a:pt x="18305" y="17694"/>
                  </a:cubicBezTo>
                  <a:cubicBezTo>
                    <a:pt x="16108" y="19149"/>
                    <a:pt x="12447" y="20374"/>
                    <a:pt x="9702" y="20987"/>
                  </a:cubicBezTo>
                  <a:cubicBezTo>
                    <a:pt x="6956" y="21600"/>
                    <a:pt x="5125" y="21600"/>
                    <a:pt x="3661" y="20987"/>
                  </a:cubicBezTo>
                  <a:cubicBezTo>
                    <a:pt x="2197" y="20374"/>
                    <a:pt x="1098" y="19149"/>
                    <a:pt x="0" y="179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7824652" y="6153374"/>
              <a:ext cx="303349" cy="334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209" fill="norm" stroke="1" extrusionOk="0">
                  <a:moveTo>
                    <a:pt x="3497" y="11517"/>
                  </a:moveTo>
                  <a:cubicBezTo>
                    <a:pt x="2297" y="13798"/>
                    <a:pt x="1097" y="16079"/>
                    <a:pt x="497" y="17823"/>
                  </a:cubicBezTo>
                  <a:cubicBezTo>
                    <a:pt x="-103" y="19567"/>
                    <a:pt x="-103" y="20774"/>
                    <a:pt x="197" y="21110"/>
                  </a:cubicBezTo>
                  <a:cubicBezTo>
                    <a:pt x="497" y="21445"/>
                    <a:pt x="1097" y="20908"/>
                    <a:pt x="1847" y="19835"/>
                  </a:cubicBezTo>
                  <a:cubicBezTo>
                    <a:pt x="2597" y="18762"/>
                    <a:pt x="3497" y="17152"/>
                    <a:pt x="4172" y="16079"/>
                  </a:cubicBezTo>
                  <a:cubicBezTo>
                    <a:pt x="4847" y="15005"/>
                    <a:pt x="5297" y="14469"/>
                    <a:pt x="5522" y="14603"/>
                  </a:cubicBezTo>
                  <a:cubicBezTo>
                    <a:pt x="5747" y="14737"/>
                    <a:pt x="5747" y="15542"/>
                    <a:pt x="5747" y="16280"/>
                  </a:cubicBezTo>
                  <a:cubicBezTo>
                    <a:pt x="5747" y="17018"/>
                    <a:pt x="5747" y="17688"/>
                    <a:pt x="6122" y="17957"/>
                  </a:cubicBezTo>
                  <a:cubicBezTo>
                    <a:pt x="6497" y="18225"/>
                    <a:pt x="7247" y="18091"/>
                    <a:pt x="8897" y="16548"/>
                  </a:cubicBezTo>
                  <a:cubicBezTo>
                    <a:pt x="10547" y="15005"/>
                    <a:pt x="13097" y="12054"/>
                    <a:pt x="15122" y="9370"/>
                  </a:cubicBezTo>
                  <a:cubicBezTo>
                    <a:pt x="17147" y="6687"/>
                    <a:pt x="18647" y="4272"/>
                    <a:pt x="19472" y="2662"/>
                  </a:cubicBezTo>
                  <a:cubicBezTo>
                    <a:pt x="20297" y="1052"/>
                    <a:pt x="20447" y="247"/>
                    <a:pt x="20222" y="46"/>
                  </a:cubicBezTo>
                  <a:cubicBezTo>
                    <a:pt x="19997" y="-155"/>
                    <a:pt x="19397" y="247"/>
                    <a:pt x="17897" y="2394"/>
                  </a:cubicBezTo>
                  <a:cubicBezTo>
                    <a:pt x="16397" y="4541"/>
                    <a:pt x="13997" y="8431"/>
                    <a:pt x="12572" y="11316"/>
                  </a:cubicBezTo>
                  <a:cubicBezTo>
                    <a:pt x="11147" y="14200"/>
                    <a:pt x="10697" y="16079"/>
                    <a:pt x="10547" y="17420"/>
                  </a:cubicBezTo>
                  <a:cubicBezTo>
                    <a:pt x="10397" y="18762"/>
                    <a:pt x="10547" y="19567"/>
                    <a:pt x="10997" y="19902"/>
                  </a:cubicBezTo>
                  <a:cubicBezTo>
                    <a:pt x="11447" y="20238"/>
                    <a:pt x="12197" y="20103"/>
                    <a:pt x="12797" y="19365"/>
                  </a:cubicBezTo>
                  <a:cubicBezTo>
                    <a:pt x="13397" y="18628"/>
                    <a:pt x="13847" y="17286"/>
                    <a:pt x="13922" y="15810"/>
                  </a:cubicBezTo>
                  <a:cubicBezTo>
                    <a:pt x="13997" y="14334"/>
                    <a:pt x="13697" y="12725"/>
                    <a:pt x="13097" y="11651"/>
                  </a:cubicBezTo>
                  <a:cubicBezTo>
                    <a:pt x="12497" y="10578"/>
                    <a:pt x="11597" y="10041"/>
                    <a:pt x="11522" y="9840"/>
                  </a:cubicBezTo>
                  <a:cubicBezTo>
                    <a:pt x="11447" y="9639"/>
                    <a:pt x="12197" y="9773"/>
                    <a:pt x="13322" y="10041"/>
                  </a:cubicBezTo>
                  <a:cubicBezTo>
                    <a:pt x="14447" y="10310"/>
                    <a:pt x="15947" y="10712"/>
                    <a:pt x="16997" y="11584"/>
                  </a:cubicBezTo>
                  <a:cubicBezTo>
                    <a:pt x="18047" y="12456"/>
                    <a:pt x="18647" y="13798"/>
                    <a:pt x="18947" y="15072"/>
                  </a:cubicBezTo>
                  <a:cubicBezTo>
                    <a:pt x="19247" y="16347"/>
                    <a:pt x="19247" y="17554"/>
                    <a:pt x="19172" y="17823"/>
                  </a:cubicBezTo>
                  <a:cubicBezTo>
                    <a:pt x="19097" y="18091"/>
                    <a:pt x="18947" y="17420"/>
                    <a:pt x="19022" y="16011"/>
                  </a:cubicBezTo>
                  <a:cubicBezTo>
                    <a:pt x="19097" y="14603"/>
                    <a:pt x="19397" y="12456"/>
                    <a:pt x="19847" y="11182"/>
                  </a:cubicBezTo>
                  <a:cubicBezTo>
                    <a:pt x="20297" y="9907"/>
                    <a:pt x="20897" y="9505"/>
                    <a:pt x="21497" y="9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8136466" y="6335075"/>
              <a:ext cx="110068" cy="116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7" fill="norm" stroke="1" extrusionOk="0">
                  <a:moveTo>
                    <a:pt x="18277" y="3411"/>
                  </a:moveTo>
                  <a:cubicBezTo>
                    <a:pt x="14123" y="3032"/>
                    <a:pt x="9969" y="2653"/>
                    <a:pt x="6438" y="3979"/>
                  </a:cubicBezTo>
                  <a:cubicBezTo>
                    <a:pt x="2908" y="5305"/>
                    <a:pt x="0" y="8337"/>
                    <a:pt x="0" y="11747"/>
                  </a:cubicBezTo>
                  <a:cubicBezTo>
                    <a:pt x="0" y="15158"/>
                    <a:pt x="2908" y="18947"/>
                    <a:pt x="6438" y="20274"/>
                  </a:cubicBezTo>
                  <a:cubicBezTo>
                    <a:pt x="9969" y="21600"/>
                    <a:pt x="14123" y="20463"/>
                    <a:pt x="17031" y="17242"/>
                  </a:cubicBezTo>
                  <a:cubicBezTo>
                    <a:pt x="19938" y="14021"/>
                    <a:pt x="21600" y="8716"/>
                    <a:pt x="21600" y="5495"/>
                  </a:cubicBezTo>
                  <a:cubicBezTo>
                    <a:pt x="21600" y="2274"/>
                    <a:pt x="19938" y="1137"/>
                    <a:pt x="182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8304582" y="6340876"/>
              <a:ext cx="109169" cy="133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022" fill="norm" stroke="1" extrusionOk="0">
                  <a:moveTo>
                    <a:pt x="2731" y="1084"/>
                  </a:moveTo>
                  <a:cubicBezTo>
                    <a:pt x="2731" y="2745"/>
                    <a:pt x="2731" y="4407"/>
                    <a:pt x="2108" y="6567"/>
                  </a:cubicBezTo>
                  <a:cubicBezTo>
                    <a:pt x="1485" y="8727"/>
                    <a:pt x="238" y="11385"/>
                    <a:pt x="31" y="11717"/>
                  </a:cubicBezTo>
                  <a:cubicBezTo>
                    <a:pt x="-177" y="12050"/>
                    <a:pt x="654" y="10056"/>
                    <a:pt x="2523" y="7730"/>
                  </a:cubicBezTo>
                  <a:cubicBezTo>
                    <a:pt x="4392" y="5404"/>
                    <a:pt x="7300" y="2745"/>
                    <a:pt x="9792" y="1250"/>
                  </a:cubicBezTo>
                  <a:cubicBezTo>
                    <a:pt x="12285" y="-246"/>
                    <a:pt x="14361" y="-578"/>
                    <a:pt x="16231" y="1250"/>
                  </a:cubicBezTo>
                  <a:cubicBezTo>
                    <a:pt x="18100" y="3077"/>
                    <a:pt x="19761" y="7065"/>
                    <a:pt x="20592" y="10720"/>
                  </a:cubicBezTo>
                  <a:cubicBezTo>
                    <a:pt x="21423" y="14376"/>
                    <a:pt x="21423" y="17699"/>
                    <a:pt x="21423" y="210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3733108" y="6570290"/>
              <a:ext cx="564636" cy="89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325" fill="norm" stroke="1" extrusionOk="0">
                  <a:moveTo>
                    <a:pt x="1946" y="1444"/>
                  </a:moveTo>
                  <a:cubicBezTo>
                    <a:pt x="1066" y="1444"/>
                    <a:pt x="186" y="1444"/>
                    <a:pt x="26" y="1695"/>
                  </a:cubicBezTo>
                  <a:cubicBezTo>
                    <a:pt x="-134" y="1946"/>
                    <a:pt x="426" y="2449"/>
                    <a:pt x="2106" y="2449"/>
                  </a:cubicBezTo>
                  <a:cubicBezTo>
                    <a:pt x="3786" y="2449"/>
                    <a:pt x="6586" y="1946"/>
                    <a:pt x="9146" y="1444"/>
                  </a:cubicBezTo>
                  <a:cubicBezTo>
                    <a:pt x="11706" y="942"/>
                    <a:pt x="14026" y="439"/>
                    <a:pt x="15906" y="188"/>
                  </a:cubicBezTo>
                  <a:cubicBezTo>
                    <a:pt x="17786" y="-63"/>
                    <a:pt x="19226" y="-63"/>
                    <a:pt x="20146" y="188"/>
                  </a:cubicBezTo>
                  <a:cubicBezTo>
                    <a:pt x="21066" y="439"/>
                    <a:pt x="21466" y="942"/>
                    <a:pt x="21306" y="1695"/>
                  </a:cubicBezTo>
                  <a:cubicBezTo>
                    <a:pt x="21146" y="2449"/>
                    <a:pt x="20426" y="3453"/>
                    <a:pt x="18666" y="4960"/>
                  </a:cubicBezTo>
                  <a:cubicBezTo>
                    <a:pt x="16906" y="6467"/>
                    <a:pt x="14106" y="8477"/>
                    <a:pt x="11546" y="10486"/>
                  </a:cubicBezTo>
                  <a:cubicBezTo>
                    <a:pt x="8986" y="12495"/>
                    <a:pt x="6666" y="14504"/>
                    <a:pt x="5266" y="16011"/>
                  </a:cubicBezTo>
                  <a:cubicBezTo>
                    <a:pt x="3866" y="17518"/>
                    <a:pt x="3386" y="18523"/>
                    <a:pt x="3386" y="19528"/>
                  </a:cubicBezTo>
                  <a:cubicBezTo>
                    <a:pt x="3386" y="20532"/>
                    <a:pt x="3866" y="21537"/>
                    <a:pt x="5546" y="21286"/>
                  </a:cubicBezTo>
                  <a:cubicBezTo>
                    <a:pt x="7226" y="21035"/>
                    <a:pt x="10106" y="19528"/>
                    <a:pt x="12266" y="18021"/>
                  </a:cubicBezTo>
                  <a:cubicBezTo>
                    <a:pt x="14426" y="16514"/>
                    <a:pt x="15866" y="15007"/>
                    <a:pt x="17306" y="13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5880100" y="6652938"/>
              <a:ext cx="1968500" cy="63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21476"/>
                  </a:moveTo>
                  <a:cubicBezTo>
                    <a:pt x="766" y="17876"/>
                    <a:pt x="1533" y="14276"/>
                    <a:pt x="2392" y="11036"/>
                  </a:cubicBezTo>
                  <a:cubicBezTo>
                    <a:pt x="3252" y="7796"/>
                    <a:pt x="4204" y="4916"/>
                    <a:pt x="5156" y="3116"/>
                  </a:cubicBezTo>
                  <a:cubicBezTo>
                    <a:pt x="6108" y="1316"/>
                    <a:pt x="7061" y="596"/>
                    <a:pt x="8048" y="236"/>
                  </a:cubicBezTo>
                  <a:cubicBezTo>
                    <a:pt x="9035" y="-124"/>
                    <a:pt x="10057" y="-124"/>
                    <a:pt x="10928" y="596"/>
                  </a:cubicBezTo>
                  <a:cubicBezTo>
                    <a:pt x="11799" y="1316"/>
                    <a:pt x="12519" y="2756"/>
                    <a:pt x="13378" y="4556"/>
                  </a:cubicBezTo>
                  <a:cubicBezTo>
                    <a:pt x="14237" y="6356"/>
                    <a:pt x="15236" y="8516"/>
                    <a:pt x="16258" y="10316"/>
                  </a:cubicBezTo>
                  <a:cubicBezTo>
                    <a:pt x="17280" y="12116"/>
                    <a:pt x="18325" y="13556"/>
                    <a:pt x="19219" y="14276"/>
                  </a:cubicBezTo>
                  <a:cubicBezTo>
                    <a:pt x="20114" y="14996"/>
                    <a:pt x="20857" y="14996"/>
                    <a:pt x="21600" y="14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6076950" y="6741838"/>
              <a:ext cx="1422400" cy="75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7" fill="norm" stroke="1" extrusionOk="0">
                  <a:moveTo>
                    <a:pt x="0" y="21497"/>
                  </a:moveTo>
                  <a:cubicBezTo>
                    <a:pt x="1061" y="19697"/>
                    <a:pt x="2121" y="17897"/>
                    <a:pt x="3166" y="15797"/>
                  </a:cubicBezTo>
                  <a:cubicBezTo>
                    <a:pt x="4211" y="13697"/>
                    <a:pt x="5239" y="11297"/>
                    <a:pt x="6429" y="8897"/>
                  </a:cubicBezTo>
                  <a:cubicBezTo>
                    <a:pt x="7618" y="6497"/>
                    <a:pt x="8968" y="4097"/>
                    <a:pt x="10607" y="2597"/>
                  </a:cubicBezTo>
                  <a:cubicBezTo>
                    <a:pt x="12246" y="1097"/>
                    <a:pt x="14175" y="497"/>
                    <a:pt x="15846" y="197"/>
                  </a:cubicBezTo>
                  <a:cubicBezTo>
                    <a:pt x="17518" y="-103"/>
                    <a:pt x="18932" y="-103"/>
                    <a:pt x="19848" y="497"/>
                  </a:cubicBezTo>
                  <a:cubicBezTo>
                    <a:pt x="20764" y="1097"/>
                    <a:pt x="21182" y="2297"/>
                    <a:pt x="21600" y="3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3137529" y="5858825"/>
              <a:ext cx="5474891" cy="901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587" fill="norm" stroke="1" extrusionOk="0">
                  <a:moveTo>
                    <a:pt x="5950" y="7606"/>
                  </a:moveTo>
                  <a:cubicBezTo>
                    <a:pt x="5808" y="7149"/>
                    <a:pt x="5666" y="6693"/>
                    <a:pt x="5449" y="6262"/>
                  </a:cubicBezTo>
                  <a:cubicBezTo>
                    <a:pt x="5233" y="5831"/>
                    <a:pt x="4941" y="5425"/>
                    <a:pt x="4645" y="5197"/>
                  </a:cubicBezTo>
                  <a:cubicBezTo>
                    <a:pt x="4349" y="4969"/>
                    <a:pt x="4049" y="4918"/>
                    <a:pt x="3753" y="4944"/>
                  </a:cubicBezTo>
                  <a:cubicBezTo>
                    <a:pt x="3457" y="4969"/>
                    <a:pt x="3165" y="5070"/>
                    <a:pt x="2878" y="5197"/>
                  </a:cubicBezTo>
                  <a:cubicBezTo>
                    <a:pt x="2590" y="5324"/>
                    <a:pt x="2307" y="5476"/>
                    <a:pt x="2015" y="5780"/>
                  </a:cubicBezTo>
                  <a:cubicBezTo>
                    <a:pt x="1723" y="6085"/>
                    <a:pt x="1423" y="6541"/>
                    <a:pt x="1160" y="7225"/>
                  </a:cubicBezTo>
                  <a:cubicBezTo>
                    <a:pt x="898" y="7910"/>
                    <a:pt x="673" y="8823"/>
                    <a:pt x="489" y="9811"/>
                  </a:cubicBezTo>
                  <a:cubicBezTo>
                    <a:pt x="306" y="10800"/>
                    <a:pt x="164" y="11865"/>
                    <a:pt x="85" y="12803"/>
                  </a:cubicBezTo>
                  <a:cubicBezTo>
                    <a:pt x="6" y="13741"/>
                    <a:pt x="-11" y="14552"/>
                    <a:pt x="6" y="15186"/>
                  </a:cubicBezTo>
                  <a:cubicBezTo>
                    <a:pt x="22" y="15820"/>
                    <a:pt x="72" y="16276"/>
                    <a:pt x="231" y="16758"/>
                  </a:cubicBezTo>
                  <a:cubicBezTo>
                    <a:pt x="389" y="17239"/>
                    <a:pt x="656" y="17746"/>
                    <a:pt x="939" y="18127"/>
                  </a:cubicBezTo>
                  <a:cubicBezTo>
                    <a:pt x="1223" y="18507"/>
                    <a:pt x="1523" y="18761"/>
                    <a:pt x="1806" y="18989"/>
                  </a:cubicBezTo>
                  <a:cubicBezTo>
                    <a:pt x="2090" y="19217"/>
                    <a:pt x="2357" y="19420"/>
                    <a:pt x="2603" y="19597"/>
                  </a:cubicBezTo>
                  <a:cubicBezTo>
                    <a:pt x="2848" y="19775"/>
                    <a:pt x="3074" y="19927"/>
                    <a:pt x="3340" y="20054"/>
                  </a:cubicBezTo>
                  <a:cubicBezTo>
                    <a:pt x="3607" y="20180"/>
                    <a:pt x="3916" y="20282"/>
                    <a:pt x="4245" y="20332"/>
                  </a:cubicBezTo>
                  <a:cubicBezTo>
                    <a:pt x="4574" y="20383"/>
                    <a:pt x="4924" y="20383"/>
                    <a:pt x="5258" y="20358"/>
                  </a:cubicBezTo>
                  <a:cubicBezTo>
                    <a:pt x="5591" y="20332"/>
                    <a:pt x="5908" y="20282"/>
                    <a:pt x="6250" y="20256"/>
                  </a:cubicBezTo>
                  <a:cubicBezTo>
                    <a:pt x="6592" y="20231"/>
                    <a:pt x="6958" y="20231"/>
                    <a:pt x="7304" y="20231"/>
                  </a:cubicBezTo>
                  <a:cubicBezTo>
                    <a:pt x="7650" y="20231"/>
                    <a:pt x="7975" y="20231"/>
                    <a:pt x="8313" y="20231"/>
                  </a:cubicBezTo>
                  <a:cubicBezTo>
                    <a:pt x="8651" y="20231"/>
                    <a:pt x="9001" y="20231"/>
                    <a:pt x="9313" y="20256"/>
                  </a:cubicBezTo>
                  <a:cubicBezTo>
                    <a:pt x="9626" y="20282"/>
                    <a:pt x="9901" y="20332"/>
                    <a:pt x="10168" y="20408"/>
                  </a:cubicBezTo>
                  <a:cubicBezTo>
                    <a:pt x="10435" y="20485"/>
                    <a:pt x="10693" y="20586"/>
                    <a:pt x="10968" y="20738"/>
                  </a:cubicBezTo>
                  <a:cubicBezTo>
                    <a:pt x="11243" y="20890"/>
                    <a:pt x="11535" y="21093"/>
                    <a:pt x="11831" y="21245"/>
                  </a:cubicBezTo>
                  <a:cubicBezTo>
                    <a:pt x="12127" y="21397"/>
                    <a:pt x="12427" y="21499"/>
                    <a:pt x="12744" y="21549"/>
                  </a:cubicBezTo>
                  <a:cubicBezTo>
                    <a:pt x="13061" y="21600"/>
                    <a:pt x="13394" y="21600"/>
                    <a:pt x="13703" y="21549"/>
                  </a:cubicBezTo>
                  <a:cubicBezTo>
                    <a:pt x="14011" y="21499"/>
                    <a:pt x="14295" y="21397"/>
                    <a:pt x="14578" y="21245"/>
                  </a:cubicBezTo>
                  <a:cubicBezTo>
                    <a:pt x="14861" y="21093"/>
                    <a:pt x="15145" y="20890"/>
                    <a:pt x="15437" y="20637"/>
                  </a:cubicBezTo>
                  <a:cubicBezTo>
                    <a:pt x="15728" y="20383"/>
                    <a:pt x="16029" y="20079"/>
                    <a:pt x="16320" y="19724"/>
                  </a:cubicBezTo>
                  <a:cubicBezTo>
                    <a:pt x="16612" y="19369"/>
                    <a:pt x="16896" y="18963"/>
                    <a:pt x="17196" y="18583"/>
                  </a:cubicBezTo>
                  <a:cubicBezTo>
                    <a:pt x="17496" y="18203"/>
                    <a:pt x="17813" y="17848"/>
                    <a:pt x="18096" y="17468"/>
                  </a:cubicBezTo>
                  <a:cubicBezTo>
                    <a:pt x="18379" y="17087"/>
                    <a:pt x="18630" y="16682"/>
                    <a:pt x="18888" y="16124"/>
                  </a:cubicBezTo>
                  <a:cubicBezTo>
                    <a:pt x="19146" y="15566"/>
                    <a:pt x="19413" y="14856"/>
                    <a:pt x="19684" y="14096"/>
                  </a:cubicBezTo>
                  <a:cubicBezTo>
                    <a:pt x="19955" y="13335"/>
                    <a:pt x="20230" y="12524"/>
                    <a:pt x="20493" y="11763"/>
                  </a:cubicBezTo>
                  <a:cubicBezTo>
                    <a:pt x="20755" y="11003"/>
                    <a:pt x="21005" y="10293"/>
                    <a:pt x="21193" y="9558"/>
                  </a:cubicBezTo>
                  <a:cubicBezTo>
                    <a:pt x="21381" y="8823"/>
                    <a:pt x="21506" y="8062"/>
                    <a:pt x="21547" y="7352"/>
                  </a:cubicBezTo>
                  <a:cubicBezTo>
                    <a:pt x="21589" y="6642"/>
                    <a:pt x="21547" y="5983"/>
                    <a:pt x="21414" y="5375"/>
                  </a:cubicBezTo>
                  <a:cubicBezTo>
                    <a:pt x="21281" y="4766"/>
                    <a:pt x="21055" y="4208"/>
                    <a:pt x="20810" y="3727"/>
                  </a:cubicBezTo>
                  <a:cubicBezTo>
                    <a:pt x="20564" y="3245"/>
                    <a:pt x="20297" y="2839"/>
                    <a:pt x="20001" y="2485"/>
                  </a:cubicBezTo>
                  <a:cubicBezTo>
                    <a:pt x="19705" y="2130"/>
                    <a:pt x="19380" y="1825"/>
                    <a:pt x="19051" y="1546"/>
                  </a:cubicBezTo>
                  <a:cubicBezTo>
                    <a:pt x="18721" y="1268"/>
                    <a:pt x="18388" y="1014"/>
                    <a:pt x="18050" y="786"/>
                  </a:cubicBezTo>
                  <a:cubicBezTo>
                    <a:pt x="17713" y="558"/>
                    <a:pt x="17371" y="355"/>
                    <a:pt x="17033" y="228"/>
                  </a:cubicBezTo>
                  <a:cubicBezTo>
                    <a:pt x="16695" y="101"/>
                    <a:pt x="16362" y="51"/>
                    <a:pt x="16024" y="25"/>
                  </a:cubicBezTo>
                  <a:cubicBezTo>
                    <a:pt x="15687" y="0"/>
                    <a:pt x="15345" y="0"/>
                    <a:pt x="15024" y="0"/>
                  </a:cubicBezTo>
                  <a:cubicBezTo>
                    <a:pt x="14703" y="0"/>
                    <a:pt x="14403" y="0"/>
                    <a:pt x="14103" y="25"/>
                  </a:cubicBezTo>
                  <a:cubicBezTo>
                    <a:pt x="13803" y="51"/>
                    <a:pt x="13503" y="101"/>
                    <a:pt x="13190" y="228"/>
                  </a:cubicBezTo>
                  <a:cubicBezTo>
                    <a:pt x="12877" y="355"/>
                    <a:pt x="12552" y="558"/>
                    <a:pt x="12235" y="761"/>
                  </a:cubicBezTo>
                  <a:cubicBezTo>
                    <a:pt x="11919" y="963"/>
                    <a:pt x="11610" y="1166"/>
                    <a:pt x="11318" y="1344"/>
                  </a:cubicBezTo>
                  <a:cubicBezTo>
                    <a:pt x="11027" y="1521"/>
                    <a:pt x="10751" y="1673"/>
                    <a:pt x="10451" y="1825"/>
                  </a:cubicBezTo>
                  <a:cubicBezTo>
                    <a:pt x="10151" y="1977"/>
                    <a:pt x="9826" y="2130"/>
                    <a:pt x="9497" y="2256"/>
                  </a:cubicBezTo>
                  <a:cubicBezTo>
                    <a:pt x="9168" y="2383"/>
                    <a:pt x="8834" y="2485"/>
                    <a:pt x="8521" y="2637"/>
                  </a:cubicBezTo>
                  <a:cubicBezTo>
                    <a:pt x="8209" y="2789"/>
                    <a:pt x="7917" y="2992"/>
                    <a:pt x="7604" y="3220"/>
                  </a:cubicBezTo>
                  <a:cubicBezTo>
                    <a:pt x="7292" y="3448"/>
                    <a:pt x="6958" y="3701"/>
                    <a:pt x="6629" y="3980"/>
                  </a:cubicBezTo>
                  <a:cubicBezTo>
                    <a:pt x="6300" y="4259"/>
                    <a:pt x="5975" y="4563"/>
                    <a:pt x="5650" y="4918"/>
                  </a:cubicBezTo>
                  <a:cubicBezTo>
                    <a:pt x="5324" y="5273"/>
                    <a:pt x="4999" y="5679"/>
                    <a:pt x="4803" y="5958"/>
                  </a:cubicBezTo>
                  <a:cubicBezTo>
                    <a:pt x="4607" y="6237"/>
                    <a:pt x="4541" y="6389"/>
                    <a:pt x="4474" y="6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11" name="Drawing"/>
          <p:cNvGrpSpPr/>
          <p:nvPr/>
        </p:nvGrpSpPr>
        <p:grpSpPr>
          <a:xfrm>
            <a:off x="906073" y="1701800"/>
            <a:ext cx="8115287" cy="6698825"/>
            <a:chOff x="0" y="0"/>
            <a:chExt cx="8115285" cy="6698824"/>
          </a:xfrm>
        </p:grpSpPr>
        <p:sp>
          <p:nvSpPr>
            <p:cNvPr id="2307" name="Line"/>
            <p:cNvSpPr/>
            <p:nvPr/>
          </p:nvSpPr>
          <p:spPr>
            <a:xfrm>
              <a:off x="0" y="242246"/>
              <a:ext cx="167077" cy="36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543" fill="norm" stroke="1" extrusionOk="0">
                  <a:moveTo>
                    <a:pt x="3449" y="1459"/>
                  </a:moveTo>
                  <a:cubicBezTo>
                    <a:pt x="2382" y="1964"/>
                    <a:pt x="1316" y="2469"/>
                    <a:pt x="1182" y="2975"/>
                  </a:cubicBezTo>
                  <a:cubicBezTo>
                    <a:pt x="1049" y="3480"/>
                    <a:pt x="1849" y="3985"/>
                    <a:pt x="3716" y="4301"/>
                  </a:cubicBezTo>
                  <a:cubicBezTo>
                    <a:pt x="5582" y="4617"/>
                    <a:pt x="8516" y="4743"/>
                    <a:pt x="11316" y="4427"/>
                  </a:cubicBezTo>
                  <a:cubicBezTo>
                    <a:pt x="14116" y="4111"/>
                    <a:pt x="16782" y="3354"/>
                    <a:pt x="18516" y="2722"/>
                  </a:cubicBezTo>
                  <a:cubicBezTo>
                    <a:pt x="20249" y="2090"/>
                    <a:pt x="21049" y="1585"/>
                    <a:pt x="21049" y="1080"/>
                  </a:cubicBezTo>
                  <a:cubicBezTo>
                    <a:pt x="21049" y="575"/>
                    <a:pt x="20249" y="69"/>
                    <a:pt x="18916" y="6"/>
                  </a:cubicBezTo>
                  <a:cubicBezTo>
                    <a:pt x="17582" y="-57"/>
                    <a:pt x="15716" y="322"/>
                    <a:pt x="13582" y="1459"/>
                  </a:cubicBezTo>
                  <a:cubicBezTo>
                    <a:pt x="11449" y="2596"/>
                    <a:pt x="9049" y="4490"/>
                    <a:pt x="7982" y="5754"/>
                  </a:cubicBezTo>
                  <a:cubicBezTo>
                    <a:pt x="6916" y="7017"/>
                    <a:pt x="7182" y="7648"/>
                    <a:pt x="7982" y="7964"/>
                  </a:cubicBezTo>
                  <a:cubicBezTo>
                    <a:pt x="8782" y="8280"/>
                    <a:pt x="10116" y="8280"/>
                    <a:pt x="11716" y="8154"/>
                  </a:cubicBezTo>
                  <a:cubicBezTo>
                    <a:pt x="13316" y="8027"/>
                    <a:pt x="15182" y="7775"/>
                    <a:pt x="15316" y="7775"/>
                  </a:cubicBezTo>
                  <a:cubicBezTo>
                    <a:pt x="15449" y="7775"/>
                    <a:pt x="13849" y="8027"/>
                    <a:pt x="11182" y="9101"/>
                  </a:cubicBezTo>
                  <a:cubicBezTo>
                    <a:pt x="8516" y="10175"/>
                    <a:pt x="4782" y="12069"/>
                    <a:pt x="2516" y="13775"/>
                  </a:cubicBezTo>
                  <a:cubicBezTo>
                    <a:pt x="249" y="15480"/>
                    <a:pt x="-551" y="16996"/>
                    <a:pt x="382" y="18196"/>
                  </a:cubicBezTo>
                  <a:cubicBezTo>
                    <a:pt x="1316" y="19396"/>
                    <a:pt x="3982" y="20280"/>
                    <a:pt x="7182" y="20785"/>
                  </a:cubicBezTo>
                  <a:cubicBezTo>
                    <a:pt x="10382" y="21290"/>
                    <a:pt x="14116" y="21417"/>
                    <a:pt x="17849" y="2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173789" y="418624"/>
              <a:ext cx="329838" cy="135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019" fill="norm" stroke="1" extrusionOk="0">
                  <a:moveTo>
                    <a:pt x="389" y="6946"/>
                  </a:moveTo>
                  <a:cubicBezTo>
                    <a:pt x="114" y="5310"/>
                    <a:pt x="-161" y="3674"/>
                    <a:pt x="114" y="2528"/>
                  </a:cubicBezTo>
                  <a:cubicBezTo>
                    <a:pt x="389" y="1383"/>
                    <a:pt x="1215" y="728"/>
                    <a:pt x="2453" y="728"/>
                  </a:cubicBezTo>
                  <a:cubicBezTo>
                    <a:pt x="3691" y="728"/>
                    <a:pt x="5342" y="1383"/>
                    <a:pt x="6305" y="2528"/>
                  </a:cubicBezTo>
                  <a:cubicBezTo>
                    <a:pt x="7268" y="3674"/>
                    <a:pt x="7543" y="5310"/>
                    <a:pt x="7337" y="7928"/>
                  </a:cubicBezTo>
                  <a:cubicBezTo>
                    <a:pt x="7131" y="10546"/>
                    <a:pt x="6443" y="14146"/>
                    <a:pt x="5549" y="16764"/>
                  </a:cubicBezTo>
                  <a:cubicBezTo>
                    <a:pt x="4654" y="19383"/>
                    <a:pt x="3554" y="21019"/>
                    <a:pt x="3072" y="21019"/>
                  </a:cubicBezTo>
                  <a:cubicBezTo>
                    <a:pt x="2591" y="21019"/>
                    <a:pt x="2728" y="19383"/>
                    <a:pt x="3898" y="15946"/>
                  </a:cubicBezTo>
                  <a:cubicBezTo>
                    <a:pt x="5067" y="12510"/>
                    <a:pt x="7268" y="7274"/>
                    <a:pt x="8850" y="4001"/>
                  </a:cubicBezTo>
                  <a:cubicBezTo>
                    <a:pt x="10433" y="728"/>
                    <a:pt x="11396" y="-581"/>
                    <a:pt x="11533" y="237"/>
                  </a:cubicBezTo>
                  <a:cubicBezTo>
                    <a:pt x="11671" y="1055"/>
                    <a:pt x="10983" y="4001"/>
                    <a:pt x="10501" y="6292"/>
                  </a:cubicBezTo>
                  <a:cubicBezTo>
                    <a:pt x="10020" y="8583"/>
                    <a:pt x="9745" y="10219"/>
                    <a:pt x="9607" y="11855"/>
                  </a:cubicBezTo>
                  <a:cubicBezTo>
                    <a:pt x="9470" y="13492"/>
                    <a:pt x="9470" y="15128"/>
                    <a:pt x="9882" y="16274"/>
                  </a:cubicBezTo>
                  <a:cubicBezTo>
                    <a:pt x="10295" y="17419"/>
                    <a:pt x="11121" y="18074"/>
                    <a:pt x="13115" y="18074"/>
                  </a:cubicBezTo>
                  <a:cubicBezTo>
                    <a:pt x="15110" y="18074"/>
                    <a:pt x="18275" y="17419"/>
                    <a:pt x="21439" y="16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154376" y="609600"/>
              <a:ext cx="2413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53" y="15200"/>
                    <a:pt x="12505" y="8800"/>
                    <a:pt x="16105" y="5200"/>
                  </a:cubicBezTo>
                  <a:cubicBezTo>
                    <a:pt x="19705" y="1600"/>
                    <a:pt x="20653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226117" y="641350"/>
              <a:ext cx="169560" cy="59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0830" fill="norm" stroke="1" extrusionOk="0">
                  <a:moveTo>
                    <a:pt x="4562" y="11172"/>
                  </a:moveTo>
                  <a:cubicBezTo>
                    <a:pt x="2429" y="14897"/>
                    <a:pt x="295" y="18621"/>
                    <a:pt x="29" y="20110"/>
                  </a:cubicBezTo>
                  <a:cubicBezTo>
                    <a:pt x="-238" y="21600"/>
                    <a:pt x="1362" y="20855"/>
                    <a:pt x="5229" y="17131"/>
                  </a:cubicBezTo>
                  <a:cubicBezTo>
                    <a:pt x="9095" y="13407"/>
                    <a:pt x="15229" y="6703"/>
                    <a:pt x="2136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579826" y="425450"/>
              <a:ext cx="63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560776" y="54610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1745404" y="209005"/>
              <a:ext cx="206023" cy="236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318" fill="norm" stroke="1" extrusionOk="0">
                  <a:moveTo>
                    <a:pt x="18808" y="3490"/>
                  </a:moveTo>
                  <a:cubicBezTo>
                    <a:pt x="18588" y="2534"/>
                    <a:pt x="18367" y="1578"/>
                    <a:pt x="17706" y="909"/>
                  </a:cubicBezTo>
                  <a:cubicBezTo>
                    <a:pt x="17045" y="240"/>
                    <a:pt x="15943" y="-142"/>
                    <a:pt x="14290" y="49"/>
                  </a:cubicBezTo>
                  <a:cubicBezTo>
                    <a:pt x="12637" y="240"/>
                    <a:pt x="10433" y="1005"/>
                    <a:pt x="8008" y="3012"/>
                  </a:cubicBezTo>
                  <a:cubicBezTo>
                    <a:pt x="5584" y="5019"/>
                    <a:pt x="2939" y="8269"/>
                    <a:pt x="1506" y="11231"/>
                  </a:cubicBezTo>
                  <a:cubicBezTo>
                    <a:pt x="73" y="14194"/>
                    <a:pt x="-147" y="16870"/>
                    <a:pt x="73" y="18591"/>
                  </a:cubicBezTo>
                  <a:cubicBezTo>
                    <a:pt x="294" y="20311"/>
                    <a:pt x="955" y="21076"/>
                    <a:pt x="4592" y="21267"/>
                  </a:cubicBezTo>
                  <a:cubicBezTo>
                    <a:pt x="8229" y="21458"/>
                    <a:pt x="14841" y="21076"/>
                    <a:pt x="21453" y="206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1980892" y="232642"/>
              <a:ext cx="143784" cy="173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032" fill="norm" stroke="1" extrusionOk="0">
                  <a:moveTo>
                    <a:pt x="12367" y="7995"/>
                  </a:moveTo>
                  <a:cubicBezTo>
                    <a:pt x="10516" y="7223"/>
                    <a:pt x="8665" y="6452"/>
                    <a:pt x="7122" y="6452"/>
                  </a:cubicBezTo>
                  <a:cubicBezTo>
                    <a:pt x="5579" y="6452"/>
                    <a:pt x="4345" y="7223"/>
                    <a:pt x="3110" y="9152"/>
                  </a:cubicBezTo>
                  <a:cubicBezTo>
                    <a:pt x="1876" y="11080"/>
                    <a:pt x="642" y="14166"/>
                    <a:pt x="179" y="16480"/>
                  </a:cubicBezTo>
                  <a:cubicBezTo>
                    <a:pt x="-284" y="18795"/>
                    <a:pt x="25" y="20337"/>
                    <a:pt x="2647" y="20852"/>
                  </a:cubicBezTo>
                  <a:cubicBezTo>
                    <a:pt x="5270" y="21366"/>
                    <a:pt x="10207" y="20852"/>
                    <a:pt x="13756" y="18409"/>
                  </a:cubicBezTo>
                  <a:cubicBezTo>
                    <a:pt x="17305" y="15966"/>
                    <a:pt x="19465" y="11595"/>
                    <a:pt x="20390" y="8637"/>
                  </a:cubicBezTo>
                  <a:cubicBezTo>
                    <a:pt x="21316" y="5680"/>
                    <a:pt x="21007" y="4137"/>
                    <a:pt x="20236" y="2980"/>
                  </a:cubicBezTo>
                  <a:cubicBezTo>
                    <a:pt x="19465" y="1823"/>
                    <a:pt x="18230" y="1052"/>
                    <a:pt x="16533" y="537"/>
                  </a:cubicBezTo>
                  <a:cubicBezTo>
                    <a:pt x="14836" y="23"/>
                    <a:pt x="12676" y="-234"/>
                    <a:pt x="11596" y="280"/>
                  </a:cubicBezTo>
                  <a:cubicBezTo>
                    <a:pt x="10516" y="795"/>
                    <a:pt x="10516" y="2080"/>
                    <a:pt x="10516" y="3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2223253" y="292100"/>
              <a:ext cx="13924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3789"/>
                    <a:pt x="-1303" y="7579"/>
                    <a:pt x="240" y="11179"/>
                  </a:cubicBezTo>
                  <a:cubicBezTo>
                    <a:pt x="1783" y="14779"/>
                    <a:pt x="11040" y="18189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2230826" y="20320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2297241" y="195368"/>
              <a:ext cx="155836" cy="236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351" fill="norm" stroke="1" extrusionOk="0">
                  <a:moveTo>
                    <a:pt x="2225" y="10455"/>
                  </a:moveTo>
                  <a:cubicBezTo>
                    <a:pt x="1933" y="11411"/>
                    <a:pt x="1641" y="12367"/>
                    <a:pt x="1204" y="13705"/>
                  </a:cubicBezTo>
                  <a:cubicBezTo>
                    <a:pt x="766" y="15043"/>
                    <a:pt x="182" y="16763"/>
                    <a:pt x="36" y="16859"/>
                  </a:cubicBezTo>
                  <a:cubicBezTo>
                    <a:pt x="-110" y="16955"/>
                    <a:pt x="182" y="15425"/>
                    <a:pt x="1058" y="12749"/>
                  </a:cubicBezTo>
                  <a:cubicBezTo>
                    <a:pt x="1933" y="10073"/>
                    <a:pt x="3393" y="6250"/>
                    <a:pt x="5582" y="3670"/>
                  </a:cubicBezTo>
                  <a:cubicBezTo>
                    <a:pt x="7771" y="1089"/>
                    <a:pt x="10690" y="-249"/>
                    <a:pt x="13171" y="38"/>
                  </a:cubicBezTo>
                  <a:cubicBezTo>
                    <a:pt x="15652" y="324"/>
                    <a:pt x="17695" y="2236"/>
                    <a:pt x="19009" y="6059"/>
                  </a:cubicBezTo>
                  <a:cubicBezTo>
                    <a:pt x="20322" y="9882"/>
                    <a:pt x="20906" y="15616"/>
                    <a:pt x="21490" y="21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2790805" y="234950"/>
              <a:ext cx="233772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600" fill="norm" stroke="1" extrusionOk="0">
                  <a:moveTo>
                    <a:pt x="2811" y="21600"/>
                  </a:moveTo>
                  <a:cubicBezTo>
                    <a:pt x="1838" y="21221"/>
                    <a:pt x="865" y="20842"/>
                    <a:pt x="378" y="19705"/>
                  </a:cubicBezTo>
                  <a:cubicBezTo>
                    <a:pt x="-108" y="18568"/>
                    <a:pt x="-108" y="16674"/>
                    <a:pt x="281" y="14968"/>
                  </a:cubicBezTo>
                  <a:cubicBezTo>
                    <a:pt x="670" y="13263"/>
                    <a:pt x="1449" y="11747"/>
                    <a:pt x="3103" y="12126"/>
                  </a:cubicBezTo>
                  <a:cubicBezTo>
                    <a:pt x="4757" y="12505"/>
                    <a:pt x="7287" y="14779"/>
                    <a:pt x="9524" y="16863"/>
                  </a:cubicBezTo>
                  <a:cubicBezTo>
                    <a:pt x="11762" y="18947"/>
                    <a:pt x="13708" y="20842"/>
                    <a:pt x="15460" y="20084"/>
                  </a:cubicBezTo>
                  <a:cubicBezTo>
                    <a:pt x="17211" y="19326"/>
                    <a:pt x="18768" y="15916"/>
                    <a:pt x="19741" y="12126"/>
                  </a:cubicBezTo>
                  <a:cubicBezTo>
                    <a:pt x="20714" y="8337"/>
                    <a:pt x="21103" y="4168"/>
                    <a:pt x="2149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3338619" y="120650"/>
              <a:ext cx="9808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871"/>
                    <a:pt x="-1585" y="9741"/>
                    <a:pt x="575" y="13341"/>
                  </a:cubicBezTo>
                  <a:cubicBezTo>
                    <a:pt x="2735" y="16941"/>
                    <a:pt x="11375" y="19271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3333048" y="41187"/>
              <a:ext cx="151630" cy="312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1533" fill="norm" stroke="1" extrusionOk="0">
                  <a:moveTo>
                    <a:pt x="369" y="7668"/>
                  </a:moveTo>
                  <a:cubicBezTo>
                    <a:pt x="77" y="5479"/>
                    <a:pt x="-215" y="3290"/>
                    <a:pt x="223" y="1903"/>
                  </a:cubicBezTo>
                  <a:cubicBezTo>
                    <a:pt x="661" y="517"/>
                    <a:pt x="1828" y="-67"/>
                    <a:pt x="4601" y="6"/>
                  </a:cubicBezTo>
                  <a:cubicBezTo>
                    <a:pt x="7374" y="79"/>
                    <a:pt x="11753" y="809"/>
                    <a:pt x="13942" y="2049"/>
                  </a:cubicBezTo>
                  <a:cubicBezTo>
                    <a:pt x="16131" y="3290"/>
                    <a:pt x="16131" y="5041"/>
                    <a:pt x="15401" y="6355"/>
                  </a:cubicBezTo>
                  <a:cubicBezTo>
                    <a:pt x="14671" y="7668"/>
                    <a:pt x="13212" y="8544"/>
                    <a:pt x="11899" y="9201"/>
                  </a:cubicBezTo>
                  <a:cubicBezTo>
                    <a:pt x="10585" y="9857"/>
                    <a:pt x="9417" y="10295"/>
                    <a:pt x="10001" y="10806"/>
                  </a:cubicBezTo>
                  <a:cubicBezTo>
                    <a:pt x="10585" y="11317"/>
                    <a:pt x="12920" y="11901"/>
                    <a:pt x="15255" y="12776"/>
                  </a:cubicBezTo>
                  <a:cubicBezTo>
                    <a:pt x="17590" y="13652"/>
                    <a:pt x="19926" y="14819"/>
                    <a:pt x="20655" y="16133"/>
                  </a:cubicBezTo>
                  <a:cubicBezTo>
                    <a:pt x="21385" y="17447"/>
                    <a:pt x="20509" y="18906"/>
                    <a:pt x="18466" y="19928"/>
                  </a:cubicBezTo>
                  <a:cubicBezTo>
                    <a:pt x="16423" y="20949"/>
                    <a:pt x="13212" y="21533"/>
                    <a:pt x="11023" y="21533"/>
                  </a:cubicBezTo>
                  <a:cubicBezTo>
                    <a:pt x="8834" y="21533"/>
                    <a:pt x="7666" y="20949"/>
                    <a:pt x="6499" y="20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3542501" y="164433"/>
              <a:ext cx="104376" cy="153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5" h="21108" fill="norm" stroke="1" extrusionOk="0">
                  <a:moveTo>
                    <a:pt x="5638" y="10600"/>
                  </a:moveTo>
                  <a:cubicBezTo>
                    <a:pt x="7756" y="10600"/>
                    <a:pt x="9873" y="10600"/>
                    <a:pt x="12203" y="9724"/>
                  </a:cubicBezTo>
                  <a:cubicBezTo>
                    <a:pt x="14532" y="8849"/>
                    <a:pt x="17073" y="7097"/>
                    <a:pt x="18556" y="5346"/>
                  </a:cubicBezTo>
                  <a:cubicBezTo>
                    <a:pt x="20038" y="3594"/>
                    <a:pt x="20461" y="1843"/>
                    <a:pt x="19403" y="822"/>
                  </a:cubicBezTo>
                  <a:cubicBezTo>
                    <a:pt x="18344" y="-200"/>
                    <a:pt x="15803" y="-492"/>
                    <a:pt x="12203" y="1259"/>
                  </a:cubicBezTo>
                  <a:cubicBezTo>
                    <a:pt x="8603" y="3011"/>
                    <a:pt x="3944" y="6805"/>
                    <a:pt x="1614" y="10162"/>
                  </a:cubicBezTo>
                  <a:cubicBezTo>
                    <a:pt x="-715" y="13519"/>
                    <a:pt x="-715" y="16438"/>
                    <a:pt x="2885" y="18189"/>
                  </a:cubicBezTo>
                  <a:cubicBezTo>
                    <a:pt x="6485" y="19940"/>
                    <a:pt x="13685" y="20524"/>
                    <a:pt x="20885" y="21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3704026" y="165100"/>
              <a:ext cx="82551" cy="151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0"/>
                  </a:moveTo>
                  <a:cubicBezTo>
                    <a:pt x="4431" y="4500"/>
                    <a:pt x="8862" y="9000"/>
                    <a:pt x="11077" y="12150"/>
                  </a:cubicBezTo>
                  <a:cubicBezTo>
                    <a:pt x="13292" y="15300"/>
                    <a:pt x="13292" y="17100"/>
                    <a:pt x="12462" y="18600"/>
                  </a:cubicBezTo>
                  <a:cubicBezTo>
                    <a:pt x="11631" y="20100"/>
                    <a:pt x="9969" y="21300"/>
                    <a:pt x="8031" y="21450"/>
                  </a:cubicBezTo>
                  <a:cubicBezTo>
                    <a:pt x="6092" y="21600"/>
                    <a:pt x="3877" y="20700"/>
                    <a:pt x="4431" y="18150"/>
                  </a:cubicBezTo>
                  <a:cubicBezTo>
                    <a:pt x="4985" y="15600"/>
                    <a:pt x="8308" y="11400"/>
                    <a:pt x="11631" y="8700"/>
                  </a:cubicBezTo>
                  <a:cubicBezTo>
                    <a:pt x="14954" y="6000"/>
                    <a:pt x="18277" y="4800"/>
                    <a:pt x="21600" y="3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3837933" y="143680"/>
              <a:ext cx="126080" cy="211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412" fill="norm" stroke="1" extrusionOk="0">
                  <a:moveTo>
                    <a:pt x="969" y="2806"/>
                  </a:moveTo>
                  <a:cubicBezTo>
                    <a:pt x="969" y="7725"/>
                    <a:pt x="969" y="12644"/>
                    <a:pt x="792" y="15638"/>
                  </a:cubicBezTo>
                  <a:cubicBezTo>
                    <a:pt x="615" y="18632"/>
                    <a:pt x="261" y="19701"/>
                    <a:pt x="84" y="19487"/>
                  </a:cubicBezTo>
                  <a:cubicBezTo>
                    <a:pt x="-93" y="19273"/>
                    <a:pt x="-93" y="17776"/>
                    <a:pt x="1146" y="14675"/>
                  </a:cubicBezTo>
                  <a:cubicBezTo>
                    <a:pt x="2386" y="11574"/>
                    <a:pt x="4864" y="6869"/>
                    <a:pt x="6635" y="4089"/>
                  </a:cubicBezTo>
                  <a:cubicBezTo>
                    <a:pt x="8405" y="1309"/>
                    <a:pt x="9468" y="454"/>
                    <a:pt x="10884" y="133"/>
                  </a:cubicBezTo>
                  <a:cubicBezTo>
                    <a:pt x="12300" y="-188"/>
                    <a:pt x="14071" y="26"/>
                    <a:pt x="16018" y="1309"/>
                  </a:cubicBezTo>
                  <a:cubicBezTo>
                    <a:pt x="17966" y="2592"/>
                    <a:pt x="20091" y="4945"/>
                    <a:pt x="20799" y="8473"/>
                  </a:cubicBezTo>
                  <a:cubicBezTo>
                    <a:pt x="21507" y="12002"/>
                    <a:pt x="20799" y="16707"/>
                    <a:pt x="20091" y="21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4137402" y="41045"/>
              <a:ext cx="150825" cy="327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1" h="21545" fill="norm" stroke="1" extrusionOk="0">
                  <a:moveTo>
                    <a:pt x="17929" y="2732"/>
                  </a:moveTo>
                  <a:cubicBezTo>
                    <a:pt x="17929" y="2035"/>
                    <a:pt x="17929" y="1339"/>
                    <a:pt x="17209" y="851"/>
                  </a:cubicBezTo>
                  <a:cubicBezTo>
                    <a:pt x="16489" y="363"/>
                    <a:pt x="15049" y="84"/>
                    <a:pt x="13609" y="15"/>
                  </a:cubicBezTo>
                  <a:cubicBezTo>
                    <a:pt x="12169" y="-55"/>
                    <a:pt x="10729" y="84"/>
                    <a:pt x="8569" y="1130"/>
                  </a:cubicBezTo>
                  <a:cubicBezTo>
                    <a:pt x="6409" y="2175"/>
                    <a:pt x="3529" y="4126"/>
                    <a:pt x="1657" y="6704"/>
                  </a:cubicBezTo>
                  <a:cubicBezTo>
                    <a:pt x="-215" y="9282"/>
                    <a:pt x="-1079" y="12487"/>
                    <a:pt x="2233" y="15065"/>
                  </a:cubicBezTo>
                  <a:cubicBezTo>
                    <a:pt x="5545" y="17643"/>
                    <a:pt x="13033" y="19594"/>
                    <a:pt x="20521" y="21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4390737" y="106627"/>
              <a:ext cx="139860" cy="508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435" fill="norm" stroke="1" extrusionOk="0">
                  <a:moveTo>
                    <a:pt x="3675" y="6482"/>
                  </a:moveTo>
                  <a:cubicBezTo>
                    <a:pt x="3675" y="9249"/>
                    <a:pt x="3675" y="12016"/>
                    <a:pt x="3834" y="14292"/>
                  </a:cubicBezTo>
                  <a:cubicBezTo>
                    <a:pt x="3992" y="16568"/>
                    <a:pt x="4310" y="18353"/>
                    <a:pt x="4469" y="19558"/>
                  </a:cubicBezTo>
                  <a:cubicBezTo>
                    <a:pt x="4628" y="20763"/>
                    <a:pt x="4628" y="21388"/>
                    <a:pt x="4310" y="21432"/>
                  </a:cubicBezTo>
                  <a:cubicBezTo>
                    <a:pt x="3992" y="21477"/>
                    <a:pt x="3357" y="20941"/>
                    <a:pt x="2563" y="19246"/>
                  </a:cubicBezTo>
                  <a:cubicBezTo>
                    <a:pt x="1769" y="17550"/>
                    <a:pt x="816" y="14694"/>
                    <a:pt x="339" y="11927"/>
                  </a:cubicBezTo>
                  <a:cubicBezTo>
                    <a:pt x="-137" y="9160"/>
                    <a:pt x="-137" y="6482"/>
                    <a:pt x="498" y="4697"/>
                  </a:cubicBezTo>
                  <a:cubicBezTo>
                    <a:pt x="1134" y="2912"/>
                    <a:pt x="2404" y="2019"/>
                    <a:pt x="3516" y="1394"/>
                  </a:cubicBezTo>
                  <a:cubicBezTo>
                    <a:pt x="4628" y="770"/>
                    <a:pt x="5581" y="413"/>
                    <a:pt x="7169" y="189"/>
                  </a:cubicBezTo>
                  <a:cubicBezTo>
                    <a:pt x="8757" y="-34"/>
                    <a:pt x="10981" y="-123"/>
                    <a:pt x="13363" y="279"/>
                  </a:cubicBezTo>
                  <a:cubicBezTo>
                    <a:pt x="15745" y="680"/>
                    <a:pt x="18287" y="1573"/>
                    <a:pt x="19716" y="2956"/>
                  </a:cubicBezTo>
                  <a:cubicBezTo>
                    <a:pt x="21145" y="4340"/>
                    <a:pt x="21463" y="6214"/>
                    <a:pt x="20192" y="7553"/>
                  </a:cubicBezTo>
                  <a:cubicBezTo>
                    <a:pt x="18922" y="8892"/>
                    <a:pt x="16063" y="9695"/>
                    <a:pt x="13839" y="10097"/>
                  </a:cubicBezTo>
                  <a:cubicBezTo>
                    <a:pt x="11616" y="10498"/>
                    <a:pt x="10028" y="10498"/>
                    <a:pt x="8916" y="10231"/>
                  </a:cubicBezTo>
                  <a:cubicBezTo>
                    <a:pt x="7804" y="9963"/>
                    <a:pt x="7169" y="9427"/>
                    <a:pt x="6534" y="88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4523176" y="0"/>
              <a:ext cx="138647" cy="426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462" fill="norm" stroke="1" extrusionOk="0">
                  <a:moveTo>
                    <a:pt x="15475" y="0"/>
                  </a:moveTo>
                  <a:cubicBezTo>
                    <a:pt x="17731" y="2767"/>
                    <a:pt x="19988" y="5533"/>
                    <a:pt x="20794" y="8353"/>
                  </a:cubicBezTo>
                  <a:cubicBezTo>
                    <a:pt x="21600" y="11172"/>
                    <a:pt x="20955" y="14045"/>
                    <a:pt x="18215" y="16280"/>
                  </a:cubicBezTo>
                  <a:cubicBezTo>
                    <a:pt x="15475" y="18514"/>
                    <a:pt x="10639" y="20110"/>
                    <a:pt x="7254" y="20855"/>
                  </a:cubicBezTo>
                  <a:cubicBezTo>
                    <a:pt x="3869" y="21600"/>
                    <a:pt x="1934" y="21494"/>
                    <a:pt x="0" y="21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5949809" y="296060"/>
              <a:ext cx="157962" cy="509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480" fill="norm" stroke="1" extrusionOk="0">
                  <a:moveTo>
                    <a:pt x="6253" y="6527"/>
                  </a:moveTo>
                  <a:cubicBezTo>
                    <a:pt x="5684" y="9294"/>
                    <a:pt x="5116" y="12061"/>
                    <a:pt x="4689" y="14382"/>
                  </a:cubicBezTo>
                  <a:cubicBezTo>
                    <a:pt x="4263" y="16702"/>
                    <a:pt x="3979" y="18577"/>
                    <a:pt x="3411" y="19782"/>
                  </a:cubicBezTo>
                  <a:cubicBezTo>
                    <a:pt x="2842" y="20986"/>
                    <a:pt x="1989" y="21522"/>
                    <a:pt x="1279" y="21477"/>
                  </a:cubicBezTo>
                  <a:cubicBezTo>
                    <a:pt x="568" y="21433"/>
                    <a:pt x="0" y="20808"/>
                    <a:pt x="0" y="18978"/>
                  </a:cubicBezTo>
                  <a:cubicBezTo>
                    <a:pt x="0" y="17148"/>
                    <a:pt x="568" y="14114"/>
                    <a:pt x="1421" y="11124"/>
                  </a:cubicBezTo>
                  <a:cubicBezTo>
                    <a:pt x="2274" y="8134"/>
                    <a:pt x="3411" y="5188"/>
                    <a:pt x="4263" y="3492"/>
                  </a:cubicBezTo>
                  <a:cubicBezTo>
                    <a:pt x="5116" y="1796"/>
                    <a:pt x="5684" y="1350"/>
                    <a:pt x="6679" y="948"/>
                  </a:cubicBezTo>
                  <a:cubicBezTo>
                    <a:pt x="7674" y="547"/>
                    <a:pt x="9095" y="190"/>
                    <a:pt x="10516" y="56"/>
                  </a:cubicBezTo>
                  <a:cubicBezTo>
                    <a:pt x="11937" y="-78"/>
                    <a:pt x="13358" y="11"/>
                    <a:pt x="15205" y="502"/>
                  </a:cubicBezTo>
                  <a:cubicBezTo>
                    <a:pt x="17053" y="993"/>
                    <a:pt x="19326" y="1886"/>
                    <a:pt x="20463" y="3046"/>
                  </a:cubicBezTo>
                  <a:cubicBezTo>
                    <a:pt x="21600" y="4206"/>
                    <a:pt x="21600" y="5634"/>
                    <a:pt x="19326" y="6661"/>
                  </a:cubicBezTo>
                  <a:cubicBezTo>
                    <a:pt x="17053" y="7687"/>
                    <a:pt x="12505" y="8312"/>
                    <a:pt x="9521" y="8535"/>
                  </a:cubicBezTo>
                  <a:cubicBezTo>
                    <a:pt x="6537" y="8758"/>
                    <a:pt x="5116" y="8580"/>
                    <a:pt x="4405" y="8223"/>
                  </a:cubicBezTo>
                  <a:cubicBezTo>
                    <a:pt x="3695" y="7866"/>
                    <a:pt x="3695" y="7330"/>
                    <a:pt x="3695" y="67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6288476" y="340222"/>
              <a:ext cx="1714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800" y="12302"/>
                    <a:pt x="1600" y="4448"/>
                    <a:pt x="5200" y="1502"/>
                  </a:cubicBezTo>
                  <a:cubicBezTo>
                    <a:pt x="8800" y="-1443"/>
                    <a:pt x="152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6326576" y="406400"/>
              <a:ext cx="1333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6700587" y="40996"/>
              <a:ext cx="145673" cy="289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7" h="21386" fill="norm" stroke="1" extrusionOk="0">
                  <a:moveTo>
                    <a:pt x="3742" y="5421"/>
                  </a:moveTo>
                  <a:cubicBezTo>
                    <a:pt x="2525" y="4795"/>
                    <a:pt x="1308" y="4169"/>
                    <a:pt x="548" y="3386"/>
                  </a:cubicBezTo>
                  <a:cubicBezTo>
                    <a:pt x="-213" y="2603"/>
                    <a:pt x="-517" y="1664"/>
                    <a:pt x="1917" y="960"/>
                  </a:cubicBezTo>
                  <a:cubicBezTo>
                    <a:pt x="4351" y="256"/>
                    <a:pt x="9522" y="-214"/>
                    <a:pt x="13629" y="99"/>
                  </a:cubicBezTo>
                  <a:cubicBezTo>
                    <a:pt x="17737" y="412"/>
                    <a:pt x="20779" y="1508"/>
                    <a:pt x="20931" y="4090"/>
                  </a:cubicBezTo>
                  <a:cubicBezTo>
                    <a:pt x="21083" y="6673"/>
                    <a:pt x="18345" y="10743"/>
                    <a:pt x="15911" y="13795"/>
                  </a:cubicBezTo>
                  <a:cubicBezTo>
                    <a:pt x="13477" y="16847"/>
                    <a:pt x="11348" y="18882"/>
                    <a:pt x="10283" y="19977"/>
                  </a:cubicBezTo>
                  <a:cubicBezTo>
                    <a:pt x="9218" y="21073"/>
                    <a:pt x="9218" y="21229"/>
                    <a:pt x="9218" y="21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6732976" y="48895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1392489" y="1602787"/>
              <a:ext cx="158888" cy="349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255" fill="norm" stroke="1" extrusionOk="0">
                  <a:moveTo>
                    <a:pt x="21057" y="4857"/>
                  </a:moveTo>
                  <a:cubicBezTo>
                    <a:pt x="19654" y="3314"/>
                    <a:pt x="18252" y="1771"/>
                    <a:pt x="16008" y="871"/>
                  </a:cubicBezTo>
                  <a:cubicBezTo>
                    <a:pt x="13763" y="-29"/>
                    <a:pt x="10678" y="-286"/>
                    <a:pt x="7873" y="357"/>
                  </a:cubicBezTo>
                  <a:cubicBezTo>
                    <a:pt x="5067" y="1000"/>
                    <a:pt x="2543" y="2543"/>
                    <a:pt x="1140" y="3635"/>
                  </a:cubicBezTo>
                  <a:cubicBezTo>
                    <a:pt x="-262" y="4728"/>
                    <a:pt x="-543" y="5371"/>
                    <a:pt x="1280" y="6400"/>
                  </a:cubicBezTo>
                  <a:cubicBezTo>
                    <a:pt x="3104" y="7428"/>
                    <a:pt x="7031" y="8843"/>
                    <a:pt x="10397" y="10450"/>
                  </a:cubicBezTo>
                  <a:cubicBezTo>
                    <a:pt x="13763" y="12057"/>
                    <a:pt x="16569" y="13857"/>
                    <a:pt x="17691" y="15464"/>
                  </a:cubicBezTo>
                  <a:cubicBezTo>
                    <a:pt x="18813" y="17071"/>
                    <a:pt x="18252" y="18485"/>
                    <a:pt x="16008" y="19514"/>
                  </a:cubicBezTo>
                  <a:cubicBezTo>
                    <a:pt x="13763" y="20543"/>
                    <a:pt x="9836" y="21185"/>
                    <a:pt x="7452" y="21250"/>
                  </a:cubicBezTo>
                  <a:cubicBezTo>
                    <a:pt x="5067" y="21314"/>
                    <a:pt x="4226" y="20800"/>
                    <a:pt x="3384" y="20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1614876" y="1879600"/>
              <a:ext cx="190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564"/>
                    <a:pt x="4800" y="11127"/>
                    <a:pt x="8400" y="14727"/>
                  </a:cubicBezTo>
                  <a:cubicBezTo>
                    <a:pt x="12000" y="18327"/>
                    <a:pt x="16800" y="199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1729176" y="1778000"/>
              <a:ext cx="1206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1779976" y="1835150"/>
              <a:ext cx="1714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2206323" y="1517142"/>
              <a:ext cx="132454" cy="489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437" fill="norm" stroke="1" extrusionOk="0">
                  <a:moveTo>
                    <a:pt x="21119" y="3916"/>
                  </a:moveTo>
                  <a:cubicBezTo>
                    <a:pt x="20444" y="2804"/>
                    <a:pt x="19769" y="1691"/>
                    <a:pt x="17238" y="949"/>
                  </a:cubicBezTo>
                  <a:cubicBezTo>
                    <a:pt x="14706" y="208"/>
                    <a:pt x="10319" y="-163"/>
                    <a:pt x="6944" y="69"/>
                  </a:cubicBezTo>
                  <a:cubicBezTo>
                    <a:pt x="3569" y="301"/>
                    <a:pt x="1206" y="1135"/>
                    <a:pt x="363" y="2016"/>
                  </a:cubicBezTo>
                  <a:cubicBezTo>
                    <a:pt x="-481" y="2896"/>
                    <a:pt x="194" y="3823"/>
                    <a:pt x="1881" y="5075"/>
                  </a:cubicBezTo>
                  <a:cubicBezTo>
                    <a:pt x="3569" y="6326"/>
                    <a:pt x="6269" y="7902"/>
                    <a:pt x="7619" y="9385"/>
                  </a:cubicBezTo>
                  <a:cubicBezTo>
                    <a:pt x="8969" y="10869"/>
                    <a:pt x="8969" y="12259"/>
                    <a:pt x="8125" y="13650"/>
                  </a:cubicBezTo>
                  <a:cubicBezTo>
                    <a:pt x="7281" y="15040"/>
                    <a:pt x="5594" y="16431"/>
                    <a:pt x="4244" y="17404"/>
                  </a:cubicBezTo>
                  <a:cubicBezTo>
                    <a:pt x="2894" y="18378"/>
                    <a:pt x="1881" y="18934"/>
                    <a:pt x="1375" y="19444"/>
                  </a:cubicBezTo>
                  <a:cubicBezTo>
                    <a:pt x="869" y="19954"/>
                    <a:pt x="869" y="20417"/>
                    <a:pt x="2388" y="20742"/>
                  </a:cubicBezTo>
                  <a:cubicBezTo>
                    <a:pt x="3906" y="21066"/>
                    <a:pt x="6944" y="21252"/>
                    <a:pt x="9982" y="21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2587305" y="1649869"/>
              <a:ext cx="202322" cy="257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518" fill="norm" stroke="1" extrusionOk="0">
                  <a:moveTo>
                    <a:pt x="576" y="95"/>
                  </a:moveTo>
                  <a:cubicBezTo>
                    <a:pt x="1021" y="6646"/>
                    <a:pt x="1466" y="13197"/>
                    <a:pt x="1578" y="16915"/>
                  </a:cubicBezTo>
                  <a:cubicBezTo>
                    <a:pt x="1689" y="20633"/>
                    <a:pt x="1466" y="21518"/>
                    <a:pt x="1244" y="21518"/>
                  </a:cubicBezTo>
                  <a:cubicBezTo>
                    <a:pt x="1021" y="21518"/>
                    <a:pt x="798" y="20633"/>
                    <a:pt x="687" y="19748"/>
                  </a:cubicBezTo>
                  <a:cubicBezTo>
                    <a:pt x="576" y="18862"/>
                    <a:pt x="576" y="17977"/>
                    <a:pt x="353" y="16738"/>
                  </a:cubicBezTo>
                  <a:cubicBezTo>
                    <a:pt x="130" y="15498"/>
                    <a:pt x="-315" y="13905"/>
                    <a:pt x="353" y="13285"/>
                  </a:cubicBezTo>
                  <a:cubicBezTo>
                    <a:pt x="1021" y="12666"/>
                    <a:pt x="2803" y="13020"/>
                    <a:pt x="5141" y="12754"/>
                  </a:cubicBezTo>
                  <a:cubicBezTo>
                    <a:pt x="7479" y="12488"/>
                    <a:pt x="10374" y="11603"/>
                    <a:pt x="12712" y="9656"/>
                  </a:cubicBezTo>
                  <a:cubicBezTo>
                    <a:pt x="15050" y="7708"/>
                    <a:pt x="16831" y="4698"/>
                    <a:pt x="17833" y="2751"/>
                  </a:cubicBezTo>
                  <a:cubicBezTo>
                    <a:pt x="18836" y="803"/>
                    <a:pt x="19058" y="-82"/>
                    <a:pt x="19281" y="7"/>
                  </a:cubicBezTo>
                  <a:cubicBezTo>
                    <a:pt x="19504" y="95"/>
                    <a:pt x="19726" y="1157"/>
                    <a:pt x="19838" y="4256"/>
                  </a:cubicBezTo>
                  <a:cubicBezTo>
                    <a:pt x="19949" y="7354"/>
                    <a:pt x="19949" y="12488"/>
                    <a:pt x="20172" y="15498"/>
                  </a:cubicBezTo>
                  <a:cubicBezTo>
                    <a:pt x="20394" y="18508"/>
                    <a:pt x="20840" y="19393"/>
                    <a:pt x="21285" y="202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2815026" y="1898650"/>
              <a:ext cx="762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3246826" y="1676399"/>
              <a:ext cx="63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3108830" y="1636304"/>
              <a:ext cx="328497" cy="109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169" fill="norm" stroke="1" extrusionOk="0">
                  <a:moveTo>
                    <a:pt x="2381" y="21169"/>
                  </a:moveTo>
                  <a:cubicBezTo>
                    <a:pt x="1827" y="19946"/>
                    <a:pt x="1274" y="18724"/>
                    <a:pt x="789" y="17297"/>
                  </a:cubicBezTo>
                  <a:cubicBezTo>
                    <a:pt x="304" y="15871"/>
                    <a:pt x="-111" y="14241"/>
                    <a:pt x="27" y="12814"/>
                  </a:cubicBezTo>
                  <a:cubicBezTo>
                    <a:pt x="166" y="11388"/>
                    <a:pt x="858" y="10165"/>
                    <a:pt x="3766" y="7924"/>
                  </a:cubicBezTo>
                  <a:cubicBezTo>
                    <a:pt x="6674" y="5682"/>
                    <a:pt x="11797" y="2422"/>
                    <a:pt x="15120" y="995"/>
                  </a:cubicBezTo>
                  <a:cubicBezTo>
                    <a:pt x="18443" y="-431"/>
                    <a:pt x="19966" y="-23"/>
                    <a:pt x="21489" y="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3392876" y="1885950"/>
              <a:ext cx="825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3900876" y="1651000"/>
              <a:ext cx="1270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6000"/>
                    <a:pt x="14400" y="12000"/>
                    <a:pt x="10800" y="15600"/>
                  </a:cubicBezTo>
                  <a:cubicBezTo>
                    <a:pt x="7200" y="19200"/>
                    <a:pt x="3600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3875476" y="1644389"/>
              <a:ext cx="193051" cy="260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47" fill="norm" stroke="1" extrusionOk="0">
                  <a:moveTo>
                    <a:pt x="0" y="13608"/>
                  </a:moveTo>
                  <a:cubicBezTo>
                    <a:pt x="4461" y="12389"/>
                    <a:pt x="8922" y="11170"/>
                    <a:pt x="12091" y="9341"/>
                  </a:cubicBezTo>
                  <a:cubicBezTo>
                    <a:pt x="15261" y="7512"/>
                    <a:pt x="17139" y="5073"/>
                    <a:pt x="18548" y="3244"/>
                  </a:cubicBezTo>
                  <a:cubicBezTo>
                    <a:pt x="19957" y="1415"/>
                    <a:pt x="20896" y="195"/>
                    <a:pt x="21248" y="21"/>
                  </a:cubicBezTo>
                  <a:cubicBezTo>
                    <a:pt x="21600" y="-153"/>
                    <a:pt x="21365" y="718"/>
                    <a:pt x="20778" y="3244"/>
                  </a:cubicBezTo>
                  <a:cubicBezTo>
                    <a:pt x="20191" y="5770"/>
                    <a:pt x="19252" y="9950"/>
                    <a:pt x="18783" y="13260"/>
                  </a:cubicBezTo>
                  <a:cubicBezTo>
                    <a:pt x="18313" y="16570"/>
                    <a:pt x="18313" y="19008"/>
                    <a:pt x="18313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4123126" y="1905000"/>
              <a:ext cx="635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4421576" y="1657350"/>
              <a:ext cx="2540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3516"/>
                    <a:pt x="10800" y="7033"/>
                    <a:pt x="7200" y="10633"/>
                  </a:cubicBezTo>
                  <a:cubicBezTo>
                    <a:pt x="3600" y="14233"/>
                    <a:pt x="1800" y="179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4421576" y="1673137"/>
              <a:ext cx="170168" cy="276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524" fill="norm" stroke="1" extrusionOk="0">
                  <a:moveTo>
                    <a:pt x="0" y="12620"/>
                  </a:moveTo>
                  <a:cubicBezTo>
                    <a:pt x="267" y="11796"/>
                    <a:pt x="533" y="10971"/>
                    <a:pt x="3600" y="9075"/>
                  </a:cubicBezTo>
                  <a:cubicBezTo>
                    <a:pt x="6667" y="7179"/>
                    <a:pt x="12533" y="4211"/>
                    <a:pt x="16000" y="2397"/>
                  </a:cubicBezTo>
                  <a:cubicBezTo>
                    <a:pt x="19467" y="584"/>
                    <a:pt x="20533" y="-76"/>
                    <a:pt x="21067" y="6"/>
                  </a:cubicBezTo>
                  <a:cubicBezTo>
                    <a:pt x="21600" y="89"/>
                    <a:pt x="21600" y="913"/>
                    <a:pt x="20800" y="3387"/>
                  </a:cubicBezTo>
                  <a:cubicBezTo>
                    <a:pt x="20000" y="5860"/>
                    <a:pt x="18400" y="9982"/>
                    <a:pt x="17600" y="13280"/>
                  </a:cubicBezTo>
                  <a:cubicBezTo>
                    <a:pt x="16800" y="16577"/>
                    <a:pt x="16800" y="19051"/>
                    <a:pt x="16800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4605726" y="1936750"/>
              <a:ext cx="825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5139126" y="1644650"/>
              <a:ext cx="15694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5974"/>
                    <a:pt x="21600" y="11949"/>
                    <a:pt x="18900" y="15549"/>
                  </a:cubicBezTo>
                  <a:cubicBezTo>
                    <a:pt x="16200" y="19149"/>
                    <a:pt x="8100" y="203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5007525" y="1638249"/>
              <a:ext cx="309402" cy="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073" fill="norm" stroke="1" extrusionOk="0">
                  <a:moveTo>
                    <a:pt x="1642" y="21073"/>
                  </a:moveTo>
                  <a:cubicBezTo>
                    <a:pt x="908" y="18373"/>
                    <a:pt x="173" y="15673"/>
                    <a:pt x="26" y="13243"/>
                  </a:cubicBezTo>
                  <a:cubicBezTo>
                    <a:pt x="-121" y="10813"/>
                    <a:pt x="320" y="8653"/>
                    <a:pt x="2597" y="6223"/>
                  </a:cubicBezTo>
                  <a:cubicBezTo>
                    <a:pt x="4875" y="3793"/>
                    <a:pt x="8989" y="1093"/>
                    <a:pt x="12442" y="283"/>
                  </a:cubicBezTo>
                  <a:cubicBezTo>
                    <a:pt x="15895" y="-527"/>
                    <a:pt x="18687" y="553"/>
                    <a:pt x="21479" y="16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5253426" y="1936750"/>
              <a:ext cx="1016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5647126" y="1670050"/>
              <a:ext cx="5715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411"/>
                    <a:pt x="13600" y="823"/>
                    <a:pt x="10800" y="3189"/>
                  </a:cubicBezTo>
                  <a:cubicBezTo>
                    <a:pt x="8000" y="5554"/>
                    <a:pt x="6400" y="9874"/>
                    <a:pt x="4800" y="13269"/>
                  </a:cubicBezTo>
                  <a:cubicBezTo>
                    <a:pt x="3200" y="16663"/>
                    <a:pt x="1600" y="191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5524747" y="1613605"/>
              <a:ext cx="287480" cy="81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0880" fill="norm" stroke="1" extrusionOk="0">
                  <a:moveTo>
                    <a:pt x="128" y="20880"/>
                  </a:moveTo>
                  <a:cubicBezTo>
                    <a:pt x="-29" y="17100"/>
                    <a:pt x="-187" y="13320"/>
                    <a:pt x="601" y="9540"/>
                  </a:cubicBezTo>
                  <a:cubicBezTo>
                    <a:pt x="1390" y="5760"/>
                    <a:pt x="3124" y="1980"/>
                    <a:pt x="6750" y="630"/>
                  </a:cubicBezTo>
                  <a:cubicBezTo>
                    <a:pt x="10377" y="-720"/>
                    <a:pt x="15895" y="360"/>
                    <a:pt x="21413" y="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5716976" y="1936750"/>
              <a:ext cx="952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6228793" y="1645843"/>
              <a:ext cx="216317" cy="297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362" fill="norm" stroke="1" extrusionOk="0">
                  <a:moveTo>
                    <a:pt x="5913" y="827"/>
                  </a:moveTo>
                  <a:cubicBezTo>
                    <a:pt x="5493" y="4934"/>
                    <a:pt x="5074" y="9041"/>
                    <a:pt x="4759" y="12007"/>
                  </a:cubicBezTo>
                  <a:cubicBezTo>
                    <a:pt x="4445" y="14973"/>
                    <a:pt x="4235" y="16799"/>
                    <a:pt x="4025" y="18092"/>
                  </a:cubicBezTo>
                  <a:cubicBezTo>
                    <a:pt x="3815" y="19385"/>
                    <a:pt x="3606" y="20145"/>
                    <a:pt x="2977" y="20297"/>
                  </a:cubicBezTo>
                  <a:cubicBezTo>
                    <a:pt x="2348" y="20449"/>
                    <a:pt x="1299" y="19993"/>
                    <a:pt x="775" y="19232"/>
                  </a:cubicBezTo>
                  <a:cubicBezTo>
                    <a:pt x="250" y="18472"/>
                    <a:pt x="250" y="17407"/>
                    <a:pt x="146" y="16190"/>
                  </a:cubicBezTo>
                  <a:cubicBezTo>
                    <a:pt x="41" y="14973"/>
                    <a:pt x="-169" y="13604"/>
                    <a:pt x="250" y="12920"/>
                  </a:cubicBezTo>
                  <a:cubicBezTo>
                    <a:pt x="670" y="12235"/>
                    <a:pt x="1718" y="12235"/>
                    <a:pt x="4235" y="11475"/>
                  </a:cubicBezTo>
                  <a:cubicBezTo>
                    <a:pt x="6751" y="10714"/>
                    <a:pt x="10736" y="9193"/>
                    <a:pt x="13777" y="7368"/>
                  </a:cubicBezTo>
                  <a:cubicBezTo>
                    <a:pt x="16817" y="5542"/>
                    <a:pt x="18914" y="3413"/>
                    <a:pt x="20068" y="1968"/>
                  </a:cubicBezTo>
                  <a:cubicBezTo>
                    <a:pt x="21221" y="523"/>
                    <a:pt x="21431" y="-238"/>
                    <a:pt x="21431" y="66"/>
                  </a:cubicBezTo>
                  <a:cubicBezTo>
                    <a:pt x="21431" y="370"/>
                    <a:pt x="21221" y="1739"/>
                    <a:pt x="20697" y="4401"/>
                  </a:cubicBezTo>
                  <a:cubicBezTo>
                    <a:pt x="20173" y="7063"/>
                    <a:pt x="19334" y="11018"/>
                    <a:pt x="18705" y="14061"/>
                  </a:cubicBezTo>
                  <a:cubicBezTo>
                    <a:pt x="18076" y="17103"/>
                    <a:pt x="17656" y="19232"/>
                    <a:pt x="17237" y="21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6415476" y="1949450"/>
              <a:ext cx="1016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6758376" y="1704885"/>
              <a:ext cx="18409" cy="244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515" fill="norm" stroke="1" extrusionOk="0">
                  <a:moveTo>
                    <a:pt x="0" y="1405"/>
                  </a:moveTo>
                  <a:cubicBezTo>
                    <a:pt x="7200" y="660"/>
                    <a:pt x="14400" y="-85"/>
                    <a:pt x="18000" y="8"/>
                  </a:cubicBezTo>
                  <a:cubicBezTo>
                    <a:pt x="21600" y="101"/>
                    <a:pt x="21600" y="1032"/>
                    <a:pt x="19200" y="4291"/>
                  </a:cubicBezTo>
                  <a:cubicBezTo>
                    <a:pt x="16800" y="7549"/>
                    <a:pt x="12000" y="13136"/>
                    <a:pt x="8400" y="16394"/>
                  </a:cubicBezTo>
                  <a:cubicBezTo>
                    <a:pt x="4800" y="19653"/>
                    <a:pt x="2400" y="20584"/>
                    <a:pt x="0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6670418" y="1679293"/>
              <a:ext cx="240359" cy="54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295" fill="norm" stroke="1" extrusionOk="0">
                  <a:moveTo>
                    <a:pt x="1053" y="21295"/>
                  </a:moveTo>
                  <a:cubicBezTo>
                    <a:pt x="484" y="17972"/>
                    <a:pt x="-84" y="14649"/>
                    <a:pt x="11" y="11741"/>
                  </a:cubicBezTo>
                  <a:cubicBezTo>
                    <a:pt x="105" y="8833"/>
                    <a:pt x="863" y="6341"/>
                    <a:pt x="4274" y="4264"/>
                  </a:cubicBezTo>
                  <a:cubicBezTo>
                    <a:pt x="7684" y="2187"/>
                    <a:pt x="13748" y="526"/>
                    <a:pt x="17063" y="110"/>
                  </a:cubicBezTo>
                  <a:cubicBezTo>
                    <a:pt x="20379" y="-305"/>
                    <a:pt x="20948" y="526"/>
                    <a:pt x="21516" y="1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6923476" y="1917700"/>
              <a:ext cx="698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82" y="3429"/>
                    <a:pt x="16364" y="6857"/>
                    <a:pt x="12764" y="10457"/>
                  </a:cubicBezTo>
                  <a:cubicBezTo>
                    <a:pt x="9164" y="14057"/>
                    <a:pt x="4582" y="178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7285426" y="1708150"/>
              <a:ext cx="4445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060"/>
                    <a:pt x="21600" y="6120"/>
                    <a:pt x="19029" y="9180"/>
                  </a:cubicBezTo>
                  <a:cubicBezTo>
                    <a:pt x="16457" y="12240"/>
                    <a:pt x="11314" y="15300"/>
                    <a:pt x="7714" y="17370"/>
                  </a:cubicBezTo>
                  <a:cubicBezTo>
                    <a:pt x="4114" y="19440"/>
                    <a:pt x="2057" y="205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7200198" y="1713936"/>
              <a:ext cx="237629" cy="76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171" fill="norm" stroke="1" extrusionOk="0">
                  <a:moveTo>
                    <a:pt x="241" y="21171"/>
                  </a:moveTo>
                  <a:cubicBezTo>
                    <a:pt x="50" y="17668"/>
                    <a:pt x="-141" y="14166"/>
                    <a:pt x="146" y="11539"/>
                  </a:cubicBezTo>
                  <a:cubicBezTo>
                    <a:pt x="432" y="8912"/>
                    <a:pt x="1197" y="7160"/>
                    <a:pt x="4255" y="5117"/>
                  </a:cubicBezTo>
                  <a:cubicBezTo>
                    <a:pt x="7314" y="3074"/>
                    <a:pt x="12666" y="739"/>
                    <a:pt x="15916" y="155"/>
                  </a:cubicBezTo>
                  <a:cubicBezTo>
                    <a:pt x="19165" y="-429"/>
                    <a:pt x="20312" y="739"/>
                    <a:pt x="21459" y="19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7406076" y="1968500"/>
              <a:ext cx="825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7679126" y="1689100"/>
              <a:ext cx="6350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418"/>
                    <a:pt x="14400" y="8836"/>
                    <a:pt x="10800" y="12436"/>
                  </a:cubicBezTo>
                  <a:cubicBezTo>
                    <a:pt x="7200" y="16036"/>
                    <a:pt x="3600" y="188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7666426" y="1688377"/>
              <a:ext cx="236679" cy="280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333" fill="norm" stroke="1" extrusionOk="0">
                  <a:moveTo>
                    <a:pt x="0" y="11661"/>
                  </a:moveTo>
                  <a:cubicBezTo>
                    <a:pt x="1912" y="10694"/>
                    <a:pt x="3823" y="9727"/>
                    <a:pt x="6881" y="8115"/>
                  </a:cubicBezTo>
                  <a:cubicBezTo>
                    <a:pt x="9940" y="6503"/>
                    <a:pt x="14145" y="4246"/>
                    <a:pt x="16917" y="2554"/>
                  </a:cubicBezTo>
                  <a:cubicBezTo>
                    <a:pt x="19688" y="861"/>
                    <a:pt x="21027" y="-267"/>
                    <a:pt x="21313" y="55"/>
                  </a:cubicBezTo>
                  <a:cubicBezTo>
                    <a:pt x="21600" y="378"/>
                    <a:pt x="20835" y="2151"/>
                    <a:pt x="19688" y="4811"/>
                  </a:cubicBezTo>
                  <a:cubicBezTo>
                    <a:pt x="18542" y="7470"/>
                    <a:pt x="17012" y="11017"/>
                    <a:pt x="16248" y="13918"/>
                  </a:cubicBezTo>
                  <a:cubicBezTo>
                    <a:pt x="15483" y="16820"/>
                    <a:pt x="15483" y="19076"/>
                    <a:pt x="15483" y="21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7933126" y="1558430"/>
              <a:ext cx="182160" cy="598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345" fill="norm" stroke="1" extrusionOk="0">
                  <a:moveTo>
                    <a:pt x="13255" y="1943"/>
                  </a:moveTo>
                  <a:cubicBezTo>
                    <a:pt x="13255" y="1566"/>
                    <a:pt x="13255" y="1188"/>
                    <a:pt x="13500" y="773"/>
                  </a:cubicBezTo>
                  <a:cubicBezTo>
                    <a:pt x="13745" y="357"/>
                    <a:pt x="14236" y="-96"/>
                    <a:pt x="15709" y="17"/>
                  </a:cubicBezTo>
                  <a:cubicBezTo>
                    <a:pt x="17182" y="131"/>
                    <a:pt x="19636" y="810"/>
                    <a:pt x="20618" y="1943"/>
                  </a:cubicBezTo>
                  <a:cubicBezTo>
                    <a:pt x="21600" y="3076"/>
                    <a:pt x="21109" y="4662"/>
                    <a:pt x="19514" y="6248"/>
                  </a:cubicBezTo>
                  <a:cubicBezTo>
                    <a:pt x="17918" y="7834"/>
                    <a:pt x="15218" y="9420"/>
                    <a:pt x="13745" y="10402"/>
                  </a:cubicBezTo>
                  <a:cubicBezTo>
                    <a:pt x="12273" y="11384"/>
                    <a:pt x="12027" y="11761"/>
                    <a:pt x="12764" y="12441"/>
                  </a:cubicBezTo>
                  <a:cubicBezTo>
                    <a:pt x="13500" y="13121"/>
                    <a:pt x="15218" y="14103"/>
                    <a:pt x="16200" y="15084"/>
                  </a:cubicBezTo>
                  <a:cubicBezTo>
                    <a:pt x="17182" y="16066"/>
                    <a:pt x="17427" y="17048"/>
                    <a:pt x="15341" y="18143"/>
                  </a:cubicBezTo>
                  <a:cubicBezTo>
                    <a:pt x="13255" y="19238"/>
                    <a:pt x="8836" y="20447"/>
                    <a:pt x="5891" y="20975"/>
                  </a:cubicBezTo>
                  <a:cubicBezTo>
                    <a:pt x="2945" y="21504"/>
                    <a:pt x="1473" y="21353"/>
                    <a:pt x="0" y="21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6277892" y="3009900"/>
              <a:ext cx="29635" cy="463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395"/>
                    <a:pt x="9257" y="789"/>
                    <a:pt x="6171" y="2219"/>
                  </a:cubicBezTo>
                  <a:cubicBezTo>
                    <a:pt x="3086" y="3649"/>
                    <a:pt x="3086" y="6115"/>
                    <a:pt x="3086" y="9321"/>
                  </a:cubicBezTo>
                  <a:cubicBezTo>
                    <a:pt x="3086" y="12526"/>
                    <a:pt x="3086" y="16471"/>
                    <a:pt x="2314" y="18740"/>
                  </a:cubicBezTo>
                  <a:cubicBezTo>
                    <a:pt x="1543" y="21008"/>
                    <a:pt x="0" y="21600"/>
                    <a:pt x="0" y="21600"/>
                  </a:cubicBezTo>
                  <a:cubicBezTo>
                    <a:pt x="0" y="21600"/>
                    <a:pt x="1543" y="21008"/>
                    <a:pt x="3086" y="20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6265406" y="2923116"/>
              <a:ext cx="174732" cy="243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4" h="21442" fill="norm" stroke="1" extrusionOk="0">
                  <a:moveTo>
                    <a:pt x="4244" y="10428"/>
                  </a:moveTo>
                  <a:cubicBezTo>
                    <a:pt x="3239" y="8752"/>
                    <a:pt x="2235" y="7076"/>
                    <a:pt x="1732" y="5772"/>
                  </a:cubicBezTo>
                  <a:cubicBezTo>
                    <a:pt x="1230" y="4469"/>
                    <a:pt x="1230" y="3538"/>
                    <a:pt x="3490" y="2421"/>
                  </a:cubicBezTo>
                  <a:cubicBezTo>
                    <a:pt x="5751" y="1303"/>
                    <a:pt x="10272" y="0"/>
                    <a:pt x="13537" y="0"/>
                  </a:cubicBezTo>
                  <a:cubicBezTo>
                    <a:pt x="16802" y="0"/>
                    <a:pt x="18811" y="1303"/>
                    <a:pt x="19942" y="3817"/>
                  </a:cubicBezTo>
                  <a:cubicBezTo>
                    <a:pt x="21072" y="6331"/>
                    <a:pt x="21323" y="10055"/>
                    <a:pt x="18435" y="13221"/>
                  </a:cubicBezTo>
                  <a:cubicBezTo>
                    <a:pt x="15546" y="16386"/>
                    <a:pt x="9518" y="18993"/>
                    <a:pt x="5751" y="20297"/>
                  </a:cubicBezTo>
                  <a:cubicBezTo>
                    <a:pt x="1983" y="21600"/>
                    <a:pt x="476" y="21600"/>
                    <a:pt x="100" y="21228"/>
                  </a:cubicBezTo>
                  <a:cubicBezTo>
                    <a:pt x="-277" y="20855"/>
                    <a:pt x="476" y="20110"/>
                    <a:pt x="1230" y="19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6282142" y="2636975"/>
              <a:ext cx="152385" cy="160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022" fill="norm" stroke="1" extrusionOk="0">
                  <a:moveTo>
                    <a:pt x="8875" y="7251"/>
                  </a:moveTo>
                  <a:cubicBezTo>
                    <a:pt x="7099" y="10020"/>
                    <a:pt x="5324" y="12789"/>
                    <a:pt x="3697" y="15420"/>
                  </a:cubicBezTo>
                  <a:cubicBezTo>
                    <a:pt x="2069" y="18051"/>
                    <a:pt x="590" y="20543"/>
                    <a:pt x="146" y="20959"/>
                  </a:cubicBezTo>
                  <a:cubicBezTo>
                    <a:pt x="-298" y="21374"/>
                    <a:pt x="294" y="19712"/>
                    <a:pt x="1625" y="16389"/>
                  </a:cubicBezTo>
                  <a:cubicBezTo>
                    <a:pt x="2957" y="13066"/>
                    <a:pt x="5028" y="8082"/>
                    <a:pt x="6507" y="4897"/>
                  </a:cubicBezTo>
                  <a:cubicBezTo>
                    <a:pt x="7987" y="1712"/>
                    <a:pt x="8875" y="328"/>
                    <a:pt x="9910" y="51"/>
                  </a:cubicBezTo>
                  <a:cubicBezTo>
                    <a:pt x="10946" y="-226"/>
                    <a:pt x="12129" y="605"/>
                    <a:pt x="13313" y="2959"/>
                  </a:cubicBezTo>
                  <a:cubicBezTo>
                    <a:pt x="14497" y="5312"/>
                    <a:pt x="15680" y="9189"/>
                    <a:pt x="17012" y="12374"/>
                  </a:cubicBezTo>
                  <a:cubicBezTo>
                    <a:pt x="18343" y="15559"/>
                    <a:pt x="19823" y="18051"/>
                    <a:pt x="21302" y="20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6745676" y="2990850"/>
              <a:ext cx="1905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6764726" y="3124200"/>
              <a:ext cx="2159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71" y="21600"/>
                    <a:pt x="9741" y="21600"/>
                    <a:pt x="13341" y="18000"/>
                  </a:cubicBezTo>
                  <a:cubicBezTo>
                    <a:pt x="16941" y="14400"/>
                    <a:pt x="19271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7094747" y="2929701"/>
              <a:ext cx="174345" cy="208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8" h="20813" fill="norm" stroke="1" extrusionOk="0">
                  <a:moveTo>
                    <a:pt x="15091" y="2941"/>
                  </a:moveTo>
                  <a:cubicBezTo>
                    <a:pt x="12328" y="2941"/>
                    <a:pt x="9566" y="2941"/>
                    <a:pt x="6928" y="5271"/>
                  </a:cubicBezTo>
                  <a:cubicBezTo>
                    <a:pt x="4291" y="7600"/>
                    <a:pt x="1779" y="12259"/>
                    <a:pt x="649" y="15118"/>
                  </a:cubicBezTo>
                  <a:cubicBezTo>
                    <a:pt x="-481" y="17977"/>
                    <a:pt x="-230" y="19036"/>
                    <a:pt x="2156" y="19883"/>
                  </a:cubicBezTo>
                  <a:cubicBezTo>
                    <a:pt x="4542" y="20730"/>
                    <a:pt x="9063" y="21365"/>
                    <a:pt x="12956" y="20094"/>
                  </a:cubicBezTo>
                  <a:cubicBezTo>
                    <a:pt x="16849" y="18824"/>
                    <a:pt x="20114" y="15647"/>
                    <a:pt x="20617" y="11941"/>
                  </a:cubicBezTo>
                  <a:cubicBezTo>
                    <a:pt x="21119" y="8236"/>
                    <a:pt x="18859" y="4000"/>
                    <a:pt x="16975" y="1883"/>
                  </a:cubicBezTo>
                  <a:cubicBezTo>
                    <a:pt x="15091" y="-235"/>
                    <a:pt x="13584" y="-235"/>
                    <a:pt x="12956" y="294"/>
                  </a:cubicBezTo>
                  <a:cubicBezTo>
                    <a:pt x="12328" y="824"/>
                    <a:pt x="12579" y="1883"/>
                    <a:pt x="12831" y="29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7406076" y="3035300"/>
              <a:ext cx="444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7511593" y="2888686"/>
              <a:ext cx="132804" cy="285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240" fill="norm" stroke="1" extrusionOk="0">
                  <a:moveTo>
                    <a:pt x="17329" y="515"/>
                  </a:moveTo>
                  <a:cubicBezTo>
                    <a:pt x="12345" y="199"/>
                    <a:pt x="7360" y="-116"/>
                    <a:pt x="4203" y="42"/>
                  </a:cubicBezTo>
                  <a:cubicBezTo>
                    <a:pt x="1046" y="199"/>
                    <a:pt x="-283" y="830"/>
                    <a:pt x="49" y="2091"/>
                  </a:cubicBezTo>
                  <a:cubicBezTo>
                    <a:pt x="382" y="3353"/>
                    <a:pt x="2375" y="5245"/>
                    <a:pt x="5865" y="7215"/>
                  </a:cubicBezTo>
                  <a:cubicBezTo>
                    <a:pt x="9354" y="9186"/>
                    <a:pt x="14339" y="11236"/>
                    <a:pt x="17329" y="13049"/>
                  </a:cubicBezTo>
                  <a:cubicBezTo>
                    <a:pt x="20320" y="14862"/>
                    <a:pt x="21317" y="16439"/>
                    <a:pt x="20652" y="17937"/>
                  </a:cubicBezTo>
                  <a:cubicBezTo>
                    <a:pt x="19988" y="19434"/>
                    <a:pt x="17662" y="20853"/>
                    <a:pt x="14339" y="21169"/>
                  </a:cubicBezTo>
                  <a:cubicBezTo>
                    <a:pt x="11015" y="21484"/>
                    <a:pt x="6695" y="20696"/>
                    <a:pt x="4203" y="19829"/>
                  </a:cubicBezTo>
                  <a:cubicBezTo>
                    <a:pt x="1711" y="18961"/>
                    <a:pt x="1046" y="18015"/>
                    <a:pt x="382" y="170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7533076" y="2867937"/>
              <a:ext cx="29845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4902" y="12793"/>
                    <a:pt x="9804" y="5170"/>
                    <a:pt x="13404" y="1993"/>
                  </a:cubicBezTo>
                  <a:cubicBezTo>
                    <a:pt x="17004" y="-1183"/>
                    <a:pt x="19302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1303726" y="4114728"/>
              <a:ext cx="175684" cy="381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367" fill="norm" stroke="1" extrusionOk="0">
                  <a:moveTo>
                    <a:pt x="20829" y="6769"/>
                  </a:moveTo>
                  <a:cubicBezTo>
                    <a:pt x="21086" y="5108"/>
                    <a:pt x="21343" y="3446"/>
                    <a:pt x="21343" y="2319"/>
                  </a:cubicBezTo>
                  <a:cubicBezTo>
                    <a:pt x="21343" y="1191"/>
                    <a:pt x="21086" y="598"/>
                    <a:pt x="19286" y="242"/>
                  </a:cubicBezTo>
                  <a:cubicBezTo>
                    <a:pt x="17486" y="-114"/>
                    <a:pt x="14143" y="-233"/>
                    <a:pt x="10414" y="1013"/>
                  </a:cubicBezTo>
                  <a:cubicBezTo>
                    <a:pt x="6686" y="2259"/>
                    <a:pt x="2572" y="4870"/>
                    <a:pt x="1157" y="6888"/>
                  </a:cubicBezTo>
                  <a:cubicBezTo>
                    <a:pt x="-257" y="8905"/>
                    <a:pt x="1029" y="10330"/>
                    <a:pt x="3729" y="11457"/>
                  </a:cubicBezTo>
                  <a:cubicBezTo>
                    <a:pt x="6429" y="12585"/>
                    <a:pt x="10543" y="13415"/>
                    <a:pt x="13114" y="14305"/>
                  </a:cubicBezTo>
                  <a:cubicBezTo>
                    <a:pt x="15686" y="15196"/>
                    <a:pt x="16714" y="16145"/>
                    <a:pt x="15943" y="17094"/>
                  </a:cubicBezTo>
                  <a:cubicBezTo>
                    <a:pt x="15172" y="18044"/>
                    <a:pt x="12600" y="18993"/>
                    <a:pt x="9643" y="19705"/>
                  </a:cubicBezTo>
                  <a:cubicBezTo>
                    <a:pt x="6686" y="20418"/>
                    <a:pt x="3343" y="20892"/>
                    <a:pt x="0" y="21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1493118" y="4457700"/>
              <a:ext cx="134459" cy="127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339" fill="norm" stroke="1" extrusionOk="0">
                  <a:moveTo>
                    <a:pt x="174" y="2125"/>
                  </a:moveTo>
                  <a:cubicBezTo>
                    <a:pt x="1503" y="1062"/>
                    <a:pt x="2832" y="0"/>
                    <a:pt x="4327" y="0"/>
                  </a:cubicBezTo>
                  <a:cubicBezTo>
                    <a:pt x="5823" y="0"/>
                    <a:pt x="7484" y="1062"/>
                    <a:pt x="8315" y="2656"/>
                  </a:cubicBezTo>
                  <a:cubicBezTo>
                    <a:pt x="9146" y="4249"/>
                    <a:pt x="9146" y="6374"/>
                    <a:pt x="7983" y="9030"/>
                  </a:cubicBezTo>
                  <a:cubicBezTo>
                    <a:pt x="6820" y="11685"/>
                    <a:pt x="4494" y="14872"/>
                    <a:pt x="2666" y="17174"/>
                  </a:cubicBezTo>
                  <a:cubicBezTo>
                    <a:pt x="838" y="19475"/>
                    <a:pt x="-491" y="20892"/>
                    <a:pt x="174" y="21246"/>
                  </a:cubicBezTo>
                  <a:cubicBezTo>
                    <a:pt x="838" y="21600"/>
                    <a:pt x="3497" y="20892"/>
                    <a:pt x="7318" y="20007"/>
                  </a:cubicBezTo>
                  <a:cubicBezTo>
                    <a:pt x="11140" y="19121"/>
                    <a:pt x="16124" y="18059"/>
                    <a:pt x="21109" y="16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1754576" y="4387850"/>
              <a:ext cx="952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5840"/>
                    <a:pt x="2880" y="10080"/>
                    <a:pt x="6480" y="6480"/>
                  </a:cubicBezTo>
                  <a:cubicBezTo>
                    <a:pt x="10080" y="2880"/>
                    <a:pt x="1584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1818076" y="4470399"/>
              <a:ext cx="133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2149455" y="4135673"/>
              <a:ext cx="221072" cy="474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517" fill="norm" stroke="1" extrusionOk="0">
                  <a:moveTo>
                    <a:pt x="17165" y="2221"/>
                  </a:moveTo>
                  <a:cubicBezTo>
                    <a:pt x="15314" y="1453"/>
                    <a:pt x="13462" y="685"/>
                    <a:pt x="11508" y="301"/>
                  </a:cubicBezTo>
                  <a:cubicBezTo>
                    <a:pt x="9554" y="-83"/>
                    <a:pt x="7496" y="-83"/>
                    <a:pt x="6365" y="205"/>
                  </a:cubicBezTo>
                  <a:cubicBezTo>
                    <a:pt x="5234" y="493"/>
                    <a:pt x="5028" y="1069"/>
                    <a:pt x="5542" y="1789"/>
                  </a:cubicBezTo>
                  <a:cubicBezTo>
                    <a:pt x="6056" y="2509"/>
                    <a:pt x="7291" y="3373"/>
                    <a:pt x="8731" y="4717"/>
                  </a:cubicBezTo>
                  <a:cubicBezTo>
                    <a:pt x="10171" y="6061"/>
                    <a:pt x="11816" y="7885"/>
                    <a:pt x="10788" y="9709"/>
                  </a:cubicBezTo>
                  <a:cubicBezTo>
                    <a:pt x="9759" y="11533"/>
                    <a:pt x="6056" y="13357"/>
                    <a:pt x="3794" y="14461"/>
                  </a:cubicBezTo>
                  <a:cubicBezTo>
                    <a:pt x="1531" y="15565"/>
                    <a:pt x="708" y="15949"/>
                    <a:pt x="296" y="16381"/>
                  </a:cubicBezTo>
                  <a:cubicBezTo>
                    <a:pt x="-115" y="16813"/>
                    <a:pt x="-115" y="17293"/>
                    <a:pt x="399" y="17677"/>
                  </a:cubicBezTo>
                  <a:cubicBezTo>
                    <a:pt x="914" y="18061"/>
                    <a:pt x="1942" y="18349"/>
                    <a:pt x="5542" y="18973"/>
                  </a:cubicBezTo>
                  <a:cubicBezTo>
                    <a:pt x="9142" y="19597"/>
                    <a:pt x="15314" y="20557"/>
                    <a:pt x="21485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2512342" y="4210050"/>
              <a:ext cx="191807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600" fill="norm" stroke="1" extrusionOk="0">
                  <a:moveTo>
                    <a:pt x="5459" y="0"/>
                  </a:moveTo>
                  <a:cubicBezTo>
                    <a:pt x="3798" y="3812"/>
                    <a:pt x="2136" y="7624"/>
                    <a:pt x="1187" y="10729"/>
                  </a:cubicBezTo>
                  <a:cubicBezTo>
                    <a:pt x="237" y="13835"/>
                    <a:pt x="0" y="16235"/>
                    <a:pt x="0" y="16800"/>
                  </a:cubicBezTo>
                  <a:cubicBezTo>
                    <a:pt x="0" y="17365"/>
                    <a:pt x="237" y="16094"/>
                    <a:pt x="949" y="15459"/>
                  </a:cubicBezTo>
                  <a:cubicBezTo>
                    <a:pt x="1662" y="14824"/>
                    <a:pt x="2848" y="14824"/>
                    <a:pt x="5341" y="14329"/>
                  </a:cubicBezTo>
                  <a:cubicBezTo>
                    <a:pt x="7833" y="13835"/>
                    <a:pt x="11631" y="12847"/>
                    <a:pt x="14479" y="11435"/>
                  </a:cubicBezTo>
                  <a:cubicBezTo>
                    <a:pt x="17327" y="10024"/>
                    <a:pt x="19226" y="8188"/>
                    <a:pt x="20295" y="6918"/>
                  </a:cubicBezTo>
                  <a:cubicBezTo>
                    <a:pt x="21363" y="5647"/>
                    <a:pt x="21600" y="4941"/>
                    <a:pt x="21481" y="5082"/>
                  </a:cubicBezTo>
                  <a:cubicBezTo>
                    <a:pt x="21363" y="5224"/>
                    <a:pt x="20888" y="6212"/>
                    <a:pt x="20413" y="8753"/>
                  </a:cubicBezTo>
                  <a:cubicBezTo>
                    <a:pt x="19938" y="11294"/>
                    <a:pt x="19464" y="15388"/>
                    <a:pt x="19464" y="17788"/>
                  </a:cubicBezTo>
                  <a:cubicBezTo>
                    <a:pt x="19464" y="20188"/>
                    <a:pt x="19938" y="20894"/>
                    <a:pt x="2041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2745176" y="4540249"/>
              <a:ext cx="74499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14400" y="0"/>
                  </a:moveTo>
                  <a:cubicBezTo>
                    <a:pt x="16800" y="1137"/>
                    <a:pt x="19200" y="2274"/>
                    <a:pt x="20400" y="3789"/>
                  </a:cubicBezTo>
                  <a:cubicBezTo>
                    <a:pt x="21600" y="5305"/>
                    <a:pt x="21600" y="7200"/>
                    <a:pt x="18000" y="10232"/>
                  </a:cubicBezTo>
                  <a:cubicBezTo>
                    <a:pt x="14400" y="13263"/>
                    <a:pt x="7200" y="174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3005526" y="4245705"/>
              <a:ext cx="76201" cy="256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21600" y="204"/>
                  </a:moveTo>
                  <a:cubicBezTo>
                    <a:pt x="18000" y="27"/>
                    <a:pt x="14400" y="-150"/>
                    <a:pt x="11700" y="204"/>
                  </a:cubicBezTo>
                  <a:cubicBezTo>
                    <a:pt x="9000" y="558"/>
                    <a:pt x="7200" y="1443"/>
                    <a:pt x="6000" y="4099"/>
                  </a:cubicBezTo>
                  <a:cubicBezTo>
                    <a:pt x="4800" y="6755"/>
                    <a:pt x="4200" y="11181"/>
                    <a:pt x="3300" y="14368"/>
                  </a:cubicBezTo>
                  <a:cubicBezTo>
                    <a:pt x="2400" y="17555"/>
                    <a:pt x="1200" y="19502"/>
                    <a:pt x="0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2980126" y="4283810"/>
              <a:ext cx="183206" cy="218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24" fill="norm" stroke="1" extrusionOk="0">
                  <a:moveTo>
                    <a:pt x="0" y="12701"/>
                  </a:moveTo>
                  <a:cubicBezTo>
                    <a:pt x="4221" y="10832"/>
                    <a:pt x="8441" y="8962"/>
                    <a:pt x="11793" y="7093"/>
                  </a:cubicBezTo>
                  <a:cubicBezTo>
                    <a:pt x="15145" y="5224"/>
                    <a:pt x="17628" y="3355"/>
                    <a:pt x="19241" y="2005"/>
                  </a:cubicBezTo>
                  <a:cubicBezTo>
                    <a:pt x="20855" y="655"/>
                    <a:pt x="21600" y="-176"/>
                    <a:pt x="21476" y="32"/>
                  </a:cubicBezTo>
                  <a:cubicBezTo>
                    <a:pt x="21352" y="239"/>
                    <a:pt x="20359" y="1486"/>
                    <a:pt x="19117" y="5224"/>
                  </a:cubicBezTo>
                  <a:cubicBezTo>
                    <a:pt x="17876" y="8962"/>
                    <a:pt x="16386" y="15193"/>
                    <a:pt x="14897" y="21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3157926" y="4533900"/>
              <a:ext cx="635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3409845" y="4237566"/>
              <a:ext cx="190934" cy="334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600" fill="norm" stroke="1" extrusionOk="0">
                  <a:moveTo>
                    <a:pt x="7978" y="1914"/>
                  </a:moveTo>
                  <a:cubicBezTo>
                    <a:pt x="7978" y="957"/>
                    <a:pt x="7978" y="0"/>
                    <a:pt x="7861" y="0"/>
                  </a:cubicBezTo>
                  <a:cubicBezTo>
                    <a:pt x="7744" y="0"/>
                    <a:pt x="7509" y="957"/>
                    <a:pt x="6922" y="3349"/>
                  </a:cubicBezTo>
                  <a:cubicBezTo>
                    <a:pt x="6335" y="5742"/>
                    <a:pt x="5396" y="9570"/>
                    <a:pt x="4926" y="11825"/>
                  </a:cubicBezTo>
                  <a:cubicBezTo>
                    <a:pt x="4457" y="14081"/>
                    <a:pt x="4457" y="14765"/>
                    <a:pt x="4104" y="15380"/>
                  </a:cubicBezTo>
                  <a:cubicBezTo>
                    <a:pt x="3752" y="15995"/>
                    <a:pt x="3048" y="16542"/>
                    <a:pt x="2344" y="16268"/>
                  </a:cubicBezTo>
                  <a:cubicBezTo>
                    <a:pt x="1639" y="15995"/>
                    <a:pt x="935" y="14901"/>
                    <a:pt x="465" y="13808"/>
                  </a:cubicBezTo>
                  <a:cubicBezTo>
                    <a:pt x="-4" y="12714"/>
                    <a:pt x="-239" y="11620"/>
                    <a:pt x="348" y="11005"/>
                  </a:cubicBezTo>
                  <a:cubicBezTo>
                    <a:pt x="935" y="10390"/>
                    <a:pt x="2344" y="10253"/>
                    <a:pt x="5513" y="9091"/>
                  </a:cubicBezTo>
                  <a:cubicBezTo>
                    <a:pt x="8683" y="7929"/>
                    <a:pt x="13613" y="5742"/>
                    <a:pt x="16548" y="4375"/>
                  </a:cubicBezTo>
                  <a:cubicBezTo>
                    <a:pt x="19483" y="3008"/>
                    <a:pt x="20422" y="2461"/>
                    <a:pt x="20891" y="2597"/>
                  </a:cubicBezTo>
                  <a:cubicBezTo>
                    <a:pt x="21361" y="2734"/>
                    <a:pt x="21361" y="3554"/>
                    <a:pt x="20070" y="6289"/>
                  </a:cubicBezTo>
                  <a:cubicBezTo>
                    <a:pt x="18778" y="9023"/>
                    <a:pt x="16196" y="13671"/>
                    <a:pt x="14435" y="16542"/>
                  </a:cubicBezTo>
                  <a:cubicBezTo>
                    <a:pt x="12674" y="19413"/>
                    <a:pt x="11735" y="20506"/>
                    <a:pt x="107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3596076" y="4572000"/>
              <a:ext cx="1016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3888176" y="4570259"/>
              <a:ext cx="374651" cy="39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28" fill="norm" stroke="1" extrusionOk="0">
                  <a:moveTo>
                    <a:pt x="0" y="7368"/>
                  </a:moveTo>
                  <a:cubicBezTo>
                    <a:pt x="3051" y="3048"/>
                    <a:pt x="6102" y="-1272"/>
                    <a:pt x="9397" y="348"/>
                  </a:cubicBezTo>
                  <a:cubicBezTo>
                    <a:pt x="12692" y="1968"/>
                    <a:pt x="16231" y="9528"/>
                    <a:pt x="18305" y="13848"/>
                  </a:cubicBezTo>
                  <a:cubicBezTo>
                    <a:pt x="20380" y="18168"/>
                    <a:pt x="20990" y="19248"/>
                    <a:pt x="21600" y="20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4523176" y="4596177"/>
              <a:ext cx="17145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867" y="11040"/>
                    <a:pt x="11733" y="1783"/>
                    <a:pt x="15333" y="240"/>
                  </a:cubicBezTo>
                  <a:cubicBezTo>
                    <a:pt x="18933" y="-1303"/>
                    <a:pt x="20267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4878776" y="4629150"/>
              <a:ext cx="635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5272476" y="4260850"/>
              <a:ext cx="82551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85" y="3260"/>
                    <a:pt x="17169" y="6521"/>
                    <a:pt x="13569" y="10121"/>
                  </a:cubicBezTo>
                  <a:cubicBezTo>
                    <a:pt x="9969" y="13721"/>
                    <a:pt x="4985" y="176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5266126" y="4305028"/>
              <a:ext cx="248870" cy="279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458" fill="norm" stroke="1" extrusionOk="0">
                  <a:moveTo>
                    <a:pt x="0" y="16586"/>
                  </a:moveTo>
                  <a:cubicBezTo>
                    <a:pt x="183" y="15774"/>
                    <a:pt x="366" y="14962"/>
                    <a:pt x="1831" y="14231"/>
                  </a:cubicBezTo>
                  <a:cubicBezTo>
                    <a:pt x="3295" y="13500"/>
                    <a:pt x="6041" y="12850"/>
                    <a:pt x="9061" y="11226"/>
                  </a:cubicBezTo>
                  <a:cubicBezTo>
                    <a:pt x="12081" y="9602"/>
                    <a:pt x="15376" y="7004"/>
                    <a:pt x="17298" y="5217"/>
                  </a:cubicBezTo>
                  <a:cubicBezTo>
                    <a:pt x="19220" y="3431"/>
                    <a:pt x="19769" y="2456"/>
                    <a:pt x="20319" y="1563"/>
                  </a:cubicBezTo>
                  <a:cubicBezTo>
                    <a:pt x="20868" y="670"/>
                    <a:pt x="21417" y="-142"/>
                    <a:pt x="21508" y="20"/>
                  </a:cubicBezTo>
                  <a:cubicBezTo>
                    <a:pt x="21600" y="183"/>
                    <a:pt x="21234" y="1320"/>
                    <a:pt x="20593" y="4405"/>
                  </a:cubicBezTo>
                  <a:cubicBezTo>
                    <a:pt x="19953" y="7491"/>
                    <a:pt x="19037" y="12526"/>
                    <a:pt x="18488" y="15693"/>
                  </a:cubicBezTo>
                  <a:cubicBezTo>
                    <a:pt x="17939" y="18860"/>
                    <a:pt x="17756" y="20159"/>
                    <a:pt x="17573" y="2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5602676" y="4223205"/>
              <a:ext cx="124757" cy="539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1" h="21497" fill="norm" stroke="1" extrusionOk="0">
                  <a:moveTo>
                    <a:pt x="4249" y="1753"/>
                  </a:moveTo>
                  <a:cubicBezTo>
                    <a:pt x="5666" y="1247"/>
                    <a:pt x="7082" y="741"/>
                    <a:pt x="9207" y="403"/>
                  </a:cubicBezTo>
                  <a:cubicBezTo>
                    <a:pt x="11331" y="66"/>
                    <a:pt x="14164" y="-103"/>
                    <a:pt x="16111" y="66"/>
                  </a:cubicBezTo>
                  <a:cubicBezTo>
                    <a:pt x="18059" y="234"/>
                    <a:pt x="19121" y="741"/>
                    <a:pt x="20007" y="1795"/>
                  </a:cubicBezTo>
                  <a:cubicBezTo>
                    <a:pt x="20892" y="2850"/>
                    <a:pt x="21600" y="4453"/>
                    <a:pt x="19475" y="6099"/>
                  </a:cubicBezTo>
                  <a:cubicBezTo>
                    <a:pt x="17351" y="7744"/>
                    <a:pt x="12393" y="9431"/>
                    <a:pt x="9207" y="10444"/>
                  </a:cubicBezTo>
                  <a:cubicBezTo>
                    <a:pt x="6020" y="11456"/>
                    <a:pt x="4603" y="11794"/>
                    <a:pt x="3895" y="12174"/>
                  </a:cubicBezTo>
                  <a:cubicBezTo>
                    <a:pt x="3187" y="12553"/>
                    <a:pt x="3187" y="12975"/>
                    <a:pt x="4426" y="13608"/>
                  </a:cubicBezTo>
                  <a:cubicBezTo>
                    <a:pt x="5666" y="14241"/>
                    <a:pt x="8144" y="15085"/>
                    <a:pt x="9915" y="16097"/>
                  </a:cubicBezTo>
                  <a:cubicBezTo>
                    <a:pt x="11685" y="17110"/>
                    <a:pt x="12748" y="18291"/>
                    <a:pt x="10977" y="19219"/>
                  </a:cubicBezTo>
                  <a:cubicBezTo>
                    <a:pt x="9207" y="20147"/>
                    <a:pt x="4603" y="20822"/>
                    <a:pt x="0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6398119" y="5259508"/>
              <a:ext cx="163840" cy="426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9" h="21341" fill="norm" stroke="1" extrusionOk="0">
                  <a:moveTo>
                    <a:pt x="1404" y="8174"/>
                  </a:moveTo>
                  <a:cubicBezTo>
                    <a:pt x="864" y="7644"/>
                    <a:pt x="324" y="7115"/>
                    <a:pt x="459" y="7221"/>
                  </a:cubicBezTo>
                  <a:cubicBezTo>
                    <a:pt x="594" y="7327"/>
                    <a:pt x="1404" y="8068"/>
                    <a:pt x="1944" y="10133"/>
                  </a:cubicBezTo>
                  <a:cubicBezTo>
                    <a:pt x="2484" y="12197"/>
                    <a:pt x="2754" y="15586"/>
                    <a:pt x="2619" y="17809"/>
                  </a:cubicBezTo>
                  <a:cubicBezTo>
                    <a:pt x="2484" y="20033"/>
                    <a:pt x="1944" y="21091"/>
                    <a:pt x="1674" y="21303"/>
                  </a:cubicBezTo>
                  <a:cubicBezTo>
                    <a:pt x="1404" y="21515"/>
                    <a:pt x="1404" y="20880"/>
                    <a:pt x="999" y="18762"/>
                  </a:cubicBezTo>
                  <a:cubicBezTo>
                    <a:pt x="594" y="16644"/>
                    <a:pt x="-216" y="13044"/>
                    <a:pt x="54" y="9868"/>
                  </a:cubicBezTo>
                  <a:cubicBezTo>
                    <a:pt x="324" y="6691"/>
                    <a:pt x="1674" y="3939"/>
                    <a:pt x="2889" y="2297"/>
                  </a:cubicBezTo>
                  <a:cubicBezTo>
                    <a:pt x="4104" y="656"/>
                    <a:pt x="5184" y="127"/>
                    <a:pt x="7479" y="21"/>
                  </a:cubicBezTo>
                  <a:cubicBezTo>
                    <a:pt x="9774" y="-85"/>
                    <a:pt x="13284" y="233"/>
                    <a:pt x="15714" y="709"/>
                  </a:cubicBezTo>
                  <a:cubicBezTo>
                    <a:pt x="18144" y="1186"/>
                    <a:pt x="19494" y="1821"/>
                    <a:pt x="20304" y="2509"/>
                  </a:cubicBezTo>
                  <a:cubicBezTo>
                    <a:pt x="21114" y="3197"/>
                    <a:pt x="21384" y="3939"/>
                    <a:pt x="19224" y="4891"/>
                  </a:cubicBezTo>
                  <a:cubicBezTo>
                    <a:pt x="17064" y="5844"/>
                    <a:pt x="12474" y="7009"/>
                    <a:pt x="8964" y="7433"/>
                  </a:cubicBezTo>
                  <a:cubicBezTo>
                    <a:pt x="5454" y="7856"/>
                    <a:pt x="3024" y="7539"/>
                    <a:pt x="594" y="7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6438613" y="5043702"/>
              <a:ext cx="141964" cy="175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130" fill="norm" stroke="1" extrusionOk="0">
                  <a:moveTo>
                    <a:pt x="8916" y="7408"/>
                  </a:moveTo>
                  <a:cubicBezTo>
                    <a:pt x="7328" y="7662"/>
                    <a:pt x="5739" y="7916"/>
                    <a:pt x="4469" y="9440"/>
                  </a:cubicBezTo>
                  <a:cubicBezTo>
                    <a:pt x="3198" y="10965"/>
                    <a:pt x="2245" y="13760"/>
                    <a:pt x="1610" y="16175"/>
                  </a:cubicBezTo>
                  <a:cubicBezTo>
                    <a:pt x="975" y="18589"/>
                    <a:pt x="657" y="20622"/>
                    <a:pt x="339" y="21003"/>
                  </a:cubicBezTo>
                  <a:cubicBezTo>
                    <a:pt x="22" y="21384"/>
                    <a:pt x="-296" y="20113"/>
                    <a:pt x="498" y="16683"/>
                  </a:cubicBezTo>
                  <a:cubicBezTo>
                    <a:pt x="1292" y="13252"/>
                    <a:pt x="3198" y="7662"/>
                    <a:pt x="4786" y="4485"/>
                  </a:cubicBezTo>
                  <a:cubicBezTo>
                    <a:pt x="6375" y="1309"/>
                    <a:pt x="7645" y="546"/>
                    <a:pt x="9075" y="165"/>
                  </a:cubicBezTo>
                  <a:cubicBezTo>
                    <a:pt x="10504" y="-216"/>
                    <a:pt x="12092" y="-216"/>
                    <a:pt x="14157" y="3342"/>
                  </a:cubicBezTo>
                  <a:cubicBezTo>
                    <a:pt x="16222" y="6899"/>
                    <a:pt x="18763" y="14015"/>
                    <a:pt x="21304" y="21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6720276" y="5334000"/>
              <a:ext cx="1079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6726626" y="5429250"/>
              <a:ext cx="12700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320" y="0"/>
                  </a:moveTo>
                  <a:cubicBezTo>
                    <a:pt x="2160" y="0"/>
                    <a:pt x="0" y="0"/>
                    <a:pt x="0" y="5400"/>
                  </a:cubicBezTo>
                  <a:cubicBezTo>
                    <a:pt x="0" y="10800"/>
                    <a:pt x="2160" y="21600"/>
                    <a:pt x="6120" y="21600"/>
                  </a:cubicBezTo>
                  <a:cubicBezTo>
                    <a:pt x="10080" y="21600"/>
                    <a:pt x="15840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6993454" y="5298016"/>
              <a:ext cx="203524" cy="114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9" h="20888" fill="norm" stroke="1" extrusionOk="0">
                  <a:moveTo>
                    <a:pt x="14891" y="5400"/>
                  </a:moveTo>
                  <a:cubicBezTo>
                    <a:pt x="12083" y="4243"/>
                    <a:pt x="9275" y="3085"/>
                    <a:pt x="6791" y="4050"/>
                  </a:cubicBezTo>
                  <a:cubicBezTo>
                    <a:pt x="4307" y="5014"/>
                    <a:pt x="2147" y="8100"/>
                    <a:pt x="959" y="10800"/>
                  </a:cubicBezTo>
                  <a:cubicBezTo>
                    <a:pt x="-229" y="13500"/>
                    <a:pt x="-445" y="15814"/>
                    <a:pt x="1067" y="17743"/>
                  </a:cubicBezTo>
                  <a:cubicBezTo>
                    <a:pt x="2579" y="19671"/>
                    <a:pt x="5819" y="21214"/>
                    <a:pt x="9383" y="20828"/>
                  </a:cubicBezTo>
                  <a:cubicBezTo>
                    <a:pt x="12947" y="20443"/>
                    <a:pt x="16835" y="18128"/>
                    <a:pt x="18887" y="15814"/>
                  </a:cubicBezTo>
                  <a:cubicBezTo>
                    <a:pt x="20939" y="13500"/>
                    <a:pt x="21155" y="11185"/>
                    <a:pt x="20291" y="8485"/>
                  </a:cubicBezTo>
                  <a:cubicBezTo>
                    <a:pt x="19427" y="5785"/>
                    <a:pt x="17483" y="2700"/>
                    <a:pt x="15755" y="1157"/>
                  </a:cubicBezTo>
                  <a:cubicBezTo>
                    <a:pt x="14027" y="-386"/>
                    <a:pt x="12515" y="-386"/>
                    <a:pt x="11543" y="1157"/>
                  </a:cubicBezTo>
                  <a:cubicBezTo>
                    <a:pt x="10571" y="2700"/>
                    <a:pt x="10139" y="5785"/>
                    <a:pt x="9707" y="88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7234626" y="538480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7373394" y="5266266"/>
              <a:ext cx="127933" cy="302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600" fill="norm" stroke="1" extrusionOk="0">
                  <a:moveTo>
                    <a:pt x="21057" y="3927"/>
                  </a:moveTo>
                  <a:cubicBezTo>
                    <a:pt x="18270" y="2719"/>
                    <a:pt x="15483" y="1510"/>
                    <a:pt x="12870" y="831"/>
                  </a:cubicBezTo>
                  <a:cubicBezTo>
                    <a:pt x="10257" y="151"/>
                    <a:pt x="7818" y="0"/>
                    <a:pt x="5728" y="0"/>
                  </a:cubicBezTo>
                  <a:cubicBezTo>
                    <a:pt x="3638" y="0"/>
                    <a:pt x="1896" y="151"/>
                    <a:pt x="851" y="680"/>
                  </a:cubicBezTo>
                  <a:cubicBezTo>
                    <a:pt x="-195" y="1208"/>
                    <a:pt x="-543" y="2115"/>
                    <a:pt x="1373" y="2719"/>
                  </a:cubicBezTo>
                  <a:cubicBezTo>
                    <a:pt x="3289" y="3323"/>
                    <a:pt x="7470" y="3625"/>
                    <a:pt x="10605" y="3776"/>
                  </a:cubicBezTo>
                  <a:cubicBezTo>
                    <a:pt x="13741" y="3927"/>
                    <a:pt x="15831" y="3927"/>
                    <a:pt x="16180" y="4758"/>
                  </a:cubicBezTo>
                  <a:cubicBezTo>
                    <a:pt x="16528" y="5589"/>
                    <a:pt x="15134" y="7250"/>
                    <a:pt x="14786" y="10196"/>
                  </a:cubicBezTo>
                  <a:cubicBezTo>
                    <a:pt x="14438" y="13141"/>
                    <a:pt x="15134" y="17371"/>
                    <a:pt x="158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6441517" y="6130838"/>
              <a:ext cx="185443" cy="372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487" fill="norm" stroke="1" extrusionOk="0">
                  <a:moveTo>
                    <a:pt x="4247" y="6778"/>
                  </a:moveTo>
                  <a:cubicBezTo>
                    <a:pt x="3287" y="8852"/>
                    <a:pt x="2327" y="10927"/>
                    <a:pt x="1607" y="13185"/>
                  </a:cubicBezTo>
                  <a:cubicBezTo>
                    <a:pt x="887" y="15442"/>
                    <a:pt x="407" y="17883"/>
                    <a:pt x="167" y="19408"/>
                  </a:cubicBezTo>
                  <a:cubicBezTo>
                    <a:pt x="-73" y="20934"/>
                    <a:pt x="-73" y="21544"/>
                    <a:pt x="287" y="21483"/>
                  </a:cubicBezTo>
                  <a:cubicBezTo>
                    <a:pt x="647" y="21422"/>
                    <a:pt x="1367" y="20690"/>
                    <a:pt x="1847" y="18676"/>
                  </a:cubicBezTo>
                  <a:cubicBezTo>
                    <a:pt x="2327" y="16663"/>
                    <a:pt x="2567" y="13368"/>
                    <a:pt x="3167" y="10195"/>
                  </a:cubicBezTo>
                  <a:cubicBezTo>
                    <a:pt x="3767" y="7022"/>
                    <a:pt x="4727" y="3971"/>
                    <a:pt x="5687" y="2202"/>
                  </a:cubicBezTo>
                  <a:cubicBezTo>
                    <a:pt x="6647" y="432"/>
                    <a:pt x="7607" y="-56"/>
                    <a:pt x="10007" y="5"/>
                  </a:cubicBezTo>
                  <a:cubicBezTo>
                    <a:pt x="12407" y="66"/>
                    <a:pt x="16247" y="676"/>
                    <a:pt x="18527" y="1591"/>
                  </a:cubicBezTo>
                  <a:cubicBezTo>
                    <a:pt x="20807" y="2507"/>
                    <a:pt x="21527" y="3727"/>
                    <a:pt x="20687" y="4825"/>
                  </a:cubicBezTo>
                  <a:cubicBezTo>
                    <a:pt x="19847" y="5924"/>
                    <a:pt x="17447" y="6900"/>
                    <a:pt x="14567" y="7571"/>
                  </a:cubicBezTo>
                  <a:cubicBezTo>
                    <a:pt x="11687" y="8242"/>
                    <a:pt x="8327" y="8608"/>
                    <a:pt x="4967" y="89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6524367" y="5939936"/>
              <a:ext cx="126060" cy="168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262" fill="norm" stroke="1" extrusionOk="0">
                  <a:moveTo>
                    <a:pt x="9560" y="5262"/>
                  </a:moveTo>
                  <a:cubicBezTo>
                    <a:pt x="7760" y="5795"/>
                    <a:pt x="5960" y="6329"/>
                    <a:pt x="4700" y="7395"/>
                  </a:cubicBezTo>
                  <a:cubicBezTo>
                    <a:pt x="3440" y="8462"/>
                    <a:pt x="2720" y="10062"/>
                    <a:pt x="1820" y="12062"/>
                  </a:cubicBezTo>
                  <a:cubicBezTo>
                    <a:pt x="920" y="14062"/>
                    <a:pt x="-160" y="16462"/>
                    <a:pt x="20" y="16329"/>
                  </a:cubicBezTo>
                  <a:cubicBezTo>
                    <a:pt x="200" y="16195"/>
                    <a:pt x="1640" y="13529"/>
                    <a:pt x="3080" y="10862"/>
                  </a:cubicBezTo>
                  <a:cubicBezTo>
                    <a:pt x="4520" y="8195"/>
                    <a:pt x="5960" y="5529"/>
                    <a:pt x="7400" y="3395"/>
                  </a:cubicBezTo>
                  <a:cubicBezTo>
                    <a:pt x="8840" y="1262"/>
                    <a:pt x="10280" y="-338"/>
                    <a:pt x="11360" y="62"/>
                  </a:cubicBezTo>
                  <a:cubicBezTo>
                    <a:pt x="12440" y="462"/>
                    <a:pt x="13160" y="2862"/>
                    <a:pt x="14780" y="6729"/>
                  </a:cubicBezTo>
                  <a:cubicBezTo>
                    <a:pt x="16400" y="10595"/>
                    <a:pt x="18920" y="15929"/>
                    <a:pt x="21440" y="21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6790126" y="6210300"/>
              <a:ext cx="889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6802826" y="6280150"/>
              <a:ext cx="1524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7113976" y="6172200"/>
              <a:ext cx="5080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00" y="6039"/>
                    <a:pt x="9000" y="12077"/>
                    <a:pt x="5400" y="15677"/>
                  </a:cubicBezTo>
                  <a:cubicBezTo>
                    <a:pt x="1800" y="19277"/>
                    <a:pt x="900" y="204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5914766" y="5310308"/>
              <a:ext cx="160073" cy="919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560" fill="norm" stroke="1" extrusionOk="0">
                  <a:moveTo>
                    <a:pt x="20914" y="1152"/>
                  </a:moveTo>
                  <a:cubicBezTo>
                    <a:pt x="21194" y="854"/>
                    <a:pt x="21475" y="556"/>
                    <a:pt x="20774" y="332"/>
                  </a:cubicBezTo>
                  <a:cubicBezTo>
                    <a:pt x="20072" y="109"/>
                    <a:pt x="18389" y="-40"/>
                    <a:pt x="16285" y="10"/>
                  </a:cubicBezTo>
                  <a:cubicBezTo>
                    <a:pt x="14181" y="59"/>
                    <a:pt x="11657" y="308"/>
                    <a:pt x="8711" y="1028"/>
                  </a:cubicBezTo>
                  <a:cubicBezTo>
                    <a:pt x="5766" y="1748"/>
                    <a:pt x="2400" y="2939"/>
                    <a:pt x="1137" y="3808"/>
                  </a:cubicBezTo>
                  <a:cubicBezTo>
                    <a:pt x="-125" y="4677"/>
                    <a:pt x="717" y="5223"/>
                    <a:pt x="3241" y="5819"/>
                  </a:cubicBezTo>
                  <a:cubicBezTo>
                    <a:pt x="5766" y="6415"/>
                    <a:pt x="9974" y="7061"/>
                    <a:pt x="12078" y="7657"/>
                  </a:cubicBezTo>
                  <a:cubicBezTo>
                    <a:pt x="14181" y="8252"/>
                    <a:pt x="14181" y="8799"/>
                    <a:pt x="12639" y="9444"/>
                  </a:cubicBezTo>
                  <a:cubicBezTo>
                    <a:pt x="11096" y="10090"/>
                    <a:pt x="8010" y="10834"/>
                    <a:pt x="5906" y="11877"/>
                  </a:cubicBezTo>
                  <a:cubicBezTo>
                    <a:pt x="3802" y="12920"/>
                    <a:pt x="2680" y="14261"/>
                    <a:pt x="1839" y="15552"/>
                  </a:cubicBezTo>
                  <a:cubicBezTo>
                    <a:pt x="997" y="16843"/>
                    <a:pt x="436" y="18084"/>
                    <a:pt x="156" y="18978"/>
                  </a:cubicBezTo>
                  <a:cubicBezTo>
                    <a:pt x="-125" y="19872"/>
                    <a:pt x="-125" y="20418"/>
                    <a:pt x="997" y="20790"/>
                  </a:cubicBezTo>
                  <a:cubicBezTo>
                    <a:pt x="2119" y="21163"/>
                    <a:pt x="4363" y="21361"/>
                    <a:pt x="6607" y="21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469759" y="1798185"/>
              <a:ext cx="500853" cy="2792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575" fill="norm" stroke="1" extrusionOk="0">
                  <a:moveTo>
                    <a:pt x="21144" y="531"/>
                  </a:moveTo>
                  <a:cubicBezTo>
                    <a:pt x="21327" y="449"/>
                    <a:pt x="21509" y="367"/>
                    <a:pt x="21554" y="286"/>
                  </a:cubicBezTo>
                  <a:cubicBezTo>
                    <a:pt x="21600" y="204"/>
                    <a:pt x="21509" y="122"/>
                    <a:pt x="21235" y="65"/>
                  </a:cubicBezTo>
                  <a:cubicBezTo>
                    <a:pt x="20962" y="8"/>
                    <a:pt x="20506" y="-25"/>
                    <a:pt x="18957" y="24"/>
                  </a:cubicBezTo>
                  <a:cubicBezTo>
                    <a:pt x="17408" y="73"/>
                    <a:pt x="14765" y="204"/>
                    <a:pt x="12122" y="449"/>
                  </a:cubicBezTo>
                  <a:cubicBezTo>
                    <a:pt x="9478" y="694"/>
                    <a:pt x="6835" y="1054"/>
                    <a:pt x="5241" y="1496"/>
                  </a:cubicBezTo>
                  <a:cubicBezTo>
                    <a:pt x="3646" y="1937"/>
                    <a:pt x="3099" y="2460"/>
                    <a:pt x="3646" y="2975"/>
                  </a:cubicBezTo>
                  <a:cubicBezTo>
                    <a:pt x="4192" y="3491"/>
                    <a:pt x="5833" y="3997"/>
                    <a:pt x="7291" y="4512"/>
                  </a:cubicBezTo>
                  <a:cubicBezTo>
                    <a:pt x="8749" y="5028"/>
                    <a:pt x="10025" y="5551"/>
                    <a:pt x="10481" y="6041"/>
                  </a:cubicBezTo>
                  <a:cubicBezTo>
                    <a:pt x="10937" y="6532"/>
                    <a:pt x="10572" y="6990"/>
                    <a:pt x="9615" y="7505"/>
                  </a:cubicBezTo>
                  <a:cubicBezTo>
                    <a:pt x="8658" y="8020"/>
                    <a:pt x="7109" y="8592"/>
                    <a:pt x="6061" y="9148"/>
                  </a:cubicBezTo>
                  <a:cubicBezTo>
                    <a:pt x="5013" y="9704"/>
                    <a:pt x="4466" y="10244"/>
                    <a:pt x="4466" y="10701"/>
                  </a:cubicBezTo>
                  <a:cubicBezTo>
                    <a:pt x="4466" y="11159"/>
                    <a:pt x="5013" y="11535"/>
                    <a:pt x="5924" y="11928"/>
                  </a:cubicBezTo>
                  <a:cubicBezTo>
                    <a:pt x="6835" y="12320"/>
                    <a:pt x="8111" y="12729"/>
                    <a:pt x="8658" y="13138"/>
                  </a:cubicBezTo>
                  <a:cubicBezTo>
                    <a:pt x="9205" y="13547"/>
                    <a:pt x="9023" y="13955"/>
                    <a:pt x="8294" y="14462"/>
                  </a:cubicBezTo>
                  <a:cubicBezTo>
                    <a:pt x="7565" y="14969"/>
                    <a:pt x="6289" y="15574"/>
                    <a:pt x="5058" y="16130"/>
                  </a:cubicBezTo>
                  <a:cubicBezTo>
                    <a:pt x="3828" y="16686"/>
                    <a:pt x="2643" y="17193"/>
                    <a:pt x="1686" y="17643"/>
                  </a:cubicBezTo>
                  <a:cubicBezTo>
                    <a:pt x="729" y="18092"/>
                    <a:pt x="0" y="18485"/>
                    <a:pt x="0" y="18836"/>
                  </a:cubicBezTo>
                  <a:cubicBezTo>
                    <a:pt x="0" y="19188"/>
                    <a:pt x="729" y="19498"/>
                    <a:pt x="2597" y="19907"/>
                  </a:cubicBezTo>
                  <a:cubicBezTo>
                    <a:pt x="4466" y="20316"/>
                    <a:pt x="7473" y="20823"/>
                    <a:pt x="9251" y="21117"/>
                  </a:cubicBezTo>
                  <a:cubicBezTo>
                    <a:pt x="11028" y="21411"/>
                    <a:pt x="11575" y="21493"/>
                    <a:pt x="12122" y="215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6176121" y="4814973"/>
              <a:ext cx="670897" cy="735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374" fill="norm" stroke="1" extrusionOk="0">
                  <a:moveTo>
                    <a:pt x="16641" y="3090"/>
                  </a:moveTo>
                  <a:cubicBezTo>
                    <a:pt x="16507" y="2413"/>
                    <a:pt x="16373" y="1736"/>
                    <a:pt x="16205" y="1244"/>
                  </a:cubicBezTo>
                  <a:cubicBezTo>
                    <a:pt x="16037" y="752"/>
                    <a:pt x="15836" y="444"/>
                    <a:pt x="15065" y="228"/>
                  </a:cubicBezTo>
                  <a:cubicBezTo>
                    <a:pt x="14293" y="13"/>
                    <a:pt x="12952" y="-110"/>
                    <a:pt x="11375" y="136"/>
                  </a:cubicBezTo>
                  <a:cubicBezTo>
                    <a:pt x="9799" y="382"/>
                    <a:pt x="7988" y="998"/>
                    <a:pt x="6411" y="1952"/>
                  </a:cubicBezTo>
                  <a:cubicBezTo>
                    <a:pt x="4835" y="2905"/>
                    <a:pt x="3493" y="4198"/>
                    <a:pt x="2487" y="5490"/>
                  </a:cubicBezTo>
                  <a:cubicBezTo>
                    <a:pt x="1481" y="6782"/>
                    <a:pt x="810" y="8075"/>
                    <a:pt x="408" y="9798"/>
                  </a:cubicBezTo>
                  <a:cubicBezTo>
                    <a:pt x="5" y="11521"/>
                    <a:pt x="-129" y="13675"/>
                    <a:pt x="139" y="15398"/>
                  </a:cubicBezTo>
                  <a:cubicBezTo>
                    <a:pt x="408" y="17121"/>
                    <a:pt x="1078" y="18413"/>
                    <a:pt x="2353" y="19367"/>
                  </a:cubicBezTo>
                  <a:cubicBezTo>
                    <a:pt x="3628" y="20321"/>
                    <a:pt x="5506" y="20936"/>
                    <a:pt x="7585" y="21213"/>
                  </a:cubicBezTo>
                  <a:cubicBezTo>
                    <a:pt x="9665" y="21490"/>
                    <a:pt x="11946" y="21428"/>
                    <a:pt x="13857" y="20875"/>
                  </a:cubicBezTo>
                  <a:cubicBezTo>
                    <a:pt x="15769" y="20321"/>
                    <a:pt x="17312" y="19275"/>
                    <a:pt x="18452" y="17828"/>
                  </a:cubicBezTo>
                  <a:cubicBezTo>
                    <a:pt x="19593" y="16382"/>
                    <a:pt x="20331" y="14536"/>
                    <a:pt x="20800" y="12782"/>
                  </a:cubicBezTo>
                  <a:cubicBezTo>
                    <a:pt x="21270" y="11028"/>
                    <a:pt x="21471" y="9367"/>
                    <a:pt x="20968" y="7982"/>
                  </a:cubicBezTo>
                  <a:cubicBezTo>
                    <a:pt x="20465" y="6598"/>
                    <a:pt x="19257" y="5490"/>
                    <a:pt x="18050" y="4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6017844" y="2514139"/>
              <a:ext cx="679149" cy="858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321" fill="norm" stroke="1" extrusionOk="0">
                  <a:moveTo>
                    <a:pt x="14970" y="2691"/>
                  </a:moveTo>
                  <a:cubicBezTo>
                    <a:pt x="15037" y="2166"/>
                    <a:pt x="15104" y="1640"/>
                    <a:pt x="14837" y="1141"/>
                  </a:cubicBezTo>
                  <a:cubicBezTo>
                    <a:pt x="14569" y="642"/>
                    <a:pt x="13967" y="169"/>
                    <a:pt x="12764" y="37"/>
                  </a:cubicBezTo>
                  <a:cubicBezTo>
                    <a:pt x="11560" y="-94"/>
                    <a:pt x="9754" y="116"/>
                    <a:pt x="7815" y="694"/>
                  </a:cubicBezTo>
                  <a:cubicBezTo>
                    <a:pt x="5876" y="1272"/>
                    <a:pt x="3803" y="2218"/>
                    <a:pt x="2398" y="3559"/>
                  </a:cubicBezTo>
                  <a:cubicBezTo>
                    <a:pt x="994" y="4899"/>
                    <a:pt x="258" y="6633"/>
                    <a:pt x="58" y="8472"/>
                  </a:cubicBezTo>
                  <a:cubicBezTo>
                    <a:pt x="-143" y="10312"/>
                    <a:pt x="191" y="12256"/>
                    <a:pt x="927" y="14043"/>
                  </a:cubicBezTo>
                  <a:cubicBezTo>
                    <a:pt x="1663" y="15830"/>
                    <a:pt x="2799" y="17459"/>
                    <a:pt x="4404" y="18721"/>
                  </a:cubicBezTo>
                  <a:cubicBezTo>
                    <a:pt x="6009" y="19982"/>
                    <a:pt x="8082" y="20875"/>
                    <a:pt x="10089" y="21191"/>
                  </a:cubicBezTo>
                  <a:cubicBezTo>
                    <a:pt x="12095" y="21506"/>
                    <a:pt x="14034" y="21243"/>
                    <a:pt x="15739" y="20455"/>
                  </a:cubicBezTo>
                  <a:cubicBezTo>
                    <a:pt x="17445" y="19667"/>
                    <a:pt x="18916" y="18353"/>
                    <a:pt x="19919" y="16802"/>
                  </a:cubicBezTo>
                  <a:cubicBezTo>
                    <a:pt x="20922" y="15252"/>
                    <a:pt x="21457" y="13465"/>
                    <a:pt x="21457" y="11547"/>
                  </a:cubicBezTo>
                  <a:cubicBezTo>
                    <a:pt x="21457" y="9629"/>
                    <a:pt x="20922" y="7579"/>
                    <a:pt x="20019" y="6055"/>
                  </a:cubicBezTo>
                  <a:cubicBezTo>
                    <a:pt x="19116" y="4531"/>
                    <a:pt x="17846" y="3532"/>
                    <a:pt x="16174" y="3112"/>
                  </a:cubicBezTo>
                  <a:cubicBezTo>
                    <a:pt x="14502" y="2691"/>
                    <a:pt x="12429" y="2849"/>
                    <a:pt x="10356" y="30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6256458" y="6487583"/>
              <a:ext cx="372564" cy="65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600" fill="norm" stroke="1" extrusionOk="0">
                  <a:moveTo>
                    <a:pt x="8024" y="13239"/>
                  </a:moveTo>
                  <a:cubicBezTo>
                    <a:pt x="7418" y="12542"/>
                    <a:pt x="6811" y="11845"/>
                    <a:pt x="6204" y="10800"/>
                  </a:cubicBezTo>
                  <a:cubicBezTo>
                    <a:pt x="5597" y="9755"/>
                    <a:pt x="4991" y="8361"/>
                    <a:pt x="5051" y="6968"/>
                  </a:cubicBezTo>
                  <a:cubicBezTo>
                    <a:pt x="5112" y="5574"/>
                    <a:pt x="5840" y="4181"/>
                    <a:pt x="8146" y="2787"/>
                  </a:cubicBezTo>
                  <a:cubicBezTo>
                    <a:pt x="10451" y="1394"/>
                    <a:pt x="14334" y="0"/>
                    <a:pt x="16701" y="0"/>
                  </a:cubicBezTo>
                  <a:cubicBezTo>
                    <a:pt x="19067" y="0"/>
                    <a:pt x="19916" y="1394"/>
                    <a:pt x="20523" y="3832"/>
                  </a:cubicBezTo>
                  <a:cubicBezTo>
                    <a:pt x="21130" y="6271"/>
                    <a:pt x="21494" y="9755"/>
                    <a:pt x="21312" y="12194"/>
                  </a:cubicBezTo>
                  <a:cubicBezTo>
                    <a:pt x="21130" y="14632"/>
                    <a:pt x="20402" y="16026"/>
                    <a:pt x="17672" y="17419"/>
                  </a:cubicBezTo>
                  <a:cubicBezTo>
                    <a:pt x="14941" y="18813"/>
                    <a:pt x="10209" y="20206"/>
                    <a:pt x="7114" y="20903"/>
                  </a:cubicBezTo>
                  <a:cubicBezTo>
                    <a:pt x="4020" y="21600"/>
                    <a:pt x="2564" y="21600"/>
                    <a:pt x="1532" y="21600"/>
                  </a:cubicBezTo>
                  <a:cubicBezTo>
                    <a:pt x="501" y="21600"/>
                    <a:pt x="-106" y="21600"/>
                    <a:pt x="15" y="20903"/>
                  </a:cubicBezTo>
                  <a:cubicBezTo>
                    <a:pt x="137" y="20206"/>
                    <a:pt x="986" y="18813"/>
                    <a:pt x="3413" y="17071"/>
                  </a:cubicBezTo>
                  <a:cubicBezTo>
                    <a:pt x="5840" y="15329"/>
                    <a:pt x="9845" y="13239"/>
                    <a:pt x="12150" y="12194"/>
                  </a:cubicBezTo>
                  <a:cubicBezTo>
                    <a:pt x="14456" y="11148"/>
                    <a:pt x="15063" y="11148"/>
                    <a:pt x="15063" y="11497"/>
                  </a:cubicBezTo>
                  <a:cubicBezTo>
                    <a:pt x="15063" y="11845"/>
                    <a:pt x="14456" y="12542"/>
                    <a:pt x="14092" y="13587"/>
                  </a:cubicBezTo>
                  <a:cubicBezTo>
                    <a:pt x="13728" y="14632"/>
                    <a:pt x="13606" y="16026"/>
                    <a:pt x="13485" y="17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6023617" y="5754043"/>
              <a:ext cx="1570451" cy="929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559" fill="norm" stroke="1" extrusionOk="0">
                  <a:moveTo>
                    <a:pt x="15697" y="4249"/>
                  </a:moveTo>
                  <a:cubicBezTo>
                    <a:pt x="15755" y="3758"/>
                    <a:pt x="15813" y="3267"/>
                    <a:pt x="15842" y="2899"/>
                  </a:cubicBezTo>
                  <a:cubicBezTo>
                    <a:pt x="15871" y="2531"/>
                    <a:pt x="15871" y="2285"/>
                    <a:pt x="15697" y="2040"/>
                  </a:cubicBezTo>
                  <a:cubicBezTo>
                    <a:pt x="15523" y="1794"/>
                    <a:pt x="15176" y="1549"/>
                    <a:pt x="14582" y="1254"/>
                  </a:cubicBezTo>
                  <a:cubicBezTo>
                    <a:pt x="13989" y="960"/>
                    <a:pt x="13149" y="616"/>
                    <a:pt x="12338" y="371"/>
                  </a:cubicBezTo>
                  <a:cubicBezTo>
                    <a:pt x="11528" y="125"/>
                    <a:pt x="10746" y="-22"/>
                    <a:pt x="9979" y="3"/>
                  </a:cubicBezTo>
                  <a:cubicBezTo>
                    <a:pt x="9211" y="27"/>
                    <a:pt x="8459" y="223"/>
                    <a:pt x="7691" y="763"/>
                  </a:cubicBezTo>
                  <a:cubicBezTo>
                    <a:pt x="6924" y="1303"/>
                    <a:pt x="6142" y="2187"/>
                    <a:pt x="5418" y="2973"/>
                  </a:cubicBezTo>
                  <a:cubicBezTo>
                    <a:pt x="4694" y="3758"/>
                    <a:pt x="4029" y="4445"/>
                    <a:pt x="3377" y="5231"/>
                  </a:cubicBezTo>
                  <a:cubicBezTo>
                    <a:pt x="2726" y="6016"/>
                    <a:pt x="2089" y="6900"/>
                    <a:pt x="1524" y="7906"/>
                  </a:cubicBezTo>
                  <a:cubicBezTo>
                    <a:pt x="959" y="8913"/>
                    <a:pt x="467" y="10042"/>
                    <a:pt x="207" y="10901"/>
                  </a:cubicBezTo>
                  <a:cubicBezTo>
                    <a:pt x="-54" y="11760"/>
                    <a:pt x="-83" y="12349"/>
                    <a:pt x="207" y="13061"/>
                  </a:cubicBezTo>
                  <a:cubicBezTo>
                    <a:pt x="496" y="13773"/>
                    <a:pt x="1104" y="14607"/>
                    <a:pt x="1900" y="15515"/>
                  </a:cubicBezTo>
                  <a:cubicBezTo>
                    <a:pt x="2697" y="16423"/>
                    <a:pt x="3681" y="17405"/>
                    <a:pt x="4593" y="18215"/>
                  </a:cubicBezTo>
                  <a:cubicBezTo>
                    <a:pt x="5505" y="19025"/>
                    <a:pt x="6345" y="19663"/>
                    <a:pt x="7257" y="20154"/>
                  </a:cubicBezTo>
                  <a:cubicBezTo>
                    <a:pt x="8169" y="20645"/>
                    <a:pt x="9153" y="20989"/>
                    <a:pt x="10167" y="21210"/>
                  </a:cubicBezTo>
                  <a:cubicBezTo>
                    <a:pt x="11180" y="21431"/>
                    <a:pt x="12223" y="21529"/>
                    <a:pt x="13265" y="21553"/>
                  </a:cubicBezTo>
                  <a:cubicBezTo>
                    <a:pt x="14307" y="21578"/>
                    <a:pt x="15350" y="21529"/>
                    <a:pt x="16276" y="21259"/>
                  </a:cubicBezTo>
                  <a:cubicBezTo>
                    <a:pt x="17203" y="20989"/>
                    <a:pt x="18014" y="20498"/>
                    <a:pt x="18723" y="19811"/>
                  </a:cubicBezTo>
                  <a:cubicBezTo>
                    <a:pt x="19432" y="19123"/>
                    <a:pt x="20040" y="18240"/>
                    <a:pt x="20489" y="17062"/>
                  </a:cubicBezTo>
                  <a:cubicBezTo>
                    <a:pt x="20938" y="15883"/>
                    <a:pt x="21227" y="14411"/>
                    <a:pt x="21372" y="12889"/>
                  </a:cubicBezTo>
                  <a:cubicBezTo>
                    <a:pt x="21517" y="11367"/>
                    <a:pt x="21517" y="9796"/>
                    <a:pt x="21387" y="8397"/>
                  </a:cubicBezTo>
                  <a:cubicBezTo>
                    <a:pt x="21256" y="6998"/>
                    <a:pt x="20996" y="5771"/>
                    <a:pt x="20489" y="4813"/>
                  </a:cubicBezTo>
                  <a:cubicBezTo>
                    <a:pt x="19982" y="3856"/>
                    <a:pt x="19230" y="3169"/>
                    <a:pt x="18332" y="3022"/>
                  </a:cubicBezTo>
                  <a:cubicBezTo>
                    <a:pt x="17434" y="2874"/>
                    <a:pt x="16392" y="3267"/>
                    <a:pt x="15350" y="36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6312746" y="6636175"/>
              <a:ext cx="347259" cy="62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311" fill="norm" stroke="1" extrusionOk="0">
                  <a:moveTo>
                    <a:pt x="463" y="6335"/>
                  </a:moveTo>
                  <a:cubicBezTo>
                    <a:pt x="5437" y="4175"/>
                    <a:pt x="10412" y="2015"/>
                    <a:pt x="13619" y="935"/>
                  </a:cubicBezTo>
                  <a:cubicBezTo>
                    <a:pt x="16826" y="-145"/>
                    <a:pt x="18266" y="-145"/>
                    <a:pt x="19444" y="215"/>
                  </a:cubicBezTo>
                  <a:cubicBezTo>
                    <a:pt x="20623" y="575"/>
                    <a:pt x="21539" y="1295"/>
                    <a:pt x="21474" y="2735"/>
                  </a:cubicBezTo>
                  <a:cubicBezTo>
                    <a:pt x="21408" y="4175"/>
                    <a:pt x="20361" y="6335"/>
                    <a:pt x="17612" y="8855"/>
                  </a:cubicBezTo>
                  <a:cubicBezTo>
                    <a:pt x="14863" y="11375"/>
                    <a:pt x="10412" y="14255"/>
                    <a:pt x="7466" y="16055"/>
                  </a:cubicBezTo>
                  <a:cubicBezTo>
                    <a:pt x="4521" y="17855"/>
                    <a:pt x="3081" y="18575"/>
                    <a:pt x="1968" y="19295"/>
                  </a:cubicBezTo>
                  <a:cubicBezTo>
                    <a:pt x="855" y="20015"/>
                    <a:pt x="70" y="20735"/>
                    <a:pt x="4" y="21095"/>
                  </a:cubicBezTo>
                  <a:cubicBezTo>
                    <a:pt x="-61" y="21455"/>
                    <a:pt x="594" y="21455"/>
                    <a:pt x="2884" y="20375"/>
                  </a:cubicBezTo>
                  <a:cubicBezTo>
                    <a:pt x="5175" y="19295"/>
                    <a:pt x="9103" y="17135"/>
                    <a:pt x="11655" y="15695"/>
                  </a:cubicBezTo>
                  <a:cubicBezTo>
                    <a:pt x="14208" y="14255"/>
                    <a:pt x="15386" y="13535"/>
                    <a:pt x="16564" y="12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89" name="Drawing"/>
          <p:cNvGrpSpPr/>
          <p:nvPr/>
        </p:nvGrpSpPr>
        <p:grpSpPr>
          <a:xfrm>
            <a:off x="753070" y="1502002"/>
            <a:ext cx="11648481" cy="4236272"/>
            <a:chOff x="0" y="0"/>
            <a:chExt cx="11648479" cy="4236270"/>
          </a:xfrm>
        </p:grpSpPr>
        <p:sp>
          <p:nvSpPr>
            <p:cNvPr id="2413" name="Line"/>
            <p:cNvSpPr/>
            <p:nvPr/>
          </p:nvSpPr>
          <p:spPr>
            <a:xfrm>
              <a:off x="53406" y="256947"/>
              <a:ext cx="171424" cy="385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499" fill="norm" stroke="1" extrusionOk="0">
                  <a:moveTo>
                    <a:pt x="11060" y="0"/>
                  </a:moveTo>
                  <a:cubicBezTo>
                    <a:pt x="9743" y="2597"/>
                    <a:pt x="8426" y="5193"/>
                    <a:pt x="6713" y="8203"/>
                  </a:cubicBezTo>
                  <a:cubicBezTo>
                    <a:pt x="5001" y="11213"/>
                    <a:pt x="2894" y="14636"/>
                    <a:pt x="1577" y="16938"/>
                  </a:cubicBezTo>
                  <a:cubicBezTo>
                    <a:pt x="260" y="19239"/>
                    <a:pt x="-267" y="20420"/>
                    <a:pt x="128" y="21010"/>
                  </a:cubicBezTo>
                  <a:cubicBezTo>
                    <a:pt x="523" y="21600"/>
                    <a:pt x="1840" y="21600"/>
                    <a:pt x="5528" y="21305"/>
                  </a:cubicBezTo>
                  <a:cubicBezTo>
                    <a:pt x="9216" y="21010"/>
                    <a:pt x="15274" y="20420"/>
                    <a:pt x="21333" y="198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264382" y="404050"/>
              <a:ext cx="138248" cy="186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100" fill="norm" stroke="1" extrusionOk="0">
                  <a:moveTo>
                    <a:pt x="757" y="8521"/>
                  </a:moveTo>
                  <a:cubicBezTo>
                    <a:pt x="2393" y="9001"/>
                    <a:pt x="4030" y="9481"/>
                    <a:pt x="5502" y="9361"/>
                  </a:cubicBezTo>
                  <a:cubicBezTo>
                    <a:pt x="6975" y="9241"/>
                    <a:pt x="8284" y="8521"/>
                    <a:pt x="9430" y="7561"/>
                  </a:cubicBezTo>
                  <a:cubicBezTo>
                    <a:pt x="10575" y="6601"/>
                    <a:pt x="11557" y="5401"/>
                    <a:pt x="12048" y="3961"/>
                  </a:cubicBezTo>
                  <a:cubicBezTo>
                    <a:pt x="12539" y="2521"/>
                    <a:pt x="12539" y="841"/>
                    <a:pt x="11720" y="241"/>
                  </a:cubicBezTo>
                  <a:cubicBezTo>
                    <a:pt x="10902" y="-359"/>
                    <a:pt x="9266" y="121"/>
                    <a:pt x="7139" y="2161"/>
                  </a:cubicBezTo>
                  <a:cubicBezTo>
                    <a:pt x="5011" y="4201"/>
                    <a:pt x="2393" y="7801"/>
                    <a:pt x="1084" y="10921"/>
                  </a:cubicBezTo>
                  <a:cubicBezTo>
                    <a:pt x="-225" y="14041"/>
                    <a:pt x="-225" y="16681"/>
                    <a:pt x="430" y="18361"/>
                  </a:cubicBezTo>
                  <a:cubicBezTo>
                    <a:pt x="1084" y="20041"/>
                    <a:pt x="2393" y="20761"/>
                    <a:pt x="5993" y="21001"/>
                  </a:cubicBezTo>
                  <a:cubicBezTo>
                    <a:pt x="9593" y="21241"/>
                    <a:pt x="15484" y="21001"/>
                    <a:pt x="21375" y="207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486502" y="255818"/>
              <a:ext cx="74878" cy="324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389" fill="norm" stroke="1" extrusionOk="0">
                  <a:moveTo>
                    <a:pt x="8625" y="1747"/>
                  </a:moveTo>
                  <a:cubicBezTo>
                    <a:pt x="9225" y="910"/>
                    <a:pt x="9825" y="74"/>
                    <a:pt x="9825" y="5"/>
                  </a:cubicBezTo>
                  <a:cubicBezTo>
                    <a:pt x="9825" y="-65"/>
                    <a:pt x="9225" y="632"/>
                    <a:pt x="7425" y="3210"/>
                  </a:cubicBezTo>
                  <a:cubicBezTo>
                    <a:pt x="5625" y="5788"/>
                    <a:pt x="2625" y="10247"/>
                    <a:pt x="1125" y="13522"/>
                  </a:cubicBezTo>
                  <a:cubicBezTo>
                    <a:pt x="-375" y="16797"/>
                    <a:pt x="-375" y="18887"/>
                    <a:pt x="1125" y="20072"/>
                  </a:cubicBezTo>
                  <a:cubicBezTo>
                    <a:pt x="2625" y="21256"/>
                    <a:pt x="5625" y="21535"/>
                    <a:pt x="8625" y="21326"/>
                  </a:cubicBezTo>
                  <a:cubicBezTo>
                    <a:pt x="11625" y="21117"/>
                    <a:pt x="14625" y="20420"/>
                    <a:pt x="16725" y="19166"/>
                  </a:cubicBezTo>
                  <a:cubicBezTo>
                    <a:pt x="18825" y="17912"/>
                    <a:pt x="20025" y="16100"/>
                    <a:pt x="21225" y="14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408585" y="396647"/>
              <a:ext cx="267095" cy="60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164" fill="norm" stroke="1" extrusionOk="0">
                  <a:moveTo>
                    <a:pt x="3575" y="20110"/>
                  </a:moveTo>
                  <a:cubicBezTo>
                    <a:pt x="2056" y="20855"/>
                    <a:pt x="538" y="21600"/>
                    <a:pt x="116" y="20855"/>
                  </a:cubicBezTo>
                  <a:cubicBezTo>
                    <a:pt x="-306" y="20110"/>
                    <a:pt x="369" y="17876"/>
                    <a:pt x="3069" y="14897"/>
                  </a:cubicBezTo>
                  <a:cubicBezTo>
                    <a:pt x="5769" y="11917"/>
                    <a:pt x="10494" y="8193"/>
                    <a:pt x="13869" y="5586"/>
                  </a:cubicBezTo>
                  <a:cubicBezTo>
                    <a:pt x="17244" y="2979"/>
                    <a:pt x="19269" y="1490"/>
                    <a:pt x="2129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1285279" y="364897"/>
              <a:ext cx="127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169"/>
                    <a:pt x="0" y="10338"/>
                    <a:pt x="1800" y="13385"/>
                  </a:cubicBezTo>
                  <a:cubicBezTo>
                    <a:pt x="3600" y="16431"/>
                    <a:pt x="7200" y="17354"/>
                    <a:pt x="9000" y="18277"/>
                  </a:cubicBezTo>
                  <a:cubicBezTo>
                    <a:pt x="10800" y="19200"/>
                    <a:pt x="10800" y="20123"/>
                    <a:pt x="12600" y="20677"/>
                  </a:cubicBezTo>
                  <a:cubicBezTo>
                    <a:pt x="14400" y="21231"/>
                    <a:pt x="18000" y="214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1264336" y="306174"/>
              <a:ext cx="213152" cy="362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373" fill="norm" stroke="1" extrusionOk="0">
                  <a:moveTo>
                    <a:pt x="187" y="6086"/>
                  </a:moveTo>
                  <a:cubicBezTo>
                    <a:pt x="-22" y="4712"/>
                    <a:pt x="-232" y="3339"/>
                    <a:pt x="607" y="2278"/>
                  </a:cubicBezTo>
                  <a:cubicBezTo>
                    <a:pt x="1446" y="1216"/>
                    <a:pt x="3333" y="467"/>
                    <a:pt x="6374" y="155"/>
                  </a:cubicBezTo>
                  <a:cubicBezTo>
                    <a:pt x="9415" y="-157"/>
                    <a:pt x="13609" y="-32"/>
                    <a:pt x="16440" y="842"/>
                  </a:cubicBezTo>
                  <a:cubicBezTo>
                    <a:pt x="19271" y="1716"/>
                    <a:pt x="20739" y="3339"/>
                    <a:pt x="21053" y="5461"/>
                  </a:cubicBezTo>
                  <a:cubicBezTo>
                    <a:pt x="21368" y="7584"/>
                    <a:pt x="20529" y="10206"/>
                    <a:pt x="18537" y="12703"/>
                  </a:cubicBezTo>
                  <a:cubicBezTo>
                    <a:pt x="16545" y="15200"/>
                    <a:pt x="13399" y="17572"/>
                    <a:pt x="10987" y="19008"/>
                  </a:cubicBezTo>
                  <a:cubicBezTo>
                    <a:pt x="8576" y="20444"/>
                    <a:pt x="6898" y="20944"/>
                    <a:pt x="5430" y="21193"/>
                  </a:cubicBezTo>
                  <a:cubicBezTo>
                    <a:pt x="3962" y="21443"/>
                    <a:pt x="2704" y="21443"/>
                    <a:pt x="2075" y="21131"/>
                  </a:cubicBezTo>
                  <a:cubicBezTo>
                    <a:pt x="1446" y="20819"/>
                    <a:pt x="1446" y="20194"/>
                    <a:pt x="2389" y="19695"/>
                  </a:cubicBezTo>
                  <a:cubicBezTo>
                    <a:pt x="3333" y="19196"/>
                    <a:pt x="5220" y="18821"/>
                    <a:pt x="7108" y="18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1736129" y="491897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1717079" y="637947"/>
              <a:ext cx="171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2176371" y="293533"/>
              <a:ext cx="150309" cy="463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396" fill="norm" stroke="1" extrusionOk="0">
                  <a:moveTo>
                    <a:pt x="21304" y="2415"/>
                  </a:moveTo>
                  <a:cubicBezTo>
                    <a:pt x="19504" y="1633"/>
                    <a:pt x="17704" y="851"/>
                    <a:pt x="15154" y="412"/>
                  </a:cubicBezTo>
                  <a:cubicBezTo>
                    <a:pt x="12604" y="-28"/>
                    <a:pt x="9304" y="-126"/>
                    <a:pt x="6604" y="167"/>
                  </a:cubicBezTo>
                  <a:cubicBezTo>
                    <a:pt x="3904" y="460"/>
                    <a:pt x="1804" y="1145"/>
                    <a:pt x="754" y="1975"/>
                  </a:cubicBezTo>
                  <a:cubicBezTo>
                    <a:pt x="-296" y="2806"/>
                    <a:pt x="-296" y="3784"/>
                    <a:pt x="1054" y="4810"/>
                  </a:cubicBezTo>
                  <a:cubicBezTo>
                    <a:pt x="2404" y="5836"/>
                    <a:pt x="5104" y="6911"/>
                    <a:pt x="6904" y="7742"/>
                  </a:cubicBezTo>
                  <a:cubicBezTo>
                    <a:pt x="8704" y="8573"/>
                    <a:pt x="9604" y="9159"/>
                    <a:pt x="10054" y="9745"/>
                  </a:cubicBezTo>
                  <a:cubicBezTo>
                    <a:pt x="10504" y="10332"/>
                    <a:pt x="10504" y="10918"/>
                    <a:pt x="9454" y="11456"/>
                  </a:cubicBezTo>
                  <a:cubicBezTo>
                    <a:pt x="8404" y="11993"/>
                    <a:pt x="6304" y="12482"/>
                    <a:pt x="5704" y="12531"/>
                  </a:cubicBezTo>
                  <a:cubicBezTo>
                    <a:pt x="5104" y="12580"/>
                    <a:pt x="6004" y="12189"/>
                    <a:pt x="7204" y="12140"/>
                  </a:cubicBezTo>
                  <a:cubicBezTo>
                    <a:pt x="8404" y="12091"/>
                    <a:pt x="9904" y="12384"/>
                    <a:pt x="10654" y="12775"/>
                  </a:cubicBezTo>
                  <a:cubicBezTo>
                    <a:pt x="11404" y="13166"/>
                    <a:pt x="11404" y="13655"/>
                    <a:pt x="10204" y="14535"/>
                  </a:cubicBezTo>
                  <a:cubicBezTo>
                    <a:pt x="9004" y="15414"/>
                    <a:pt x="6604" y="16685"/>
                    <a:pt x="5104" y="17564"/>
                  </a:cubicBezTo>
                  <a:cubicBezTo>
                    <a:pt x="3604" y="18444"/>
                    <a:pt x="3004" y="18933"/>
                    <a:pt x="2554" y="19422"/>
                  </a:cubicBezTo>
                  <a:cubicBezTo>
                    <a:pt x="2104" y="19910"/>
                    <a:pt x="1804" y="20399"/>
                    <a:pt x="2254" y="20790"/>
                  </a:cubicBezTo>
                  <a:cubicBezTo>
                    <a:pt x="2704" y="21181"/>
                    <a:pt x="3904" y="21474"/>
                    <a:pt x="6754" y="21376"/>
                  </a:cubicBezTo>
                  <a:cubicBezTo>
                    <a:pt x="9604" y="21279"/>
                    <a:pt x="14104" y="20790"/>
                    <a:pt x="18604" y="203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2409229" y="447447"/>
              <a:ext cx="1651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15" y="1059"/>
                    <a:pt x="4431" y="2118"/>
                    <a:pt x="7338" y="5082"/>
                  </a:cubicBezTo>
                  <a:cubicBezTo>
                    <a:pt x="10246" y="8047"/>
                    <a:pt x="13846" y="12918"/>
                    <a:pt x="15923" y="15988"/>
                  </a:cubicBezTo>
                  <a:cubicBezTo>
                    <a:pt x="18000" y="19059"/>
                    <a:pt x="18554" y="20329"/>
                    <a:pt x="19246" y="20965"/>
                  </a:cubicBezTo>
                  <a:cubicBezTo>
                    <a:pt x="19938" y="21600"/>
                    <a:pt x="20769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2447329" y="422047"/>
              <a:ext cx="127001" cy="22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21600" y="0"/>
                  </a:moveTo>
                  <a:cubicBezTo>
                    <a:pt x="19440" y="1783"/>
                    <a:pt x="17280" y="3567"/>
                    <a:pt x="14400" y="6639"/>
                  </a:cubicBezTo>
                  <a:cubicBezTo>
                    <a:pt x="11520" y="9710"/>
                    <a:pt x="7920" y="14070"/>
                    <a:pt x="5040" y="16844"/>
                  </a:cubicBezTo>
                  <a:cubicBezTo>
                    <a:pt x="2160" y="19618"/>
                    <a:pt x="0" y="20807"/>
                    <a:pt x="0" y="21204"/>
                  </a:cubicBezTo>
                  <a:cubicBezTo>
                    <a:pt x="0" y="21600"/>
                    <a:pt x="2160" y="21204"/>
                    <a:pt x="4320" y="20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2656879" y="587147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2726729" y="682397"/>
              <a:ext cx="698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2987079" y="383947"/>
              <a:ext cx="1333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29" y="3913"/>
                    <a:pt x="6857" y="7826"/>
                    <a:pt x="10286" y="10957"/>
                  </a:cubicBezTo>
                  <a:cubicBezTo>
                    <a:pt x="13714" y="14087"/>
                    <a:pt x="17143" y="16435"/>
                    <a:pt x="19029" y="18078"/>
                  </a:cubicBezTo>
                  <a:cubicBezTo>
                    <a:pt x="20914" y="19722"/>
                    <a:pt x="21257" y="2066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2987079" y="377597"/>
              <a:ext cx="1524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00" y="2700"/>
                    <a:pt x="13800" y="5400"/>
                    <a:pt x="10200" y="8475"/>
                  </a:cubicBezTo>
                  <a:cubicBezTo>
                    <a:pt x="6600" y="11550"/>
                    <a:pt x="3300" y="15000"/>
                    <a:pt x="1650" y="17250"/>
                  </a:cubicBezTo>
                  <a:cubicBezTo>
                    <a:pt x="0" y="19500"/>
                    <a:pt x="0" y="205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3177579" y="569276"/>
              <a:ext cx="69851" cy="113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0" y="5777"/>
                  </a:moveTo>
                  <a:cubicBezTo>
                    <a:pt x="655" y="3777"/>
                    <a:pt x="1309" y="1777"/>
                    <a:pt x="3273" y="777"/>
                  </a:cubicBezTo>
                  <a:cubicBezTo>
                    <a:pt x="5236" y="-223"/>
                    <a:pt x="8509" y="-223"/>
                    <a:pt x="11127" y="577"/>
                  </a:cubicBezTo>
                  <a:cubicBezTo>
                    <a:pt x="13745" y="1377"/>
                    <a:pt x="15709" y="2977"/>
                    <a:pt x="15709" y="4577"/>
                  </a:cubicBezTo>
                  <a:cubicBezTo>
                    <a:pt x="15709" y="6177"/>
                    <a:pt x="13745" y="7777"/>
                    <a:pt x="11455" y="9377"/>
                  </a:cubicBezTo>
                  <a:cubicBezTo>
                    <a:pt x="9164" y="10977"/>
                    <a:pt x="6545" y="12577"/>
                    <a:pt x="4255" y="14177"/>
                  </a:cubicBezTo>
                  <a:cubicBezTo>
                    <a:pt x="1964" y="15777"/>
                    <a:pt x="0" y="17377"/>
                    <a:pt x="982" y="18577"/>
                  </a:cubicBezTo>
                  <a:cubicBezTo>
                    <a:pt x="1964" y="19777"/>
                    <a:pt x="5891" y="20577"/>
                    <a:pt x="9818" y="20977"/>
                  </a:cubicBezTo>
                  <a:cubicBezTo>
                    <a:pt x="13745" y="21377"/>
                    <a:pt x="17673" y="21377"/>
                    <a:pt x="21600" y="21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3304579" y="695097"/>
              <a:ext cx="31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3545879" y="663347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1" name="Line"/>
            <p:cNvSpPr/>
            <p:nvPr/>
          </p:nvSpPr>
          <p:spPr>
            <a:xfrm>
              <a:off x="3901479" y="669697"/>
              <a:ext cx="508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4168179" y="348709"/>
              <a:ext cx="190501" cy="294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3" fill="norm" stroke="1" extrusionOk="0">
                  <a:moveTo>
                    <a:pt x="0" y="707"/>
                  </a:moveTo>
                  <a:cubicBezTo>
                    <a:pt x="960" y="250"/>
                    <a:pt x="1920" y="-206"/>
                    <a:pt x="3000" y="98"/>
                  </a:cubicBezTo>
                  <a:cubicBezTo>
                    <a:pt x="4080" y="402"/>
                    <a:pt x="5280" y="1467"/>
                    <a:pt x="7080" y="3521"/>
                  </a:cubicBezTo>
                  <a:cubicBezTo>
                    <a:pt x="8880" y="5574"/>
                    <a:pt x="11280" y="8617"/>
                    <a:pt x="12960" y="11126"/>
                  </a:cubicBezTo>
                  <a:cubicBezTo>
                    <a:pt x="14640" y="13636"/>
                    <a:pt x="15600" y="15614"/>
                    <a:pt x="16320" y="17287"/>
                  </a:cubicBezTo>
                  <a:cubicBezTo>
                    <a:pt x="17040" y="18960"/>
                    <a:pt x="17520" y="20329"/>
                    <a:pt x="18360" y="20862"/>
                  </a:cubicBezTo>
                  <a:cubicBezTo>
                    <a:pt x="19200" y="21394"/>
                    <a:pt x="20400" y="21090"/>
                    <a:pt x="21600" y="207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3" name="Line"/>
            <p:cNvSpPr/>
            <p:nvPr/>
          </p:nvSpPr>
          <p:spPr>
            <a:xfrm>
              <a:off x="4248988" y="356284"/>
              <a:ext cx="160492" cy="326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470" fill="norm" stroke="1" extrusionOk="0">
                  <a:moveTo>
                    <a:pt x="21270" y="149"/>
                  </a:moveTo>
                  <a:cubicBezTo>
                    <a:pt x="19867" y="9"/>
                    <a:pt x="18465" y="-130"/>
                    <a:pt x="17202" y="218"/>
                  </a:cubicBezTo>
                  <a:cubicBezTo>
                    <a:pt x="15940" y="567"/>
                    <a:pt x="14818" y="1403"/>
                    <a:pt x="12714" y="3633"/>
                  </a:cubicBezTo>
                  <a:cubicBezTo>
                    <a:pt x="10610" y="5862"/>
                    <a:pt x="7525" y="9485"/>
                    <a:pt x="5000" y="12482"/>
                  </a:cubicBezTo>
                  <a:cubicBezTo>
                    <a:pt x="2475" y="15478"/>
                    <a:pt x="512" y="17847"/>
                    <a:pt x="91" y="19240"/>
                  </a:cubicBezTo>
                  <a:cubicBezTo>
                    <a:pt x="-330" y="20634"/>
                    <a:pt x="792" y="21052"/>
                    <a:pt x="1914" y="21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4" name="Line"/>
            <p:cNvSpPr/>
            <p:nvPr/>
          </p:nvSpPr>
          <p:spPr>
            <a:xfrm>
              <a:off x="4406457" y="598412"/>
              <a:ext cx="79223" cy="90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0951" fill="norm" stroke="1" extrusionOk="0">
                  <a:moveTo>
                    <a:pt x="812" y="3278"/>
                  </a:moveTo>
                  <a:cubicBezTo>
                    <a:pt x="812" y="5733"/>
                    <a:pt x="812" y="8187"/>
                    <a:pt x="528" y="10642"/>
                  </a:cubicBezTo>
                  <a:cubicBezTo>
                    <a:pt x="243" y="13096"/>
                    <a:pt x="-325" y="15551"/>
                    <a:pt x="243" y="15306"/>
                  </a:cubicBezTo>
                  <a:cubicBezTo>
                    <a:pt x="812" y="15060"/>
                    <a:pt x="2517" y="12115"/>
                    <a:pt x="4222" y="9169"/>
                  </a:cubicBezTo>
                  <a:cubicBezTo>
                    <a:pt x="5928" y="6224"/>
                    <a:pt x="7633" y="3278"/>
                    <a:pt x="9907" y="1560"/>
                  </a:cubicBezTo>
                  <a:cubicBezTo>
                    <a:pt x="12180" y="-158"/>
                    <a:pt x="15022" y="-649"/>
                    <a:pt x="17012" y="1069"/>
                  </a:cubicBezTo>
                  <a:cubicBezTo>
                    <a:pt x="19001" y="2787"/>
                    <a:pt x="20138" y="6715"/>
                    <a:pt x="20707" y="10396"/>
                  </a:cubicBezTo>
                  <a:cubicBezTo>
                    <a:pt x="21275" y="14078"/>
                    <a:pt x="21275" y="17515"/>
                    <a:pt x="21275" y="209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4599979" y="294996"/>
              <a:ext cx="78008" cy="419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1" h="21494" fill="norm" stroke="1" extrusionOk="0">
                  <a:moveTo>
                    <a:pt x="0" y="328"/>
                  </a:moveTo>
                  <a:cubicBezTo>
                    <a:pt x="2769" y="111"/>
                    <a:pt x="5538" y="-106"/>
                    <a:pt x="8031" y="57"/>
                  </a:cubicBezTo>
                  <a:cubicBezTo>
                    <a:pt x="10523" y="220"/>
                    <a:pt x="12738" y="762"/>
                    <a:pt x="14123" y="1685"/>
                  </a:cubicBezTo>
                  <a:cubicBezTo>
                    <a:pt x="15508" y="2608"/>
                    <a:pt x="16062" y="3910"/>
                    <a:pt x="14677" y="5375"/>
                  </a:cubicBezTo>
                  <a:cubicBezTo>
                    <a:pt x="13292" y="6841"/>
                    <a:pt x="9969" y="8469"/>
                    <a:pt x="7754" y="9554"/>
                  </a:cubicBezTo>
                  <a:cubicBezTo>
                    <a:pt x="5538" y="10640"/>
                    <a:pt x="4431" y="11182"/>
                    <a:pt x="4431" y="11725"/>
                  </a:cubicBezTo>
                  <a:cubicBezTo>
                    <a:pt x="4431" y="12268"/>
                    <a:pt x="5538" y="12811"/>
                    <a:pt x="8031" y="13462"/>
                  </a:cubicBezTo>
                  <a:cubicBezTo>
                    <a:pt x="10523" y="14113"/>
                    <a:pt x="14400" y="14873"/>
                    <a:pt x="17169" y="15850"/>
                  </a:cubicBezTo>
                  <a:cubicBezTo>
                    <a:pt x="19938" y="16827"/>
                    <a:pt x="21600" y="18021"/>
                    <a:pt x="19385" y="18998"/>
                  </a:cubicBezTo>
                  <a:cubicBezTo>
                    <a:pt x="17169" y="19974"/>
                    <a:pt x="11077" y="20734"/>
                    <a:pt x="4985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5299659" y="317497"/>
              <a:ext cx="67861" cy="351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7" h="21230" fill="norm" stroke="1" extrusionOk="0">
                  <a:moveTo>
                    <a:pt x="12987" y="3246"/>
                  </a:moveTo>
                  <a:cubicBezTo>
                    <a:pt x="12987" y="2607"/>
                    <a:pt x="12987" y="1968"/>
                    <a:pt x="12987" y="1265"/>
                  </a:cubicBezTo>
                  <a:cubicBezTo>
                    <a:pt x="12987" y="562"/>
                    <a:pt x="12987" y="-205"/>
                    <a:pt x="12034" y="51"/>
                  </a:cubicBezTo>
                  <a:cubicBezTo>
                    <a:pt x="11081" y="306"/>
                    <a:pt x="9175" y="1584"/>
                    <a:pt x="6952" y="4204"/>
                  </a:cubicBezTo>
                  <a:cubicBezTo>
                    <a:pt x="4728" y="6825"/>
                    <a:pt x="2187" y="10787"/>
                    <a:pt x="917" y="13790"/>
                  </a:cubicBezTo>
                  <a:cubicBezTo>
                    <a:pt x="-354" y="16794"/>
                    <a:pt x="-354" y="18839"/>
                    <a:pt x="1234" y="19989"/>
                  </a:cubicBezTo>
                  <a:cubicBezTo>
                    <a:pt x="2822" y="21139"/>
                    <a:pt x="5999" y="21395"/>
                    <a:pt x="9175" y="21139"/>
                  </a:cubicBezTo>
                  <a:cubicBezTo>
                    <a:pt x="12352" y="20884"/>
                    <a:pt x="15528" y="20117"/>
                    <a:pt x="17752" y="18967"/>
                  </a:cubicBezTo>
                  <a:cubicBezTo>
                    <a:pt x="19975" y="17816"/>
                    <a:pt x="21246" y="16283"/>
                    <a:pt x="19658" y="15196"/>
                  </a:cubicBezTo>
                  <a:cubicBezTo>
                    <a:pt x="18070" y="14110"/>
                    <a:pt x="13622" y="13471"/>
                    <a:pt x="10446" y="13407"/>
                  </a:cubicBezTo>
                  <a:cubicBezTo>
                    <a:pt x="7270" y="13343"/>
                    <a:pt x="5364" y="13854"/>
                    <a:pt x="3458" y="14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5424648" y="475090"/>
              <a:ext cx="159582" cy="158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8" h="21042" fill="norm" stroke="1" extrusionOk="0">
                  <a:moveTo>
                    <a:pt x="1770" y="8960"/>
                  </a:moveTo>
                  <a:cubicBezTo>
                    <a:pt x="3155" y="9241"/>
                    <a:pt x="4540" y="9521"/>
                    <a:pt x="5924" y="9241"/>
                  </a:cubicBezTo>
                  <a:cubicBezTo>
                    <a:pt x="7309" y="8960"/>
                    <a:pt x="8693" y="8119"/>
                    <a:pt x="9801" y="6435"/>
                  </a:cubicBezTo>
                  <a:cubicBezTo>
                    <a:pt x="10909" y="4752"/>
                    <a:pt x="11740" y="2228"/>
                    <a:pt x="11463" y="965"/>
                  </a:cubicBezTo>
                  <a:cubicBezTo>
                    <a:pt x="11186" y="-297"/>
                    <a:pt x="9801" y="-297"/>
                    <a:pt x="7863" y="825"/>
                  </a:cubicBezTo>
                  <a:cubicBezTo>
                    <a:pt x="5924" y="1947"/>
                    <a:pt x="3432" y="4191"/>
                    <a:pt x="1770" y="6997"/>
                  </a:cubicBezTo>
                  <a:cubicBezTo>
                    <a:pt x="109" y="9802"/>
                    <a:pt x="-722" y="13168"/>
                    <a:pt x="801" y="15693"/>
                  </a:cubicBezTo>
                  <a:cubicBezTo>
                    <a:pt x="2324" y="18217"/>
                    <a:pt x="6201" y="19900"/>
                    <a:pt x="9940" y="20602"/>
                  </a:cubicBezTo>
                  <a:cubicBezTo>
                    <a:pt x="13678" y="21303"/>
                    <a:pt x="17278" y="21022"/>
                    <a:pt x="20878" y="207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6206529" y="472847"/>
              <a:ext cx="127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400"/>
                    <a:pt x="7200" y="10800"/>
                    <a:pt x="3600" y="14400"/>
                  </a:cubicBezTo>
                  <a:cubicBezTo>
                    <a:pt x="0" y="18000"/>
                    <a:pt x="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6225579" y="402997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6314479" y="549047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6441479" y="460147"/>
              <a:ext cx="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6479579" y="402997"/>
              <a:ext cx="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6543079" y="536347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6605366" y="288440"/>
              <a:ext cx="152989" cy="327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15" fill="norm" stroke="1" extrusionOk="0">
                  <a:moveTo>
                    <a:pt x="14373" y="14970"/>
                  </a:moveTo>
                  <a:cubicBezTo>
                    <a:pt x="13189" y="14555"/>
                    <a:pt x="12006" y="14140"/>
                    <a:pt x="9786" y="14278"/>
                  </a:cubicBezTo>
                  <a:cubicBezTo>
                    <a:pt x="7567" y="14416"/>
                    <a:pt x="4312" y="15109"/>
                    <a:pt x="2389" y="16216"/>
                  </a:cubicBezTo>
                  <a:cubicBezTo>
                    <a:pt x="466" y="17324"/>
                    <a:pt x="-126" y="18847"/>
                    <a:pt x="22" y="19886"/>
                  </a:cubicBezTo>
                  <a:cubicBezTo>
                    <a:pt x="170" y="20924"/>
                    <a:pt x="1058" y="21478"/>
                    <a:pt x="3129" y="21409"/>
                  </a:cubicBezTo>
                  <a:cubicBezTo>
                    <a:pt x="5200" y="21340"/>
                    <a:pt x="8455" y="20647"/>
                    <a:pt x="11710" y="17740"/>
                  </a:cubicBezTo>
                  <a:cubicBezTo>
                    <a:pt x="14964" y="14832"/>
                    <a:pt x="18219" y="9709"/>
                    <a:pt x="19847" y="6732"/>
                  </a:cubicBezTo>
                  <a:cubicBezTo>
                    <a:pt x="21474" y="3755"/>
                    <a:pt x="21474" y="2924"/>
                    <a:pt x="21326" y="2024"/>
                  </a:cubicBezTo>
                  <a:cubicBezTo>
                    <a:pt x="21178" y="1124"/>
                    <a:pt x="20882" y="155"/>
                    <a:pt x="20290" y="16"/>
                  </a:cubicBezTo>
                  <a:cubicBezTo>
                    <a:pt x="19699" y="-122"/>
                    <a:pt x="18811" y="570"/>
                    <a:pt x="17775" y="3063"/>
                  </a:cubicBezTo>
                  <a:cubicBezTo>
                    <a:pt x="16740" y="5555"/>
                    <a:pt x="15556" y="9847"/>
                    <a:pt x="15260" y="12755"/>
                  </a:cubicBezTo>
                  <a:cubicBezTo>
                    <a:pt x="14964" y="15663"/>
                    <a:pt x="15556" y="17186"/>
                    <a:pt x="16148" y="18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6816129" y="568097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7345196" y="282090"/>
              <a:ext cx="480584" cy="388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319" fill="norm" stroke="1" extrusionOk="0">
                  <a:moveTo>
                    <a:pt x="6163" y="13950"/>
                  </a:moveTo>
                  <a:cubicBezTo>
                    <a:pt x="6352" y="13369"/>
                    <a:pt x="6542" y="12788"/>
                    <a:pt x="6447" y="12324"/>
                  </a:cubicBezTo>
                  <a:cubicBezTo>
                    <a:pt x="6352" y="11859"/>
                    <a:pt x="5973" y="11511"/>
                    <a:pt x="5310" y="11511"/>
                  </a:cubicBezTo>
                  <a:cubicBezTo>
                    <a:pt x="4647" y="11511"/>
                    <a:pt x="3699" y="11859"/>
                    <a:pt x="2752" y="13137"/>
                  </a:cubicBezTo>
                  <a:cubicBezTo>
                    <a:pt x="1805" y="14414"/>
                    <a:pt x="857" y="16621"/>
                    <a:pt x="384" y="18130"/>
                  </a:cubicBezTo>
                  <a:cubicBezTo>
                    <a:pt x="-90" y="19640"/>
                    <a:pt x="-90" y="20453"/>
                    <a:pt x="194" y="20917"/>
                  </a:cubicBezTo>
                  <a:cubicBezTo>
                    <a:pt x="478" y="21382"/>
                    <a:pt x="1047" y="21498"/>
                    <a:pt x="1757" y="20975"/>
                  </a:cubicBezTo>
                  <a:cubicBezTo>
                    <a:pt x="2468" y="20453"/>
                    <a:pt x="3321" y="19292"/>
                    <a:pt x="4315" y="16679"/>
                  </a:cubicBezTo>
                  <a:cubicBezTo>
                    <a:pt x="5310" y="14066"/>
                    <a:pt x="6447" y="10001"/>
                    <a:pt x="7110" y="7330"/>
                  </a:cubicBezTo>
                  <a:cubicBezTo>
                    <a:pt x="7773" y="4659"/>
                    <a:pt x="7963" y="3382"/>
                    <a:pt x="8057" y="2395"/>
                  </a:cubicBezTo>
                  <a:cubicBezTo>
                    <a:pt x="8152" y="1408"/>
                    <a:pt x="8152" y="711"/>
                    <a:pt x="8057" y="769"/>
                  </a:cubicBezTo>
                  <a:cubicBezTo>
                    <a:pt x="7963" y="827"/>
                    <a:pt x="7773" y="1640"/>
                    <a:pt x="7442" y="4079"/>
                  </a:cubicBezTo>
                  <a:cubicBezTo>
                    <a:pt x="7110" y="6517"/>
                    <a:pt x="6636" y="10582"/>
                    <a:pt x="6447" y="13311"/>
                  </a:cubicBezTo>
                  <a:cubicBezTo>
                    <a:pt x="6257" y="16040"/>
                    <a:pt x="6352" y="17433"/>
                    <a:pt x="6542" y="18479"/>
                  </a:cubicBezTo>
                  <a:cubicBezTo>
                    <a:pt x="6731" y="19524"/>
                    <a:pt x="7015" y="20221"/>
                    <a:pt x="7394" y="20627"/>
                  </a:cubicBezTo>
                  <a:cubicBezTo>
                    <a:pt x="7773" y="21033"/>
                    <a:pt x="8247" y="21150"/>
                    <a:pt x="8863" y="20801"/>
                  </a:cubicBezTo>
                  <a:cubicBezTo>
                    <a:pt x="9478" y="20453"/>
                    <a:pt x="10236" y="19640"/>
                    <a:pt x="10757" y="18885"/>
                  </a:cubicBezTo>
                  <a:cubicBezTo>
                    <a:pt x="11278" y="18130"/>
                    <a:pt x="11563" y="17433"/>
                    <a:pt x="11705" y="16679"/>
                  </a:cubicBezTo>
                  <a:cubicBezTo>
                    <a:pt x="11847" y="15924"/>
                    <a:pt x="11847" y="15111"/>
                    <a:pt x="11610" y="14821"/>
                  </a:cubicBezTo>
                  <a:cubicBezTo>
                    <a:pt x="11373" y="14530"/>
                    <a:pt x="10899" y="14763"/>
                    <a:pt x="10473" y="15169"/>
                  </a:cubicBezTo>
                  <a:cubicBezTo>
                    <a:pt x="10047" y="15575"/>
                    <a:pt x="9668" y="16156"/>
                    <a:pt x="9431" y="16737"/>
                  </a:cubicBezTo>
                  <a:cubicBezTo>
                    <a:pt x="9194" y="17317"/>
                    <a:pt x="9099" y="17898"/>
                    <a:pt x="9242" y="18363"/>
                  </a:cubicBezTo>
                  <a:cubicBezTo>
                    <a:pt x="9384" y="18827"/>
                    <a:pt x="9763" y="19175"/>
                    <a:pt x="10189" y="19233"/>
                  </a:cubicBezTo>
                  <a:cubicBezTo>
                    <a:pt x="10615" y="19292"/>
                    <a:pt x="11089" y="19059"/>
                    <a:pt x="11515" y="18537"/>
                  </a:cubicBezTo>
                  <a:cubicBezTo>
                    <a:pt x="11942" y="18014"/>
                    <a:pt x="12321" y="17201"/>
                    <a:pt x="12415" y="17085"/>
                  </a:cubicBezTo>
                  <a:cubicBezTo>
                    <a:pt x="12510" y="16969"/>
                    <a:pt x="12321" y="17550"/>
                    <a:pt x="12226" y="18130"/>
                  </a:cubicBezTo>
                  <a:cubicBezTo>
                    <a:pt x="12131" y="18711"/>
                    <a:pt x="12131" y="19292"/>
                    <a:pt x="12415" y="19408"/>
                  </a:cubicBezTo>
                  <a:cubicBezTo>
                    <a:pt x="12699" y="19524"/>
                    <a:pt x="13268" y="19175"/>
                    <a:pt x="14026" y="17782"/>
                  </a:cubicBezTo>
                  <a:cubicBezTo>
                    <a:pt x="14784" y="16388"/>
                    <a:pt x="15731" y="13950"/>
                    <a:pt x="16584" y="11395"/>
                  </a:cubicBezTo>
                  <a:cubicBezTo>
                    <a:pt x="17436" y="8840"/>
                    <a:pt x="18194" y="6169"/>
                    <a:pt x="18668" y="4543"/>
                  </a:cubicBezTo>
                  <a:cubicBezTo>
                    <a:pt x="19142" y="2917"/>
                    <a:pt x="19331" y="2337"/>
                    <a:pt x="19473" y="1640"/>
                  </a:cubicBezTo>
                  <a:cubicBezTo>
                    <a:pt x="19615" y="943"/>
                    <a:pt x="19710" y="130"/>
                    <a:pt x="19615" y="14"/>
                  </a:cubicBezTo>
                  <a:cubicBezTo>
                    <a:pt x="19521" y="-102"/>
                    <a:pt x="19236" y="479"/>
                    <a:pt x="18763" y="2569"/>
                  </a:cubicBezTo>
                  <a:cubicBezTo>
                    <a:pt x="18289" y="4659"/>
                    <a:pt x="17626" y="8259"/>
                    <a:pt x="17294" y="10872"/>
                  </a:cubicBezTo>
                  <a:cubicBezTo>
                    <a:pt x="16963" y="13485"/>
                    <a:pt x="16963" y="15111"/>
                    <a:pt x="17199" y="16040"/>
                  </a:cubicBezTo>
                  <a:cubicBezTo>
                    <a:pt x="17436" y="16969"/>
                    <a:pt x="17910" y="17201"/>
                    <a:pt x="18668" y="17085"/>
                  </a:cubicBezTo>
                  <a:cubicBezTo>
                    <a:pt x="19426" y="16969"/>
                    <a:pt x="20468" y="16504"/>
                    <a:pt x="21510" y="16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7724179" y="468613"/>
              <a:ext cx="152401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00" y="10800"/>
                    <a:pt x="6000" y="0"/>
                    <a:pt x="9600" y="0"/>
                  </a:cubicBezTo>
                  <a:cubicBezTo>
                    <a:pt x="13200" y="0"/>
                    <a:pt x="174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7839852" y="453797"/>
              <a:ext cx="176428" cy="147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0878" fill="norm" stroke="1" extrusionOk="0">
                  <a:moveTo>
                    <a:pt x="13719" y="0"/>
                  </a:moveTo>
                  <a:cubicBezTo>
                    <a:pt x="10890" y="900"/>
                    <a:pt x="8062" y="1800"/>
                    <a:pt x="5747" y="4200"/>
                  </a:cubicBezTo>
                  <a:cubicBezTo>
                    <a:pt x="3433" y="6600"/>
                    <a:pt x="1633" y="10500"/>
                    <a:pt x="733" y="13350"/>
                  </a:cubicBezTo>
                  <a:cubicBezTo>
                    <a:pt x="-167" y="16200"/>
                    <a:pt x="-167" y="18000"/>
                    <a:pt x="347" y="19350"/>
                  </a:cubicBezTo>
                  <a:cubicBezTo>
                    <a:pt x="862" y="20700"/>
                    <a:pt x="1890" y="21600"/>
                    <a:pt x="3947" y="20100"/>
                  </a:cubicBezTo>
                  <a:cubicBezTo>
                    <a:pt x="6004" y="18600"/>
                    <a:pt x="9090" y="14700"/>
                    <a:pt x="11019" y="12000"/>
                  </a:cubicBezTo>
                  <a:cubicBezTo>
                    <a:pt x="12947" y="9300"/>
                    <a:pt x="13719" y="7800"/>
                    <a:pt x="13719" y="7650"/>
                  </a:cubicBezTo>
                  <a:cubicBezTo>
                    <a:pt x="13719" y="7500"/>
                    <a:pt x="12947" y="8700"/>
                    <a:pt x="12690" y="10050"/>
                  </a:cubicBezTo>
                  <a:cubicBezTo>
                    <a:pt x="12433" y="11400"/>
                    <a:pt x="12690" y="12900"/>
                    <a:pt x="14233" y="14400"/>
                  </a:cubicBezTo>
                  <a:cubicBezTo>
                    <a:pt x="15776" y="15900"/>
                    <a:pt x="18604" y="17400"/>
                    <a:pt x="21433" y="18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8547954" y="461513"/>
              <a:ext cx="90626" cy="168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0772" fill="norm" stroke="1" extrusionOk="0">
                  <a:moveTo>
                    <a:pt x="21018" y="3736"/>
                  </a:moveTo>
                  <a:cubicBezTo>
                    <a:pt x="19545" y="2695"/>
                    <a:pt x="18073" y="1654"/>
                    <a:pt x="15127" y="873"/>
                  </a:cubicBezTo>
                  <a:cubicBezTo>
                    <a:pt x="12182" y="92"/>
                    <a:pt x="7763" y="-428"/>
                    <a:pt x="4573" y="483"/>
                  </a:cubicBezTo>
                  <a:cubicBezTo>
                    <a:pt x="1382" y="1394"/>
                    <a:pt x="-582" y="3736"/>
                    <a:pt x="154" y="6078"/>
                  </a:cubicBezTo>
                  <a:cubicBezTo>
                    <a:pt x="891" y="8420"/>
                    <a:pt x="4327" y="10762"/>
                    <a:pt x="7027" y="12324"/>
                  </a:cubicBezTo>
                  <a:cubicBezTo>
                    <a:pt x="9727" y="13885"/>
                    <a:pt x="11691" y="14666"/>
                    <a:pt x="13654" y="16097"/>
                  </a:cubicBezTo>
                  <a:cubicBezTo>
                    <a:pt x="15618" y="17529"/>
                    <a:pt x="17582" y="19611"/>
                    <a:pt x="16354" y="20391"/>
                  </a:cubicBezTo>
                  <a:cubicBezTo>
                    <a:pt x="15127" y="21172"/>
                    <a:pt x="10709" y="20652"/>
                    <a:pt x="8254" y="19741"/>
                  </a:cubicBezTo>
                  <a:cubicBezTo>
                    <a:pt x="5800" y="18830"/>
                    <a:pt x="5309" y="17529"/>
                    <a:pt x="4818" y="162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8664773" y="469177"/>
              <a:ext cx="119857" cy="162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249" fill="norm" stroke="1" extrusionOk="0">
                  <a:moveTo>
                    <a:pt x="19184" y="7126"/>
                  </a:moveTo>
                  <a:cubicBezTo>
                    <a:pt x="19563" y="5741"/>
                    <a:pt x="19942" y="4357"/>
                    <a:pt x="19374" y="2834"/>
                  </a:cubicBezTo>
                  <a:cubicBezTo>
                    <a:pt x="18805" y="1311"/>
                    <a:pt x="17290" y="-351"/>
                    <a:pt x="14258" y="64"/>
                  </a:cubicBezTo>
                  <a:cubicBezTo>
                    <a:pt x="11226" y="480"/>
                    <a:pt x="6679" y="2972"/>
                    <a:pt x="4026" y="5741"/>
                  </a:cubicBezTo>
                  <a:cubicBezTo>
                    <a:pt x="1374" y="8511"/>
                    <a:pt x="616" y="11557"/>
                    <a:pt x="237" y="13772"/>
                  </a:cubicBezTo>
                  <a:cubicBezTo>
                    <a:pt x="-142" y="15987"/>
                    <a:pt x="-142" y="17372"/>
                    <a:pt x="805" y="18341"/>
                  </a:cubicBezTo>
                  <a:cubicBezTo>
                    <a:pt x="1753" y="19311"/>
                    <a:pt x="3647" y="19864"/>
                    <a:pt x="6300" y="18341"/>
                  </a:cubicBezTo>
                  <a:cubicBezTo>
                    <a:pt x="8953" y="16818"/>
                    <a:pt x="12363" y="13218"/>
                    <a:pt x="14258" y="10726"/>
                  </a:cubicBezTo>
                  <a:cubicBezTo>
                    <a:pt x="16153" y="8234"/>
                    <a:pt x="16532" y="6849"/>
                    <a:pt x="16342" y="6987"/>
                  </a:cubicBezTo>
                  <a:cubicBezTo>
                    <a:pt x="16153" y="7126"/>
                    <a:pt x="15395" y="8787"/>
                    <a:pt x="14826" y="10587"/>
                  </a:cubicBezTo>
                  <a:cubicBezTo>
                    <a:pt x="14258" y="12387"/>
                    <a:pt x="13879" y="14326"/>
                    <a:pt x="15016" y="16126"/>
                  </a:cubicBezTo>
                  <a:cubicBezTo>
                    <a:pt x="16153" y="17926"/>
                    <a:pt x="18805" y="19587"/>
                    <a:pt x="21458" y="21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8819849" y="506316"/>
              <a:ext cx="164542" cy="125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307" fill="norm" stroke="1" extrusionOk="0">
                  <a:moveTo>
                    <a:pt x="2833" y="2947"/>
                  </a:moveTo>
                  <a:cubicBezTo>
                    <a:pt x="2559" y="6907"/>
                    <a:pt x="2286" y="10867"/>
                    <a:pt x="1739" y="13747"/>
                  </a:cubicBezTo>
                  <a:cubicBezTo>
                    <a:pt x="1192" y="16627"/>
                    <a:pt x="372" y="18427"/>
                    <a:pt x="98" y="18247"/>
                  </a:cubicBezTo>
                  <a:cubicBezTo>
                    <a:pt x="-175" y="18067"/>
                    <a:pt x="98" y="15907"/>
                    <a:pt x="1192" y="12847"/>
                  </a:cubicBezTo>
                  <a:cubicBezTo>
                    <a:pt x="2286" y="9787"/>
                    <a:pt x="4200" y="5827"/>
                    <a:pt x="5703" y="3307"/>
                  </a:cubicBezTo>
                  <a:cubicBezTo>
                    <a:pt x="7207" y="787"/>
                    <a:pt x="8301" y="-293"/>
                    <a:pt x="9121" y="67"/>
                  </a:cubicBezTo>
                  <a:cubicBezTo>
                    <a:pt x="9941" y="427"/>
                    <a:pt x="10488" y="2227"/>
                    <a:pt x="10898" y="4027"/>
                  </a:cubicBezTo>
                  <a:cubicBezTo>
                    <a:pt x="11309" y="5827"/>
                    <a:pt x="11582" y="7627"/>
                    <a:pt x="11445" y="9607"/>
                  </a:cubicBezTo>
                  <a:cubicBezTo>
                    <a:pt x="11309" y="11587"/>
                    <a:pt x="10762" y="13747"/>
                    <a:pt x="10625" y="13747"/>
                  </a:cubicBezTo>
                  <a:cubicBezTo>
                    <a:pt x="10488" y="13747"/>
                    <a:pt x="10762" y="11587"/>
                    <a:pt x="11855" y="9067"/>
                  </a:cubicBezTo>
                  <a:cubicBezTo>
                    <a:pt x="12949" y="6547"/>
                    <a:pt x="14863" y="3667"/>
                    <a:pt x="16503" y="2047"/>
                  </a:cubicBezTo>
                  <a:cubicBezTo>
                    <a:pt x="18144" y="427"/>
                    <a:pt x="19511" y="67"/>
                    <a:pt x="20331" y="1327"/>
                  </a:cubicBezTo>
                  <a:cubicBezTo>
                    <a:pt x="21152" y="2587"/>
                    <a:pt x="21425" y="5467"/>
                    <a:pt x="21152" y="9067"/>
                  </a:cubicBezTo>
                  <a:cubicBezTo>
                    <a:pt x="20878" y="12667"/>
                    <a:pt x="20058" y="16987"/>
                    <a:pt x="19238" y="21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8988807" y="441259"/>
              <a:ext cx="144065" cy="416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483" fill="norm" stroke="1" extrusionOk="0">
                  <a:moveTo>
                    <a:pt x="8307" y="5556"/>
                  </a:moveTo>
                  <a:cubicBezTo>
                    <a:pt x="7055" y="9047"/>
                    <a:pt x="5803" y="12538"/>
                    <a:pt x="4707" y="14938"/>
                  </a:cubicBezTo>
                  <a:cubicBezTo>
                    <a:pt x="3612" y="17338"/>
                    <a:pt x="2672" y="18647"/>
                    <a:pt x="1890" y="19683"/>
                  </a:cubicBezTo>
                  <a:cubicBezTo>
                    <a:pt x="1107" y="20719"/>
                    <a:pt x="481" y="21483"/>
                    <a:pt x="168" y="21483"/>
                  </a:cubicBezTo>
                  <a:cubicBezTo>
                    <a:pt x="-145" y="21483"/>
                    <a:pt x="-145" y="20719"/>
                    <a:pt x="1264" y="18428"/>
                  </a:cubicBezTo>
                  <a:cubicBezTo>
                    <a:pt x="2672" y="16138"/>
                    <a:pt x="5490" y="12319"/>
                    <a:pt x="8307" y="9047"/>
                  </a:cubicBezTo>
                  <a:cubicBezTo>
                    <a:pt x="11125" y="5774"/>
                    <a:pt x="13942" y="3047"/>
                    <a:pt x="16133" y="1574"/>
                  </a:cubicBezTo>
                  <a:cubicBezTo>
                    <a:pt x="18325" y="101"/>
                    <a:pt x="19890" y="-117"/>
                    <a:pt x="20672" y="47"/>
                  </a:cubicBezTo>
                  <a:cubicBezTo>
                    <a:pt x="21455" y="210"/>
                    <a:pt x="21455" y="756"/>
                    <a:pt x="20985" y="2065"/>
                  </a:cubicBezTo>
                  <a:cubicBezTo>
                    <a:pt x="20516" y="3374"/>
                    <a:pt x="19577" y="5447"/>
                    <a:pt x="17385" y="7192"/>
                  </a:cubicBezTo>
                  <a:cubicBezTo>
                    <a:pt x="15194" y="8938"/>
                    <a:pt x="11751" y="10356"/>
                    <a:pt x="9090" y="11065"/>
                  </a:cubicBezTo>
                  <a:cubicBezTo>
                    <a:pt x="6429" y="11774"/>
                    <a:pt x="4551" y="11774"/>
                    <a:pt x="3612" y="11283"/>
                  </a:cubicBezTo>
                  <a:cubicBezTo>
                    <a:pt x="2672" y="10792"/>
                    <a:pt x="2672" y="9810"/>
                    <a:pt x="2672" y="88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9147522" y="282347"/>
              <a:ext cx="202660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600" fill="norm" stroke="1" extrusionOk="0">
                  <a:moveTo>
                    <a:pt x="8498" y="0"/>
                  </a:moveTo>
                  <a:cubicBezTo>
                    <a:pt x="6294" y="4080"/>
                    <a:pt x="4090" y="8160"/>
                    <a:pt x="2547" y="11160"/>
                  </a:cubicBezTo>
                  <a:cubicBezTo>
                    <a:pt x="1004" y="14160"/>
                    <a:pt x="122" y="16080"/>
                    <a:pt x="12" y="17280"/>
                  </a:cubicBezTo>
                  <a:cubicBezTo>
                    <a:pt x="-98" y="18480"/>
                    <a:pt x="563" y="18960"/>
                    <a:pt x="1335" y="18900"/>
                  </a:cubicBezTo>
                  <a:cubicBezTo>
                    <a:pt x="2106" y="18840"/>
                    <a:pt x="2988" y="18240"/>
                    <a:pt x="4420" y="17160"/>
                  </a:cubicBezTo>
                  <a:cubicBezTo>
                    <a:pt x="5853" y="16080"/>
                    <a:pt x="7837" y="14520"/>
                    <a:pt x="8939" y="13380"/>
                  </a:cubicBezTo>
                  <a:cubicBezTo>
                    <a:pt x="10041" y="12240"/>
                    <a:pt x="10261" y="11520"/>
                    <a:pt x="9600" y="11340"/>
                  </a:cubicBezTo>
                  <a:cubicBezTo>
                    <a:pt x="8939" y="11160"/>
                    <a:pt x="7396" y="11520"/>
                    <a:pt x="6073" y="12240"/>
                  </a:cubicBezTo>
                  <a:cubicBezTo>
                    <a:pt x="4751" y="12960"/>
                    <a:pt x="3649" y="14040"/>
                    <a:pt x="2878" y="15120"/>
                  </a:cubicBezTo>
                  <a:cubicBezTo>
                    <a:pt x="2106" y="16200"/>
                    <a:pt x="1665" y="17280"/>
                    <a:pt x="1555" y="18120"/>
                  </a:cubicBezTo>
                  <a:cubicBezTo>
                    <a:pt x="1445" y="18960"/>
                    <a:pt x="1665" y="19560"/>
                    <a:pt x="2326" y="19800"/>
                  </a:cubicBezTo>
                  <a:cubicBezTo>
                    <a:pt x="2988" y="20040"/>
                    <a:pt x="4090" y="19920"/>
                    <a:pt x="6735" y="18660"/>
                  </a:cubicBezTo>
                  <a:cubicBezTo>
                    <a:pt x="9380" y="17400"/>
                    <a:pt x="13567" y="15000"/>
                    <a:pt x="15992" y="13560"/>
                  </a:cubicBezTo>
                  <a:cubicBezTo>
                    <a:pt x="18416" y="12120"/>
                    <a:pt x="19078" y="11640"/>
                    <a:pt x="19629" y="11100"/>
                  </a:cubicBezTo>
                  <a:cubicBezTo>
                    <a:pt x="20180" y="10560"/>
                    <a:pt x="20620" y="9960"/>
                    <a:pt x="20290" y="9840"/>
                  </a:cubicBezTo>
                  <a:cubicBezTo>
                    <a:pt x="19959" y="9720"/>
                    <a:pt x="18857" y="10080"/>
                    <a:pt x="17975" y="10680"/>
                  </a:cubicBezTo>
                  <a:cubicBezTo>
                    <a:pt x="17094" y="11280"/>
                    <a:pt x="16433" y="12120"/>
                    <a:pt x="16102" y="12840"/>
                  </a:cubicBezTo>
                  <a:cubicBezTo>
                    <a:pt x="15771" y="13560"/>
                    <a:pt x="15771" y="14160"/>
                    <a:pt x="16653" y="15060"/>
                  </a:cubicBezTo>
                  <a:cubicBezTo>
                    <a:pt x="17535" y="15960"/>
                    <a:pt x="19298" y="17160"/>
                    <a:pt x="20290" y="18120"/>
                  </a:cubicBezTo>
                  <a:cubicBezTo>
                    <a:pt x="21282" y="19080"/>
                    <a:pt x="21502" y="19800"/>
                    <a:pt x="20180" y="20340"/>
                  </a:cubicBezTo>
                  <a:cubicBezTo>
                    <a:pt x="18857" y="20880"/>
                    <a:pt x="15992" y="21240"/>
                    <a:pt x="1312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9938403" y="320447"/>
              <a:ext cx="16491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465" fill="norm" stroke="1" extrusionOk="0">
                  <a:moveTo>
                    <a:pt x="20755" y="14985"/>
                  </a:moveTo>
                  <a:cubicBezTo>
                    <a:pt x="20482" y="14310"/>
                    <a:pt x="20208" y="13635"/>
                    <a:pt x="18568" y="13095"/>
                  </a:cubicBezTo>
                  <a:cubicBezTo>
                    <a:pt x="16927" y="12555"/>
                    <a:pt x="13920" y="12150"/>
                    <a:pt x="10639" y="13028"/>
                  </a:cubicBezTo>
                  <a:cubicBezTo>
                    <a:pt x="7358" y="13905"/>
                    <a:pt x="3803" y="16065"/>
                    <a:pt x="1889" y="17618"/>
                  </a:cubicBezTo>
                  <a:cubicBezTo>
                    <a:pt x="-25" y="19170"/>
                    <a:pt x="-298" y="20115"/>
                    <a:pt x="249" y="20723"/>
                  </a:cubicBezTo>
                  <a:cubicBezTo>
                    <a:pt x="796" y="21330"/>
                    <a:pt x="2163" y="21600"/>
                    <a:pt x="4350" y="21128"/>
                  </a:cubicBezTo>
                  <a:cubicBezTo>
                    <a:pt x="6537" y="20655"/>
                    <a:pt x="9545" y="19440"/>
                    <a:pt x="12416" y="16875"/>
                  </a:cubicBezTo>
                  <a:cubicBezTo>
                    <a:pt x="15287" y="14310"/>
                    <a:pt x="18021" y="10395"/>
                    <a:pt x="19525" y="7628"/>
                  </a:cubicBezTo>
                  <a:cubicBezTo>
                    <a:pt x="21029" y="4860"/>
                    <a:pt x="21302" y="3240"/>
                    <a:pt x="21302" y="2025"/>
                  </a:cubicBezTo>
                  <a:cubicBezTo>
                    <a:pt x="21302" y="810"/>
                    <a:pt x="21029" y="0"/>
                    <a:pt x="20755" y="0"/>
                  </a:cubicBezTo>
                  <a:cubicBezTo>
                    <a:pt x="20482" y="0"/>
                    <a:pt x="20208" y="810"/>
                    <a:pt x="19661" y="3308"/>
                  </a:cubicBezTo>
                  <a:cubicBezTo>
                    <a:pt x="19115" y="5805"/>
                    <a:pt x="18294" y="9990"/>
                    <a:pt x="18158" y="13297"/>
                  </a:cubicBezTo>
                  <a:cubicBezTo>
                    <a:pt x="18021" y="16605"/>
                    <a:pt x="18568" y="19035"/>
                    <a:pt x="19115" y="21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10137179" y="502868"/>
              <a:ext cx="152401" cy="142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37" fill="norm" stroke="1" extrusionOk="0">
                  <a:moveTo>
                    <a:pt x="0" y="7658"/>
                  </a:moveTo>
                  <a:cubicBezTo>
                    <a:pt x="0" y="5189"/>
                    <a:pt x="0" y="2721"/>
                    <a:pt x="750" y="1641"/>
                  </a:cubicBezTo>
                  <a:cubicBezTo>
                    <a:pt x="1500" y="561"/>
                    <a:pt x="3000" y="869"/>
                    <a:pt x="4800" y="2721"/>
                  </a:cubicBezTo>
                  <a:cubicBezTo>
                    <a:pt x="6600" y="4572"/>
                    <a:pt x="8700" y="7966"/>
                    <a:pt x="9900" y="10435"/>
                  </a:cubicBezTo>
                  <a:cubicBezTo>
                    <a:pt x="11100" y="12904"/>
                    <a:pt x="11400" y="14446"/>
                    <a:pt x="11400" y="15989"/>
                  </a:cubicBezTo>
                  <a:cubicBezTo>
                    <a:pt x="11400" y="17532"/>
                    <a:pt x="11100" y="19075"/>
                    <a:pt x="10200" y="20001"/>
                  </a:cubicBezTo>
                  <a:cubicBezTo>
                    <a:pt x="9300" y="20926"/>
                    <a:pt x="7800" y="21235"/>
                    <a:pt x="6600" y="19384"/>
                  </a:cubicBezTo>
                  <a:cubicBezTo>
                    <a:pt x="5400" y="17532"/>
                    <a:pt x="4500" y="13521"/>
                    <a:pt x="5400" y="9818"/>
                  </a:cubicBezTo>
                  <a:cubicBezTo>
                    <a:pt x="6300" y="6115"/>
                    <a:pt x="9000" y="2721"/>
                    <a:pt x="12000" y="1178"/>
                  </a:cubicBezTo>
                  <a:cubicBezTo>
                    <a:pt x="15000" y="-365"/>
                    <a:pt x="18300" y="-56"/>
                    <a:pt x="21600" y="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10248569" y="503317"/>
              <a:ext cx="136261" cy="149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0881" fill="norm" stroke="1" extrusionOk="0">
                  <a:moveTo>
                    <a:pt x="16407" y="6392"/>
                  </a:moveTo>
                  <a:cubicBezTo>
                    <a:pt x="15743" y="4025"/>
                    <a:pt x="15078" y="1658"/>
                    <a:pt x="13915" y="623"/>
                  </a:cubicBezTo>
                  <a:cubicBezTo>
                    <a:pt x="12752" y="-413"/>
                    <a:pt x="11090" y="-117"/>
                    <a:pt x="9097" y="1214"/>
                  </a:cubicBezTo>
                  <a:cubicBezTo>
                    <a:pt x="7103" y="2546"/>
                    <a:pt x="4777" y="4913"/>
                    <a:pt x="3115" y="7724"/>
                  </a:cubicBezTo>
                  <a:cubicBezTo>
                    <a:pt x="1454" y="10535"/>
                    <a:pt x="457" y="13790"/>
                    <a:pt x="124" y="16157"/>
                  </a:cubicBezTo>
                  <a:cubicBezTo>
                    <a:pt x="-208" y="18524"/>
                    <a:pt x="124" y="20003"/>
                    <a:pt x="1121" y="20595"/>
                  </a:cubicBezTo>
                  <a:cubicBezTo>
                    <a:pt x="2118" y="21187"/>
                    <a:pt x="3780" y="20891"/>
                    <a:pt x="5774" y="19412"/>
                  </a:cubicBezTo>
                  <a:cubicBezTo>
                    <a:pt x="7767" y="17932"/>
                    <a:pt x="10094" y="15269"/>
                    <a:pt x="11589" y="12606"/>
                  </a:cubicBezTo>
                  <a:cubicBezTo>
                    <a:pt x="13084" y="9943"/>
                    <a:pt x="13749" y="7280"/>
                    <a:pt x="14081" y="6688"/>
                  </a:cubicBezTo>
                  <a:cubicBezTo>
                    <a:pt x="14414" y="6097"/>
                    <a:pt x="14414" y="7576"/>
                    <a:pt x="14414" y="9055"/>
                  </a:cubicBezTo>
                  <a:cubicBezTo>
                    <a:pt x="14414" y="10535"/>
                    <a:pt x="14414" y="12014"/>
                    <a:pt x="14580" y="13938"/>
                  </a:cubicBezTo>
                  <a:cubicBezTo>
                    <a:pt x="14746" y="15861"/>
                    <a:pt x="15078" y="18228"/>
                    <a:pt x="16241" y="18968"/>
                  </a:cubicBezTo>
                  <a:cubicBezTo>
                    <a:pt x="17404" y="19708"/>
                    <a:pt x="19398" y="18820"/>
                    <a:pt x="21392" y="179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10422929" y="529997"/>
              <a:ext cx="120651" cy="97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9" fill="norm" stroke="1" extrusionOk="0">
                  <a:moveTo>
                    <a:pt x="1137" y="5515"/>
                  </a:moveTo>
                  <a:cubicBezTo>
                    <a:pt x="1516" y="3217"/>
                    <a:pt x="1895" y="919"/>
                    <a:pt x="1705" y="1149"/>
                  </a:cubicBezTo>
                  <a:cubicBezTo>
                    <a:pt x="1516" y="1379"/>
                    <a:pt x="758" y="4136"/>
                    <a:pt x="379" y="6894"/>
                  </a:cubicBezTo>
                  <a:cubicBezTo>
                    <a:pt x="0" y="9651"/>
                    <a:pt x="0" y="12409"/>
                    <a:pt x="0" y="14936"/>
                  </a:cubicBezTo>
                  <a:cubicBezTo>
                    <a:pt x="0" y="17464"/>
                    <a:pt x="0" y="19762"/>
                    <a:pt x="947" y="20681"/>
                  </a:cubicBezTo>
                  <a:cubicBezTo>
                    <a:pt x="1895" y="21600"/>
                    <a:pt x="3789" y="21140"/>
                    <a:pt x="5305" y="19762"/>
                  </a:cubicBezTo>
                  <a:cubicBezTo>
                    <a:pt x="6821" y="18383"/>
                    <a:pt x="7958" y="16085"/>
                    <a:pt x="9095" y="15855"/>
                  </a:cubicBezTo>
                  <a:cubicBezTo>
                    <a:pt x="10232" y="15626"/>
                    <a:pt x="11368" y="17464"/>
                    <a:pt x="12884" y="17923"/>
                  </a:cubicBezTo>
                  <a:cubicBezTo>
                    <a:pt x="14400" y="18383"/>
                    <a:pt x="16295" y="17464"/>
                    <a:pt x="17811" y="14247"/>
                  </a:cubicBezTo>
                  <a:cubicBezTo>
                    <a:pt x="19326" y="11030"/>
                    <a:pt x="20463" y="55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10583796" y="510431"/>
              <a:ext cx="107951" cy="121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8" fill="norm" stroke="1" extrusionOk="0">
                  <a:moveTo>
                    <a:pt x="847" y="5677"/>
                  </a:moveTo>
                  <a:cubicBezTo>
                    <a:pt x="847" y="7539"/>
                    <a:pt x="847" y="9401"/>
                    <a:pt x="635" y="11635"/>
                  </a:cubicBezTo>
                  <a:cubicBezTo>
                    <a:pt x="424" y="13870"/>
                    <a:pt x="0" y="16477"/>
                    <a:pt x="0" y="16849"/>
                  </a:cubicBezTo>
                  <a:cubicBezTo>
                    <a:pt x="0" y="17221"/>
                    <a:pt x="424" y="15359"/>
                    <a:pt x="1906" y="12380"/>
                  </a:cubicBezTo>
                  <a:cubicBezTo>
                    <a:pt x="3388" y="9401"/>
                    <a:pt x="5929" y="5304"/>
                    <a:pt x="8259" y="2884"/>
                  </a:cubicBezTo>
                  <a:cubicBezTo>
                    <a:pt x="10588" y="463"/>
                    <a:pt x="12706" y="-282"/>
                    <a:pt x="14612" y="90"/>
                  </a:cubicBezTo>
                  <a:cubicBezTo>
                    <a:pt x="16518" y="463"/>
                    <a:pt x="18212" y="1952"/>
                    <a:pt x="19482" y="4746"/>
                  </a:cubicBezTo>
                  <a:cubicBezTo>
                    <a:pt x="20753" y="7539"/>
                    <a:pt x="21600" y="11635"/>
                    <a:pt x="21600" y="14615"/>
                  </a:cubicBezTo>
                  <a:cubicBezTo>
                    <a:pt x="21600" y="17594"/>
                    <a:pt x="20753" y="19456"/>
                    <a:pt x="19906" y="21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11153179" y="285232"/>
              <a:ext cx="114301" cy="352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5" fill="norm" stroke="1" extrusionOk="0">
                  <a:moveTo>
                    <a:pt x="21600" y="2525"/>
                  </a:moveTo>
                  <a:cubicBezTo>
                    <a:pt x="21600" y="1882"/>
                    <a:pt x="21600" y="1239"/>
                    <a:pt x="20800" y="725"/>
                  </a:cubicBezTo>
                  <a:cubicBezTo>
                    <a:pt x="20000" y="211"/>
                    <a:pt x="18400" y="-175"/>
                    <a:pt x="16800" y="82"/>
                  </a:cubicBezTo>
                  <a:cubicBezTo>
                    <a:pt x="15200" y="339"/>
                    <a:pt x="13600" y="1239"/>
                    <a:pt x="11600" y="2975"/>
                  </a:cubicBezTo>
                  <a:cubicBezTo>
                    <a:pt x="9600" y="4711"/>
                    <a:pt x="7200" y="7282"/>
                    <a:pt x="5600" y="10111"/>
                  </a:cubicBezTo>
                  <a:cubicBezTo>
                    <a:pt x="4000" y="12939"/>
                    <a:pt x="3200" y="16025"/>
                    <a:pt x="2400" y="17954"/>
                  </a:cubicBezTo>
                  <a:cubicBezTo>
                    <a:pt x="1600" y="19882"/>
                    <a:pt x="800" y="20654"/>
                    <a:pt x="0" y="21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11096029" y="488632"/>
              <a:ext cx="234951" cy="106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0" y="9547"/>
                  </a:moveTo>
                  <a:cubicBezTo>
                    <a:pt x="195" y="7430"/>
                    <a:pt x="389" y="5312"/>
                    <a:pt x="1459" y="3406"/>
                  </a:cubicBezTo>
                  <a:cubicBezTo>
                    <a:pt x="2530" y="1500"/>
                    <a:pt x="4476" y="-194"/>
                    <a:pt x="6324" y="18"/>
                  </a:cubicBezTo>
                  <a:cubicBezTo>
                    <a:pt x="8173" y="230"/>
                    <a:pt x="9924" y="2347"/>
                    <a:pt x="10897" y="5524"/>
                  </a:cubicBezTo>
                  <a:cubicBezTo>
                    <a:pt x="11870" y="8700"/>
                    <a:pt x="12065" y="12935"/>
                    <a:pt x="11968" y="16112"/>
                  </a:cubicBezTo>
                  <a:cubicBezTo>
                    <a:pt x="11870" y="19288"/>
                    <a:pt x="11481" y="21406"/>
                    <a:pt x="11092" y="21406"/>
                  </a:cubicBezTo>
                  <a:cubicBezTo>
                    <a:pt x="10703" y="21406"/>
                    <a:pt x="10314" y="19288"/>
                    <a:pt x="10605" y="16535"/>
                  </a:cubicBezTo>
                  <a:cubicBezTo>
                    <a:pt x="10897" y="13782"/>
                    <a:pt x="11870" y="10394"/>
                    <a:pt x="13816" y="7641"/>
                  </a:cubicBezTo>
                  <a:cubicBezTo>
                    <a:pt x="15762" y="4888"/>
                    <a:pt x="18681" y="2771"/>
                    <a:pt x="21600" y="6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1" name="Line"/>
            <p:cNvSpPr/>
            <p:nvPr/>
          </p:nvSpPr>
          <p:spPr>
            <a:xfrm>
              <a:off x="11309988" y="506185"/>
              <a:ext cx="293099" cy="119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316" fill="norm" stroke="1" extrusionOk="0">
                  <a:moveTo>
                    <a:pt x="6159" y="4263"/>
                  </a:moveTo>
                  <a:cubicBezTo>
                    <a:pt x="5696" y="2748"/>
                    <a:pt x="5233" y="1232"/>
                    <a:pt x="4616" y="474"/>
                  </a:cubicBezTo>
                  <a:cubicBezTo>
                    <a:pt x="3999" y="-284"/>
                    <a:pt x="3227" y="-284"/>
                    <a:pt x="2379" y="1611"/>
                  </a:cubicBezTo>
                  <a:cubicBezTo>
                    <a:pt x="1530" y="3505"/>
                    <a:pt x="604" y="7295"/>
                    <a:pt x="219" y="10137"/>
                  </a:cubicBezTo>
                  <a:cubicBezTo>
                    <a:pt x="-167" y="12979"/>
                    <a:pt x="-13" y="14874"/>
                    <a:pt x="450" y="16011"/>
                  </a:cubicBezTo>
                  <a:cubicBezTo>
                    <a:pt x="913" y="17148"/>
                    <a:pt x="1684" y="17527"/>
                    <a:pt x="2456" y="17148"/>
                  </a:cubicBezTo>
                  <a:cubicBezTo>
                    <a:pt x="3227" y="16769"/>
                    <a:pt x="3999" y="15632"/>
                    <a:pt x="4462" y="13927"/>
                  </a:cubicBezTo>
                  <a:cubicBezTo>
                    <a:pt x="4924" y="12221"/>
                    <a:pt x="5079" y="9948"/>
                    <a:pt x="5079" y="7863"/>
                  </a:cubicBezTo>
                  <a:cubicBezTo>
                    <a:pt x="5079" y="5779"/>
                    <a:pt x="4924" y="3884"/>
                    <a:pt x="5233" y="3127"/>
                  </a:cubicBezTo>
                  <a:cubicBezTo>
                    <a:pt x="5542" y="2369"/>
                    <a:pt x="6313" y="2748"/>
                    <a:pt x="7084" y="2369"/>
                  </a:cubicBezTo>
                  <a:cubicBezTo>
                    <a:pt x="7856" y="1990"/>
                    <a:pt x="8627" y="853"/>
                    <a:pt x="9090" y="1232"/>
                  </a:cubicBezTo>
                  <a:cubicBezTo>
                    <a:pt x="9553" y="1611"/>
                    <a:pt x="9707" y="3505"/>
                    <a:pt x="9707" y="5969"/>
                  </a:cubicBezTo>
                  <a:cubicBezTo>
                    <a:pt x="9707" y="8432"/>
                    <a:pt x="9553" y="11463"/>
                    <a:pt x="9630" y="11842"/>
                  </a:cubicBezTo>
                  <a:cubicBezTo>
                    <a:pt x="9707" y="12221"/>
                    <a:pt x="10016" y="9948"/>
                    <a:pt x="10479" y="8242"/>
                  </a:cubicBezTo>
                  <a:cubicBezTo>
                    <a:pt x="10942" y="6537"/>
                    <a:pt x="11559" y="5400"/>
                    <a:pt x="12176" y="4263"/>
                  </a:cubicBezTo>
                  <a:cubicBezTo>
                    <a:pt x="12793" y="3127"/>
                    <a:pt x="13410" y="1990"/>
                    <a:pt x="13796" y="3127"/>
                  </a:cubicBezTo>
                  <a:cubicBezTo>
                    <a:pt x="14182" y="4263"/>
                    <a:pt x="14336" y="7674"/>
                    <a:pt x="14799" y="8621"/>
                  </a:cubicBezTo>
                  <a:cubicBezTo>
                    <a:pt x="15262" y="9569"/>
                    <a:pt x="16033" y="8053"/>
                    <a:pt x="16650" y="6537"/>
                  </a:cubicBezTo>
                  <a:cubicBezTo>
                    <a:pt x="17267" y="5021"/>
                    <a:pt x="17730" y="3505"/>
                    <a:pt x="18347" y="2558"/>
                  </a:cubicBezTo>
                  <a:cubicBezTo>
                    <a:pt x="18964" y="1611"/>
                    <a:pt x="19736" y="1232"/>
                    <a:pt x="20353" y="1800"/>
                  </a:cubicBezTo>
                  <a:cubicBezTo>
                    <a:pt x="20970" y="2369"/>
                    <a:pt x="21433" y="3884"/>
                    <a:pt x="21356" y="7295"/>
                  </a:cubicBezTo>
                  <a:cubicBezTo>
                    <a:pt x="21279" y="10705"/>
                    <a:pt x="20662" y="16011"/>
                    <a:pt x="20044" y="21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2" name="Line"/>
            <p:cNvSpPr/>
            <p:nvPr/>
          </p:nvSpPr>
          <p:spPr>
            <a:xfrm>
              <a:off x="123186" y="1084955"/>
              <a:ext cx="252909" cy="278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339" fill="norm" stroke="1" extrusionOk="0">
                  <a:moveTo>
                    <a:pt x="9486" y="4680"/>
                  </a:moveTo>
                  <a:cubicBezTo>
                    <a:pt x="7906" y="3056"/>
                    <a:pt x="6325" y="1432"/>
                    <a:pt x="5096" y="620"/>
                  </a:cubicBezTo>
                  <a:cubicBezTo>
                    <a:pt x="3867" y="-192"/>
                    <a:pt x="2989" y="-192"/>
                    <a:pt x="1935" y="539"/>
                  </a:cubicBezTo>
                  <a:cubicBezTo>
                    <a:pt x="881" y="1270"/>
                    <a:pt x="-348" y="2731"/>
                    <a:pt x="91" y="4924"/>
                  </a:cubicBezTo>
                  <a:cubicBezTo>
                    <a:pt x="530" y="7116"/>
                    <a:pt x="2637" y="10040"/>
                    <a:pt x="4569" y="12394"/>
                  </a:cubicBezTo>
                  <a:cubicBezTo>
                    <a:pt x="6501" y="14749"/>
                    <a:pt x="8257" y="16536"/>
                    <a:pt x="9047" y="17835"/>
                  </a:cubicBezTo>
                  <a:cubicBezTo>
                    <a:pt x="9837" y="19134"/>
                    <a:pt x="9662" y="19946"/>
                    <a:pt x="8959" y="20515"/>
                  </a:cubicBezTo>
                  <a:cubicBezTo>
                    <a:pt x="8257" y="21083"/>
                    <a:pt x="7028" y="21408"/>
                    <a:pt x="5974" y="21327"/>
                  </a:cubicBezTo>
                  <a:cubicBezTo>
                    <a:pt x="4920" y="21246"/>
                    <a:pt x="4042" y="20758"/>
                    <a:pt x="3954" y="19703"/>
                  </a:cubicBezTo>
                  <a:cubicBezTo>
                    <a:pt x="3867" y="18647"/>
                    <a:pt x="4569" y="17023"/>
                    <a:pt x="6413" y="15643"/>
                  </a:cubicBezTo>
                  <a:cubicBezTo>
                    <a:pt x="8257" y="14262"/>
                    <a:pt x="11242" y="13125"/>
                    <a:pt x="13086" y="12313"/>
                  </a:cubicBezTo>
                  <a:cubicBezTo>
                    <a:pt x="14930" y="11501"/>
                    <a:pt x="15632" y="11014"/>
                    <a:pt x="15545" y="10852"/>
                  </a:cubicBezTo>
                  <a:cubicBezTo>
                    <a:pt x="15457" y="10689"/>
                    <a:pt x="14579" y="10852"/>
                    <a:pt x="13876" y="11258"/>
                  </a:cubicBezTo>
                  <a:cubicBezTo>
                    <a:pt x="13174" y="11664"/>
                    <a:pt x="12647" y="12313"/>
                    <a:pt x="12735" y="13613"/>
                  </a:cubicBezTo>
                  <a:cubicBezTo>
                    <a:pt x="12823" y="14912"/>
                    <a:pt x="13525" y="16861"/>
                    <a:pt x="14403" y="17835"/>
                  </a:cubicBezTo>
                  <a:cubicBezTo>
                    <a:pt x="15281" y="18810"/>
                    <a:pt x="16335" y="18810"/>
                    <a:pt x="17564" y="17754"/>
                  </a:cubicBezTo>
                  <a:cubicBezTo>
                    <a:pt x="18793" y="16698"/>
                    <a:pt x="20198" y="14587"/>
                    <a:pt x="20725" y="12557"/>
                  </a:cubicBezTo>
                  <a:cubicBezTo>
                    <a:pt x="21252" y="10527"/>
                    <a:pt x="20901" y="8578"/>
                    <a:pt x="20286" y="7360"/>
                  </a:cubicBezTo>
                  <a:cubicBezTo>
                    <a:pt x="19672" y="6142"/>
                    <a:pt x="18793" y="5655"/>
                    <a:pt x="18179" y="6061"/>
                  </a:cubicBezTo>
                  <a:cubicBezTo>
                    <a:pt x="17564" y="6467"/>
                    <a:pt x="17213" y="7766"/>
                    <a:pt x="16862" y="90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3" name="Line"/>
            <p:cNvSpPr/>
            <p:nvPr/>
          </p:nvSpPr>
          <p:spPr>
            <a:xfrm>
              <a:off x="450436" y="1173074"/>
              <a:ext cx="320494" cy="169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122" fill="norm" stroke="1" extrusionOk="0">
                  <a:moveTo>
                    <a:pt x="201" y="1365"/>
                  </a:moveTo>
                  <a:cubicBezTo>
                    <a:pt x="343" y="5580"/>
                    <a:pt x="485" y="9795"/>
                    <a:pt x="485" y="12561"/>
                  </a:cubicBezTo>
                  <a:cubicBezTo>
                    <a:pt x="485" y="15326"/>
                    <a:pt x="343" y="16644"/>
                    <a:pt x="201" y="16644"/>
                  </a:cubicBezTo>
                  <a:cubicBezTo>
                    <a:pt x="59" y="16644"/>
                    <a:pt x="-83" y="15326"/>
                    <a:pt x="59" y="13087"/>
                  </a:cubicBezTo>
                  <a:cubicBezTo>
                    <a:pt x="201" y="10848"/>
                    <a:pt x="628" y="7687"/>
                    <a:pt x="983" y="5448"/>
                  </a:cubicBezTo>
                  <a:cubicBezTo>
                    <a:pt x="1338" y="3209"/>
                    <a:pt x="1622" y="1892"/>
                    <a:pt x="2120" y="1629"/>
                  </a:cubicBezTo>
                  <a:cubicBezTo>
                    <a:pt x="2617" y="1365"/>
                    <a:pt x="3328" y="2156"/>
                    <a:pt x="3683" y="3341"/>
                  </a:cubicBezTo>
                  <a:cubicBezTo>
                    <a:pt x="4038" y="4526"/>
                    <a:pt x="4038" y="6107"/>
                    <a:pt x="3967" y="8083"/>
                  </a:cubicBezTo>
                  <a:cubicBezTo>
                    <a:pt x="3896" y="10058"/>
                    <a:pt x="3754" y="12429"/>
                    <a:pt x="3683" y="12824"/>
                  </a:cubicBezTo>
                  <a:cubicBezTo>
                    <a:pt x="3612" y="13219"/>
                    <a:pt x="3612" y="11639"/>
                    <a:pt x="4038" y="9663"/>
                  </a:cubicBezTo>
                  <a:cubicBezTo>
                    <a:pt x="4464" y="7687"/>
                    <a:pt x="5317" y="5317"/>
                    <a:pt x="6099" y="3868"/>
                  </a:cubicBezTo>
                  <a:cubicBezTo>
                    <a:pt x="6880" y="2419"/>
                    <a:pt x="7591" y="1892"/>
                    <a:pt x="8088" y="2419"/>
                  </a:cubicBezTo>
                  <a:cubicBezTo>
                    <a:pt x="8585" y="2946"/>
                    <a:pt x="8870" y="4526"/>
                    <a:pt x="9012" y="7292"/>
                  </a:cubicBezTo>
                  <a:cubicBezTo>
                    <a:pt x="9154" y="10058"/>
                    <a:pt x="9154" y="14009"/>
                    <a:pt x="9296" y="16644"/>
                  </a:cubicBezTo>
                  <a:cubicBezTo>
                    <a:pt x="9438" y="19278"/>
                    <a:pt x="9722" y="20595"/>
                    <a:pt x="10220" y="20990"/>
                  </a:cubicBezTo>
                  <a:cubicBezTo>
                    <a:pt x="10717" y="21385"/>
                    <a:pt x="11428" y="20858"/>
                    <a:pt x="12635" y="18619"/>
                  </a:cubicBezTo>
                  <a:cubicBezTo>
                    <a:pt x="13843" y="16380"/>
                    <a:pt x="15549" y="12429"/>
                    <a:pt x="16543" y="9531"/>
                  </a:cubicBezTo>
                  <a:cubicBezTo>
                    <a:pt x="17538" y="6634"/>
                    <a:pt x="17822" y="4790"/>
                    <a:pt x="17964" y="3209"/>
                  </a:cubicBezTo>
                  <a:cubicBezTo>
                    <a:pt x="18106" y="1629"/>
                    <a:pt x="18106" y="312"/>
                    <a:pt x="17609" y="48"/>
                  </a:cubicBezTo>
                  <a:cubicBezTo>
                    <a:pt x="17112" y="-215"/>
                    <a:pt x="16117" y="575"/>
                    <a:pt x="15122" y="2946"/>
                  </a:cubicBezTo>
                  <a:cubicBezTo>
                    <a:pt x="14128" y="5317"/>
                    <a:pt x="13133" y="9268"/>
                    <a:pt x="12635" y="12297"/>
                  </a:cubicBezTo>
                  <a:cubicBezTo>
                    <a:pt x="12138" y="15326"/>
                    <a:pt x="12138" y="17434"/>
                    <a:pt x="12920" y="18883"/>
                  </a:cubicBezTo>
                  <a:cubicBezTo>
                    <a:pt x="13701" y="20331"/>
                    <a:pt x="15264" y="21122"/>
                    <a:pt x="16828" y="21122"/>
                  </a:cubicBezTo>
                  <a:cubicBezTo>
                    <a:pt x="18391" y="21122"/>
                    <a:pt x="19954" y="20331"/>
                    <a:pt x="21517" y="19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1432509" y="1037997"/>
              <a:ext cx="87721" cy="345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468" fill="norm" stroke="1" extrusionOk="0">
                  <a:moveTo>
                    <a:pt x="15142" y="0"/>
                  </a:moveTo>
                  <a:cubicBezTo>
                    <a:pt x="12056" y="3161"/>
                    <a:pt x="8970" y="6322"/>
                    <a:pt x="6399" y="9417"/>
                  </a:cubicBezTo>
                  <a:cubicBezTo>
                    <a:pt x="3827" y="12512"/>
                    <a:pt x="1770" y="15541"/>
                    <a:pt x="742" y="17517"/>
                  </a:cubicBezTo>
                  <a:cubicBezTo>
                    <a:pt x="-287" y="19493"/>
                    <a:pt x="-287" y="20415"/>
                    <a:pt x="999" y="20941"/>
                  </a:cubicBezTo>
                  <a:cubicBezTo>
                    <a:pt x="2284" y="21468"/>
                    <a:pt x="4856" y="21600"/>
                    <a:pt x="8456" y="21337"/>
                  </a:cubicBezTo>
                  <a:cubicBezTo>
                    <a:pt x="12056" y="21073"/>
                    <a:pt x="16684" y="20415"/>
                    <a:pt x="18999" y="19756"/>
                  </a:cubicBezTo>
                  <a:cubicBezTo>
                    <a:pt x="21313" y="19098"/>
                    <a:pt x="21313" y="18439"/>
                    <a:pt x="21313" y="177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1412279" y="1215797"/>
              <a:ext cx="190501" cy="113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0" y="3600"/>
                  </a:moveTo>
                  <a:cubicBezTo>
                    <a:pt x="960" y="2000"/>
                    <a:pt x="1920" y="400"/>
                    <a:pt x="4800" y="1200"/>
                  </a:cubicBezTo>
                  <a:cubicBezTo>
                    <a:pt x="7680" y="2000"/>
                    <a:pt x="12480" y="5200"/>
                    <a:pt x="15120" y="8000"/>
                  </a:cubicBezTo>
                  <a:cubicBezTo>
                    <a:pt x="17760" y="10800"/>
                    <a:pt x="18240" y="13200"/>
                    <a:pt x="18360" y="15400"/>
                  </a:cubicBezTo>
                  <a:cubicBezTo>
                    <a:pt x="18480" y="17600"/>
                    <a:pt x="18240" y="19600"/>
                    <a:pt x="17280" y="20600"/>
                  </a:cubicBezTo>
                  <a:cubicBezTo>
                    <a:pt x="16320" y="21600"/>
                    <a:pt x="14640" y="21600"/>
                    <a:pt x="13440" y="20800"/>
                  </a:cubicBezTo>
                  <a:cubicBezTo>
                    <a:pt x="12240" y="20000"/>
                    <a:pt x="11520" y="18400"/>
                    <a:pt x="11640" y="15800"/>
                  </a:cubicBezTo>
                  <a:cubicBezTo>
                    <a:pt x="11760" y="13200"/>
                    <a:pt x="12720" y="9600"/>
                    <a:pt x="14520" y="6800"/>
                  </a:cubicBezTo>
                  <a:cubicBezTo>
                    <a:pt x="16320" y="4000"/>
                    <a:pt x="18960" y="2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1624744" y="1188352"/>
              <a:ext cx="263786" cy="153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0940" fill="norm" stroke="1" extrusionOk="0">
                  <a:moveTo>
                    <a:pt x="799" y="1142"/>
                  </a:moveTo>
                  <a:cubicBezTo>
                    <a:pt x="453" y="6326"/>
                    <a:pt x="108" y="11510"/>
                    <a:pt x="21" y="14966"/>
                  </a:cubicBezTo>
                  <a:cubicBezTo>
                    <a:pt x="-65" y="18422"/>
                    <a:pt x="108" y="20150"/>
                    <a:pt x="626" y="20726"/>
                  </a:cubicBezTo>
                  <a:cubicBezTo>
                    <a:pt x="1145" y="21302"/>
                    <a:pt x="2009" y="20726"/>
                    <a:pt x="2959" y="18854"/>
                  </a:cubicBezTo>
                  <a:cubicBezTo>
                    <a:pt x="3909" y="16982"/>
                    <a:pt x="4946" y="13814"/>
                    <a:pt x="5637" y="11510"/>
                  </a:cubicBezTo>
                  <a:cubicBezTo>
                    <a:pt x="6329" y="9206"/>
                    <a:pt x="6674" y="7766"/>
                    <a:pt x="6674" y="8342"/>
                  </a:cubicBezTo>
                  <a:cubicBezTo>
                    <a:pt x="6674" y="8918"/>
                    <a:pt x="6329" y="11510"/>
                    <a:pt x="6415" y="13670"/>
                  </a:cubicBezTo>
                  <a:cubicBezTo>
                    <a:pt x="6501" y="15830"/>
                    <a:pt x="7020" y="17558"/>
                    <a:pt x="7797" y="18422"/>
                  </a:cubicBezTo>
                  <a:cubicBezTo>
                    <a:pt x="8575" y="19286"/>
                    <a:pt x="9612" y="19286"/>
                    <a:pt x="10994" y="17414"/>
                  </a:cubicBezTo>
                  <a:cubicBezTo>
                    <a:pt x="12377" y="15542"/>
                    <a:pt x="14105" y="11798"/>
                    <a:pt x="15141" y="9206"/>
                  </a:cubicBezTo>
                  <a:cubicBezTo>
                    <a:pt x="16178" y="6614"/>
                    <a:pt x="16524" y="5174"/>
                    <a:pt x="16697" y="3734"/>
                  </a:cubicBezTo>
                  <a:cubicBezTo>
                    <a:pt x="16869" y="2294"/>
                    <a:pt x="16869" y="854"/>
                    <a:pt x="16437" y="278"/>
                  </a:cubicBezTo>
                  <a:cubicBezTo>
                    <a:pt x="16005" y="-298"/>
                    <a:pt x="15141" y="-10"/>
                    <a:pt x="14277" y="1430"/>
                  </a:cubicBezTo>
                  <a:cubicBezTo>
                    <a:pt x="13413" y="2870"/>
                    <a:pt x="12549" y="5462"/>
                    <a:pt x="12031" y="7478"/>
                  </a:cubicBezTo>
                  <a:cubicBezTo>
                    <a:pt x="11513" y="9494"/>
                    <a:pt x="11340" y="10934"/>
                    <a:pt x="11426" y="12374"/>
                  </a:cubicBezTo>
                  <a:cubicBezTo>
                    <a:pt x="11513" y="13814"/>
                    <a:pt x="11858" y="15254"/>
                    <a:pt x="13586" y="16262"/>
                  </a:cubicBezTo>
                  <a:cubicBezTo>
                    <a:pt x="15314" y="17270"/>
                    <a:pt x="18425" y="17846"/>
                    <a:pt x="21535" y="18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2377479" y="1050697"/>
              <a:ext cx="88367" cy="348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542" fill="norm" stroke="1" extrusionOk="0">
                  <a:moveTo>
                    <a:pt x="13886" y="0"/>
                  </a:moveTo>
                  <a:cubicBezTo>
                    <a:pt x="10800" y="1702"/>
                    <a:pt x="7714" y="3404"/>
                    <a:pt x="5400" y="6218"/>
                  </a:cubicBezTo>
                  <a:cubicBezTo>
                    <a:pt x="3086" y="9033"/>
                    <a:pt x="1543" y="12960"/>
                    <a:pt x="1029" y="15578"/>
                  </a:cubicBezTo>
                  <a:cubicBezTo>
                    <a:pt x="514" y="18196"/>
                    <a:pt x="1029" y="19505"/>
                    <a:pt x="2829" y="20356"/>
                  </a:cubicBezTo>
                  <a:cubicBezTo>
                    <a:pt x="4629" y="21207"/>
                    <a:pt x="7714" y="21600"/>
                    <a:pt x="10800" y="21535"/>
                  </a:cubicBezTo>
                  <a:cubicBezTo>
                    <a:pt x="13886" y="21469"/>
                    <a:pt x="16971" y="20945"/>
                    <a:pt x="18771" y="20356"/>
                  </a:cubicBezTo>
                  <a:cubicBezTo>
                    <a:pt x="20571" y="19767"/>
                    <a:pt x="21086" y="19113"/>
                    <a:pt x="21343" y="18393"/>
                  </a:cubicBezTo>
                  <a:cubicBezTo>
                    <a:pt x="21600" y="17673"/>
                    <a:pt x="21600" y="16887"/>
                    <a:pt x="20057" y="15971"/>
                  </a:cubicBezTo>
                  <a:cubicBezTo>
                    <a:pt x="18514" y="15055"/>
                    <a:pt x="15429" y="14007"/>
                    <a:pt x="11829" y="13680"/>
                  </a:cubicBezTo>
                  <a:cubicBezTo>
                    <a:pt x="8229" y="13353"/>
                    <a:pt x="4114" y="13745"/>
                    <a:pt x="0" y="14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2494690" y="1039738"/>
              <a:ext cx="270140" cy="350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264" fill="norm" stroke="1" extrusionOk="0">
                  <a:moveTo>
                    <a:pt x="781" y="12623"/>
                  </a:moveTo>
                  <a:cubicBezTo>
                    <a:pt x="443" y="14551"/>
                    <a:pt x="106" y="16480"/>
                    <a:pt x="21" y="17830"/>
                  </a:cubicBezTo>
                  <a:cubicBezTo>
                    <a:pt x="-63" y="19180"/>
                    <a:pt x="106" y="19951"/>
                    <a:pt x="528" y="20530"/>
                  </a:cubicBezTo>
                  <a:cubicBezTo>
                    <a:pt x="949" y="21108"/>
                    <a:pt x="1624" y="21494"/>
                    <a:pt x="2637" y="21108"/>
                  </a:cubicBezTo>
                  <a:cubicBezTo>
                    <a:pt x="3649" y="20723"/>
                    <a:pt x="4999" y="19565"/>
                    <a:pt x="5843" y="18665"/>
                  </a:cubicBezTo>
                  <a:cubicBezTo>
                    <a:pt x="6687" y="17765"/>
                    <a:pt x="7024" y="17123"/>
                    <a:pt x="7278" y="16480"/>
                  </a:cubicBezTo>
                  <a:cubicBezTo>
                    <a:pt x="7531" y="15837"/>
                    <a:pt x="7699" y="15194"/>
                    <a:pt x="7784" y="15194"/>
                  </a:cubicBezTo>
                  <a:cubicBezTo>
                    <a:pt x="7868" y="15194"/>
                    <a:pt x="7868" y="15837"/>
                    <a:pt x="7784" y="16480"/>
                  </a:cubicBezTo>
                  <a:cubicBezTo>
                    <a:pt x="7699" y="17123"/>
                    <a:pt x="7531" y="17765"/>
                    <a:pt x="7784" y="18280"/>
                  </a:cubicBezTo>
                  <a:cubicBezTo>
                    <a:pt x="8037" y="18794"/>
                    <a:pt x="8712" y="19180"/>
                    <a:pt x="9303" y="19115"/>
                  </a:cubicBezTo>
                  <a:cubicBezTo>
                    <a:pt x="9893" y="19051"/>
                    <a:pt x="10399" y="18537"/>
                    <a:pt x="11834" y="16415"/>
                  </a:cubicBezTo>
                  <a:cubicBezTo>
                    <a:pt x="13268" y="14294"/>
                    <a:pt x="15631" y="10565"/>
                    <a:pt x="17149" y="7801"/>
                  </a:cubicBezTo>
                  <a:cubicBezTo>
                    <a:pt x="18668" y="5037"/>
                    <a:pt x="19343" y="3237"/>
                    <a:pt x="19681" y="2015"/>
                  </a:cubicBezTo>
                  <a:cubicBezTo>
                    <a:pt x="20018" y="794"/>
                    <a:pt x="20018" y="151"/>
                    <a:pt x="19596" y="23"/>
                  </a:cubicBezTo>
                  <a:cubicBezTo>
                    <a:pt x="19174" y="-106"/>
                    <a:pt x="18331" y="280"/>
                    <a:pt x="17487" y="1951"/>
                  </a:cubicBezTo>
                  <a:cubicBezTo>
                    <a:pt x="16643" y="3623"/>
                    <a:pt x="15799" y="6580"/>
                    <a:pt x="15293" y="9473"/>
                  </a:cubicBezTo>
                  <a:cubicBezTo>
                    <a:pt x="14787" y="12365"/>
                    <a:pt x="14618" y="15194"/>
                    <a:pt x="14703" y="16994"/>
                  </a:cubicBezTo>
                  <a:cubicBezTo>
                    <a:pt x="14787" y="18794"/>
                    <a:pt x="15124" y="19565"/>
                    <a:pt x="15715" y="20015"/>
                  </a:cubicBezTo>
                  <a:cubicBezTo>
                    <a:pt x="16306" y="20465"/>
                    <a:pt x="17149" y="20594"/>
                    <a:pt x="18162" y="20080"/>
                  </a:cubicBezTo>
                  <a:cubicBezTo>
                    <a:pt x="19174" y="19565"/>
                    <a:pt x="20356" y="18408"/>
                    <a:pt x="20946" y="17380"/>
                  </a:cubicBezTo>
                  <a:cubicBezTo>
                    <a:pt x="21537" y="16351"/>
                    <a:pt x="21537" y="15451"/>
                    <a:pt x="21537" y="14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2675929" y="1190397"/>
              <a:ext cx="1587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64" y="17486"/>
                    <a:pt x="1728" y="13371"/>
                    <a:pt x="5328" y="9771"/>
                  </a:cubicBezTo>
                  <a:cubicBezTo>
                    <a:pt x="8928" y="6171"/>
                    <a:pt x="15264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3260923" y="1220030"/>
              <a:ext cx="259557" cy="139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293" fill="norm" stroke="1" extrusionOk="0">
                  <a:moveTo>
                    <a:pt x="2041" y="3224"/>
                  </a:moveTo>
                  <a:cubicBezTo>
                    <a:pt x="2041" y="1612"/>
                    <a:pt x="2041" y="0"/>
                    <a:pt x="1866" y="0"/>
                  </a:cubicBezTo>
                  <a:cubicBezTo>
                    <a:pt x="1690" y="0"/>
                    <a:pt x="1339" y="1612"/>
                    <a:pt x="988" y="4513"/>
                  </a:cubicBezTo>
                  <a:cubicBezTo>
                    <a:pt x="636" y="7415"/>
                    <a:pt x="285" y="11606"/>
                    <a:pt x="110" y="14669"/>
                  </a:cubicBezTo>
                  <a:cubicBezTo>
                    <a:pt x="-66" y="17731"/>
                    <a:pt x="-66" y="19666"/>
                    <a:pt x="373" y="20633"/>
                  </a:cubicBezTo>
                  <a:cubicBezTo>
                    <a:pt x="812" y="21600"/>
                    <a:pt x="1690" y="21600"/>
                    <a:pt x="2656" y="19988"/>
                  </a:cubicBezTo>
                  <a:cubicBezTo>
                    <a:pt x="3622" y="18376"/>
                    <a:pt x="4675" y="15152"/>
                    <a:pt x="5378" y="12734"/>
                  </a:cubicBezTo>
                  <a:cubicBezTo>
                    <a:pt x="6080" y="10316"/>
                    <a:pt x="6432" y="8704"/>
                    <a:pt x="6871" y="6448"/>
                  </a:cubicBezTo>
                  <a:cubicBezTo>
                    <a:pt x="7310" y="4191"/>
                    <a:pt x="7836" y="1290"/>
                    <a:pt x="7924" y="967"/>
                  </a:cubicBezTo>
                  <a:cubicBezTo>
                    <a:pt x="8012" y="645"/>
                    <a:pt x="7661" y="2901"/>
                    <a:pt x="7485" y="4836"/>
                  </a:cubicBezTo>
                  <a:cubicBezTo>
                    <a:pt x="7310" y="6770"/>
                    <a:pt x="7310" y="8382"/>
                    <a:pt x="7485" y="9994"/>
                  </a:cubicBezTo>
                  <a:cubicBezTo>
                    <a:pt x="7661" y="11606"/>
                    <a:pt x="8012" y="13218"/>
                    <a:pt x="8627" y="14024"/>
                  </a:cubicBezTo>
                  <a:cubicBezTo>
                    <a:pt x="9241" y="14830"/>
                    <a:pt x="10119" y="14830"/>
                    <a:pt x="10910" y="14185"/>
                  </a:cubicBezTo>
                  <a:cubicBezTo>
                    <a:pt x="11700" y="13540"/>
                    <a:pt x="12402" y="12251"/>
                    <a:pt x="13017" y="10639"/>
                  </a:cubicBezTo>
                  <a:cubicBezTo>
                    <a:pt x="13632" y="9027"/>
                    <a:pt x="14158" y="7093"/>
                    <a:pt x="14246" y="6931"/>
                  </a:cubicBezTo>
                  <a:cubicBezTo>
                    <a:pt x="14334" y="6770"/>
                    <a:pt x="13983" y="8382"/>
                    <a:pt x="13807" y="10155"/>
                  </a:cubicBezTo>
                  <a:cubicBezTo>
                    <a:pt x="13632" y="11928"/>
                    <a:pt x="13632" y="13863"/>
                    <a:pt x="13632" y="15797"/>
                  </a:cubicBezTo>
                  <a:cubicBezTo>
                    <a:pt x="13632" y="17731"/>
                    <a:pt x="13632" y="19666"/>
                    <a:pt x="13719" y="19666"/>
                  </a:cubicBezTo>
                  <a:cubicBezTo>
                    <a:pt x="13807" y="19666"/>
                    <a:pt x="13983" y="17731"/>
                    <a:pt x="14246" y="15152"/>
                  </a:cubicBezTo>
                  <a:cubicBezTo>
                    <a:pt x="14510" y="12573"/>
                    <a:pt x="14861" y="9349"/>
                    <a:pt x="15563" y="6609"/>
                  </a:cubicBezTo>
                  <a:cubicBezTo>
                    <a:pt x="16266" y="3869"/>
                    <a:pt x="17319" y="1612"/>
                    <a:pt x="18110" y="1128"/>
                  </a:cubicBezTo>
                  <a:cubicBezTo>
                    <a:pt x="18900" y="645"/>
                    <a:pt x="19427" y="1934"/>
                    <a:pt x="19778" y="4191"/>
                  </a:cubicBezTo>
                  <a:cubicBezTo>
                    <a:pt x="20129" y="6448"/>
                    <a:pt x="20305" y="9672"/>
                    <a:pt x="20393" y="12090"/>
                  </a:cubicBezTo>
                  <a:cubicBezTo>
                    <a:pt x="20480" y="14507"/>
                    <a:pt x="20480" y="16119"/>
                    <a:pt x="20656" y="16925"/>
                  </a:cubicBezTo>
                  <a:cubicBezTo>
                    <a:pt x="20832" y="17731"/>
                    <a:pt x="21183" y="17731"/>
                    <a:pt x="21534" y="177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1" name="Line"/>
            <p:cNvSpPr/>
            <p:nvPr/>
          </p:nvSpPr>
          <p:spPr>
            <a:xfrm>
              <a:off x="3593732" y="1057047"/>
              <a:ext cx="91848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600" fill="norm" stroke="1" extrusionOk="0">
                  <a:moveTo>
                    <a:pt x="8047" y="0"/>
                  </a:moveTo>
                  <a:cubicBezTo>
                    <a:pt x="7066" y="5362"/>
                    <a:pt x="6084" y="10723"/>
                    <a:pt x="5593" y="13940"/>
                  </a:cubicBezTo>
                  <a:cubicBezTo>
                    <a:pt x="5102" y="17157"/>
                    <a:pt x="5102" y="18230"/>
                    <a:pt x="4366" y="19302"/>
                  </a:cubicBezTo>
                  <a:cubicBezTo>
                    <a:pt x="3629" y="20374"/>
                    <a:pt x="2157" y="21447"/>
                    <a:pt x="1175" y="21523"/>
                  </a:cubicBezTo>
                  <a:cubicBezTo>
                    <a:pt x="193" y="21600"/>
                    <a:pt x="-298" y="20681"/>
                    <a:pt x="193" y="18919"/>
                  </a:cubicBezTo>
                  <a:cubicBezTo>
                    <a:pt x="684" y="17157"/>
                    <a:pt x="2157" y="14553"/>
                    <a:pt x="3629" y="12868"/>
                  </a:cubicBezTo>
                  <a:cubicBezTo>
                    <a:pt x="5102" y="11183"/>
                    <a:pt x="6575" y="10417"/>
                    <a:pt x="8293" y="9804"/>
                  </a:cubicBezTo>
                  <a:cubicBezTo>
                    <a:pt x="10011" y="9191"/>
                    <a:pt x="11975" y="8732"/>
                    <a:pt x="13447" y="8885"/>
                  </a:cubicBezTo>
                  <a:cubicBezTo>
                    <a:pt x="14920" y="9038"/>
                    <a:pt x="15902" y="9804"/>
                    <a:pt x="16393" y="10570"/>
                  </a:cubicBezTo>
                  <a:cubicBezTo>
                    <a:pt x="16884" y="11336"/>
                    <a:pt x="16884" y="12102"/>
                    <a:pt x="16147" y="12868"/>
                  </a:cubicBezTo>
                  <a:cubicBezTo>
                    <a:pt x="15411" y="13634"/>
                    <a:pt x="13938" y="14400"/>
                    <a:pt x="11484" y="14936"/>
                  </a:cubicBezTo>
                  <a:cubicBezTo>
                    <a:pt x="9029" y="15472"/>
                    <a:pt x="5593" y="15779"/>
                    <a:pt x="4611" y="16315"/>
                  </a:cubicBezTo>
                  <a:cubicBezTo>
                    <a:pt x="3629" y="16851"/>
                    <a:pt x="5102" y="17617"/>
                    <a:pt x="8293" y="18536"/>
                  </a:cubicBezTo>
                  <a:cubicBezTo>
                    <a:pt x="11484" y="19455"/>
                    <a:pt x="16393" y="20528"/>
                    <a:pt x="213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2" name="Line"/>
            <p:cNvSpPr/>
            <p:nvPr/>
          </p:nvSpPr>
          <p:spPr>
            <a:xfrm>
              <a:off x="3726590" y="1209447"/>
              <a:ext cx="8599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600" fill="norm" stroke="1" extrusionOk="0">
                  <a:moveTo>
                    <a:pt x="7178" y="0"/>
                  </a:moveTo>
                  <a:cubicBezTo>
                    <a:pt x="5597" y="3429"/>
                    <a:pt x="4017" y="6857"/>
                    <a:pt x="2700" y="10457"/>
                  </a:cubicBezTo>
                  <a:cubicBezTo>
                    <a:pt x="1382" y="14057"/>
                    <a:pt x="329" y="17829"/>
                    <a:pt x="65" y="18857"/>
                  </a:cubicBezTo>
                  <a:cubicBezTo>
                    <a:pt x="-198" y="19886"/>
                    <a:pt x="329" y="18171"/>
                    <a:pt x="1646" y="15257"/>
                  </a:cubicBezTo>
                  <a:cubicBezTo>
                    <a:pt x="2963" y="12343"/>
                    <a:pt x="5070" y="8229"/>
                    <a:pt x="7178" y="5486"/>
                  </a:cubicBezTo>
                  <a:cubicBezTo>
                    <a:pt x="9285" y="2743"/>
                    <a:pt x="11392" y="1371"/>
                    <a:pt x="13763" y="857"/>
                  </a:cubicBezTo>
                  <a:cubicBezTo>
                    <a:pt x="16134" y="343"/>
                    <a:pt x="18768" y="686"/>
                    <a:pt x="20085" y="4286"/>
                  </a:cubicBezTo>
                  <a:cubicBezTo>
                    <a:pt x="21402" y="7886"/>
                    <a:pt x="21402" y="14743"/>
                    <a:pt x="214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3890102" y="1209447"/>
              <a:ext cx="62178" cy="146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367" fill="norm" stroke="1" extrusionOk="0">
                  <a:moveTo>
                    <a:pt x="10350" y="0"/>
                  </a:moveTo>
                  <a:cubicBezTo>
                    <a:pt x="6750" y="3394"/>
                    <a:pt x="3150" y="6789"/>
                    <a:pt x="1350" y="10183"/>
                  </a:cubicBezTo>
                  <a:cubicBezTo>
                    <a:pt x="-450" y="13577"/>
                    <a:pt x="-450" y="16971"/>
                    <a:pt x="1350" y="18977"/>
                  </a:cubicBezTo>
                  <a:cubicBezTo>
                    <a:pt x="3150" y="20983"/>
                    <a:pt x="6750" y="21600"/>
                    <a:pt x="9990" y="21291"/>
                  </a:cubicBezTo>
                  <a:cubicBezTo>
                    <a:pt x="13230" y="20983"/>
                    <a:pt x="16110" y="19749"/>
                    <a:pt x="17910" y="16663"/>
                  </a:cubicBezTo>
                  <a:cubicBezTo>
                    <a:pt x="19710" y="13577"/>
                    <a:pt x="20430" y="8640"/>
                    <a:pt x="21150" y="3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3987451" y="1190346"/>
              <a:ext cx="129929" cy="131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0997" fill="norm" stroke="1" extrusionOk="0">
                  <a:moveTo>
                    <a:pt x="2572" y="8"/>
                  </a:moveTo>
                  <a:cubicBezTo>
                    <a:pt x="1527" y="5746"/>
                    <a:pt x="482" y="11484"/>
                    <a:pt x="133" y="15196"/>
                  </a:cubicBezTo>
                  <a:cubicBezTo>
                    <a:pt x="-215" y="18908"/>
                    <a:pt x="133" y="20596"/>
                    <a:pt x="1004" y="20933"/>
                  </a:cubicBezTo>
                  <a:cubicBezTo>
                    <a:pt x="1875" y="21271"/>
                    <a:pt x="3269" y="20259"/>
                    <a:pt x="4662" y="18402"/>
                  </a:cubicBezTo>
                  <a:cubicBezTo>
                    <a:pt x="6056" y="16546"/>
                    <a:pt x="7450" y="13846"/>
                    <a:pt x="8320" y="13340"/>
                  </a:cubicBezTo>
                  <a:cubicBezTo>
                    <a:pt x="9191" y="12833"/>
                    <a:pt x="9540" y="14521"/>
                    <a:pt x="9714" y="16209"/>
                  </a:cubicBezTo>
                  <a:cubicBezTo>
                    <a:pt x="9888" y="17896"/>
                    <a:pt x="9888" y="19583"/>
                    <a:pt x="10759" y="20259"/>
                  </a:cubicBezTo>
                  <a:cubicBezTo>
                    <a:pt x="11630" y="20933"/>
                    <a:pt x="13372" y="20596"/>
                    <a:pt x="14940" y="18571"/>
                  </a:cubicBezTo>
                  <a:cubicBezTo>
                    <a:pt x="16508" y="16546"/>
                    <a:pt x="17901" y="12833"/>
                    <a:pt x="18598" y="10133"/>
                  </a:cubicBezTo>
                  <a:cubicBezTo>
                    <a:pt x="19295" y="7433"/>
                    <a:pt x="19295" y="5746"/>
                    <a:pt x="19469" y="4058"/>
                  </a:cubicBezTo>
                  <a:cubicBezTo>
                    <a:pt x="19643" y="2371"/>
                    <a:pt x="19991" y="683"/>
                    <a:pt x="20340" y="177"/>
                  </a:cubicBezTo>
                  <a:cubicBezTo>
                    <a:pt x="20688" y="-329"/>
                    <a:pt x="21037" y="346"/>
                    <a:pt x="21385" y="1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4132999" y="1156892"/>
              <a:ext cx="108466" cy="166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284" fill="norm" stroke="1" extrusionOk="0">
                  <a:moveTo>
                    <a:pt x="1919" y="7514"/>
                  </a:moveTo>
                  <a:cubicBezTo>
                    <a:pt x="1919" y="10484"/>
                    <a:pt x="1919" y="13454"/>
                    <a:pt x="1504" y="15884"/>
                  </a:cubicBezTo>
                  <a:cubicBezTo>
                    <a:pt x="1088" y="18314"/>
                    <a:pt x="257" y="20204"/>
                    <a:pt x="50" y="20474"/>
                  </a:cubicBezTo>
                  <a:cubicBezTo>
                    <a:pt x="-158" y="20744"/>
                    <a:pt x="257" y="19394"/>
                    <a:pt x="1711" y="16289"/>
                  </a:cubicBezTo>
                  <a:cubicBezTo>
                    <a:pt x="3165" y="13184"/>
                    <a:pt x="5657" y="8324"/>
                    <a:pt x="7942" y="5219"/>
                  </a:cubicBezTo>
                  <a:cubicBezTo>
                    <a:pt x="10227" y="2114"/>
                    <a:pt x="12304" y="764"/>
                    <a:pt x="14380" y="224"/>
                  </a:cubicBezTo>
                  <a:cubicBezTo>
                    <a:pt x="16457" y="-316"/>
                    <a:pt x="18534" y="-46"/>
                    <a:pt x="19780" y="2924"/>
                  </a:cubicBezTo>
                  <a:cubicBezTo>
                    <a:pt x="21027" y="5894"/>
                    <a:pt x="21442" y="11564"/>
                    <a:pt x="21234" y="15074"/>
                  </a:cubicBezTo>
                  <a:cubicBezTo>
                    <a:pt x="21027" y="18584"/>
                    <a:pt x="20196" y="19934"/>
                    <a:pt x="19365" y="21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4667903" y="988368"/>
              <a:ext cx="153004" cy="339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9" h="21228" fill="norm" stroke="1" extrusionOk="0">
                  <a:moveTo>
                    <a:pt x="18655" y="14238"/>
                  </a:moveTo>
                  <a:cubicBezTo>
                    <a:pt x="17779" y="13576"/>
                    <a:pt x="16904" y="12913"/>
                    <a:pt x="15736" y="12582"/>
                  </a:cubicBezTo>
                  <a:cubicBezTo>
                    <a:pt x="14568" y="12250"/>
                    <a:pt x="13109" y="12250"/>
                    <a:pt x="10482" y="13377"/>
                  </a:cubicBezTo>
                  <a:cubicBezTo>
                    <a:pt x="7855" y="14503"/>
                    <a:pt x="4060" y="16756"/>
                    <a:pt x="2017" y="18280"/>
                  </a:cubicBezTo>
                  <a:cubicBezTo>
                    <a:pt x="-26" y="19804"/>
                    <a:pt x="-318" y="20599"/>
                    <a:pt x="266" y="20996"/>
                  </a:cubicBezTo>
                  <a:cubicBezTo>
                    <a:pt x="850" y="21394"/>
                    <a:pt x="2309" y="21394"/>
                    <a:pt x="5228" y="20069"/>
                  </a:cubicBezTo>
                  <a:cubicBezTo>
                    <a:pt x="8147" y="18744"/>
                    <a:pt x="12525" y="16093"/>
                    <a:pt x="15444" y="12913"/>
                  </a:cubicBezTo>
                  <a:cubicBezTo>
                    <a:pt x="18363" y="9733"/>
                    <a:pt x="19823" y="6022"/>
                    <a:pt x="20552" y="3703"/>
                  </a:cubicBezTo>
                  <a:cubicBezTo>
                    <a:pt x="21282" y="1384"/>
                    <a:pt x="21282" y="457"/>
                    <a:pt x="20552" y="125"/>
                  </a:cubicBezTo>
                  <a:cubicBezTo>
                    <a:pt x="19823" y="-206"/>
                    <a:pt x="18363" y="59"/>
                    <a:pt x="17050" y="1649"/>
                  </a:cubicBezTo>
                  <a:cubicBezTo>
                    <a:pt x="15736" y="3239"/>
                    <a:pt x="14568" y="6155"/>
                    <a:pt x="15006" y="9335"/>
                  </a:cubicBezTo>
                  <a:cubicBezTo>
                    <a:pt x="15444" y="12515"/>
                    <a:pt x="17487" y="15961"/>
                    <a:pt x="19531" y="19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7" name="Line"/>
            <p:cNvSpPr/>
            <p:nvPr/>
          </p:nvSpPr>
          <p:spPr>
            <a:xfrm>
              <a:off x="4853979" y="1209447"/>
              <a:ext cx="254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4885729" y="1139597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4934069" y="1118030"/>
              <a:ext cx="70891" cy="169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95" h="21123" fill="norm" stroke="1" extrusionOk="0">
                  <a:moveTo>
                    <a:pt x="18697" y="2684"/>
                  </a:moveTo>
                  <a:cubicBezTo>
                    <a:pt x="16897" y="1630"/>
                    <a:pt x="15097" y="576"/>
                    <a:pt x="12097" y="181"/>
                  </a:cubicBezTo>
                  <a:cubicBezTo>
                    <a:pt x="9097" y="-214"/>
                    <a:pt x="4897" y="49"/>
                    <a:pt x="2497" y="840"/>
                  </a:cubicBezTo>
                  <a:cubicBezTo>
                    <a:pt x="97" y="1630"/>
                    <a:pt x="-503" y="2947"/>
                    <a:pt x="397" y="4132"/>
                  </a:cubicBezTo>
                  <a:cubicBezTo>
                    <a:pt x="1297" y="5318"/>
                    <a:pt x="3697" y="6371"/>
                    <a:pt x="7597" y="8610"/>
                  </a:cubicBezTo>
                  <a:cubicBezTo>
                    <a:pt x="11497" y="10849"/>
                    <a:pt x="16897" y="14274"/>
                    <a:pt x="18997" y="16645"/>
                  </a:cubicBezTo>
                  <a:cubicBezTo>
                    <a:pt x="21097" y="19015"/>
                    <a:pt x="19897" y="20332"/>
                    <a:pt x="17797" y="20859"/>
                  </a:cubicBezTo>
                  <a:cubicBezTo>
                    <a:pt x="15697" y="21386"/>
                    <a:pt x="12697" y="21123"/>
                    <a:pt x="11197" y="20069"/>
                  </a:cubicBezTo>
                  <a:cubicBezTo>
                    <a:pt x="9697" y="19015"/>
                    <a:pt x="9697" y="17171"/>
                    <a:pt x="9997" y="15591"/>
                  </a:cubicBezTo>
                  <a:cubicBezTo>
                    <a:pt x="10297" y="14010"/>
                    <a:pt x="10897" y="12693"/>
                    <a:pt x="11497" y="11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5086019" y="999897"/>
              <a:ext cx="53711" cy="298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484" fill="norm" stroke="1" extrusionOk="0">
                  <a:moveTo>
                    <a:pt x="6127" y="0"/>
                  </a:moveTo>
                  <a:cubicBezTo>
                    <a:pt x="3635" y="4715"/>
                    <a:pt x="1143" y="9431"/>
                    <a:pt x="312" y="12930"/>
                  </a:cubicBezTo>
                  <a:cubicBezTo>
                    <a:pt x="-519" y="16428"/>
                    <a:pt x="312" y="18710"/>
                    <a:pt x="2804" y="20003"/>
                  </a:cubicBezTo>
                  <a:cubicBezTo>
                    <a:pt x="5296" y="21296"/>
                    <a:pt x="9450" y="21600"/>
                    <a:pt x="12773" y="21448"/>
                  </a:cubicBezTo>
                  <a:cubicBezTo>
                    <a:pt x="16096" y="21296"/>
                    <a:pt x="18589" y="20687"/>
                    <a:pt x="21081" y="20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5069879" y="1133247"/>
              <a:ext cx="165101" cy="133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0"/>
                  </a:moveTo>
                  <a:cubicBezTo>
                    <a:pt x="4708" y="2362"/>
                    <a:pt x="9415" y="4725"/>
                    <a:pt x="12323" y="6581"/>
                  </a:cubicBezTo>
                  <a:cubicBezTo>
                    <a:pt x="15231" y="8437"/>
                    <a:pt x="16338" y="9788"/>
                    <a:pt x="16477" y="11981"/>
                  </a:cubicBezTo>
                  <a:cubicBezTo>
                    <a:pt x="16615" y="14175"/>
                    <a:pt x="15785" y="17212"/>
                    <a:pt x="14677" y="19069"/>
                  </a:cubicBezTo>
                  <a:cubicBezTo>
                    <a:pt x="13569" y="20925"/>
                    <a:pt x="12185" y="21600"/>
                    <a:pt x="11354" y="21094"/>
                  </a:cubicBezTo>
                  <a:cubicBezTo>
                    <a:pt x="10523" y="20588"/>
                    <a:pt x="10246" y="18900"/>
                    <a:pt x="11354" y="15525"/>
                  </a:cubicBezTo>
                  <a:cubicBezTo>
                    <a:pt x="12462" y="12150"/>
                    <a:pt x="14954" y="7087"/>
                    <a:pt x="16892" y="4219"/>
                  </a:cubicBezTo>
                  <a:cubicBezTo>
                    <a:pt x="18831" y="1350"/>
                    <a:pt x="20215" y="67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5254029" y="1139597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5273079" y="1076097"/>
              <a:ext cx="6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5323879" y="998222"/>
              <a:ext cx="64724" cy="297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346" fill="norm" stroke="1" extrusionOk="0">
                  <a:moveTo>
                    <a:pt x="18813" y="2402"/>
                  </a:moveTo>
                  <a:cubicBezTo>
                    <a:pt x="20206" y="1337"/>
                    <a:pt x="21600" y="272"/>
                    <a:pt x="21252" y="44"/>
                  </a:cubicBezTo>
                  <a:cubicBezTo>
                    <a:pt x="20903" y="-184"/>
                    <a:pt x="18813" y="424"/>
                    <a:pt x="14981" y="2934"/>
                  </a:cubicBezTo>
                  <a:cubicBezTo>
                    <a:pt x="11148" y="5444"/>
                    <a:pt x="5574" y="9855"/>
                    <a:pt x="2787" y="12974"/>
                  </a:cubicBezTo>
                  <a:cubicBezTo>
                    <a:pt x="0" y="16092"/>
                    <a:pt x="0" y="17917"/>
                    <a:pt x="1394" y="19210"/>
                  </a:cubicBezTo>
                  <a:cubicBezTo>
                    <a:pt x="2787" y="20503"/>
                    <a:pt x="5574" y="21264"/>
                    <a:pt x="8361" y="21340"/>
                  </a:cubicBezTo>
                  <a:cubicBezTo>
                    <a:pt x="11148" y="21416"/>
                    <a:pt x="13935" y="20808"/>
                    <a:pt x="16374" y="19362"/>
                  </a:cubicBezTo>
                  <a:cubicBezTo>
                    <a:pt x="18813" y="17917"/>
                    <a:pt x="20903" y="15636"/>
                    <a:pt x="21252" y="14115"/>
                  </a:cubicBezTo>
                  <a:cubicBezTo>
                    <a:pt x="21600" y="12593"/>
                    <a:pt x="20206" y="11833"/>
                    <a:pt x="17419" y="11377"/>
                  </a:cubicBezTo>
                  <a:cubicBezTo>
                    <a:pt x="14632" y="10920"/>
                    <a:pt x="10452" y="10768"/>
                    <a:pt x="7316" y="10996"/>
                  </a:cubicBezTo>
                  <a:cubicBezTo>
                    <a:pt x="4181" y="11224"/>
                    <a:pt x="2090" y="11833"/>
                    <a:pt x="0" y="12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5438605" y="1001212"/>
              <a:ext cx="247149" cy="284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074" fill="norm" stroke="1" extrusionOk="0">
                  <a:moveTo>
                    <a:pt x="1610" y="11642"/>
                  </a:moveTo>
                  <a:cubicBezTo>
                    <a:pt x="1061" y="13050"/>
                    <a:pt x="512" y="14459"/>
                    <a:pt x="238" y="15555"/>
                  </a:cubicBezTo>
                  <a:cubicBezTo>
                    <a:pt x="-37" y="16650"/>
                    <a:pt x="-37" y="17433"/>
                    <a:pt x="55" y="18216"/>
                  </a:cubicBezTo>
                  <a:cubicBezTo>
                    <a:pt x="146" y="18998"/>
                    <a:pt x="329" y="19781"/>
                    <a:pt x="878" y="19937"/>
                  </a:cubicBezTo>
                  <a:cubicBezTo>
                    <a:pt x="1427" y="20094"/>
                    <a:pt x="2343" y="19624"/>
                    <a:pt x="3258" y="18842"/>
                  </a:cubicBezTo>
                  <a:cubicBezTo>
                    <a:pt x="4173" y="18059"/>
                    <a:pt x="5088" y="16963"/>
                    <a:pt x="5729" y="16024"/>
                  </a:cubicBezTo>
                  <a:cubicBezTo>
                    <a:pt x="6370" y="15085"/>
                    <a:pt x="6736" y="14303"/>
                    <a:pt x="6736" y="14303"/>
                  </a:cubicBezTo>
                  <a:cubicBezTo>
                    <a:pt x="6736" y="14303"/>
                    <a:pt x="6370" y="15085"/>
                    <a:pt x="6095" y="15868"/>
                  </a:cubicBezTo>
                  <a:cubicBezTo>
                    <a:pt x="5821" y="16650"/>
                    <a:pt x="5638" y="17433"/>
                    <a:pt x="5546" y="18294"/>
                  </a:cubicBezTo>
                  <a:cubicBezTo>
                    <a:pt x="5455" y="19155"/>
                    <a:pt x="5455" y="20094"/>
                    <a:pt x="5912" y="20642"/>
                  </a:cubicBezTo>
                  <a:cubicBezTo>
                    <a:pt x="6370" y="21189"/>
                    <a:pt x="7285" y="21346"/>
                    <a:pt x="8658" y="20329"/>
                  </a:cubicBezTo>
                  <a:cubicBezTo>
                    <a:pt x="10031" y="19311"/>
                    <a:pt x="11861" y="17120"/>
                    <a:pt x="13966" y="14068"/>
                  </a:cubicBezTo>
                  <a:cubicBezTo>
                    <a:pt x="16071" y="11016"/>
                    <a:pt x="18451" y="7103"/>
                    <a:pt x="19824" y="4520"/>
                  </a:cubicBezTo>
                  <a:cubicBezTo>
                    <a:pt x="21197" y="1937"/>
                    <a:pt x="21563" y="685"/>
                    <a:pt x="21288" y="216"/>
                  </a:cubicBezTo>
                  <a:cubicBezTo>
                    <a:pt x="21014" y="-254"/>
                    <a:pt x="20099" y="59"/>
                    <a:pt x="19092" y="998"/>
                  </a:cubicBezTo>
                  <a:cubicBezTo>
                    <a:pt x="18085" y="1937"/>
                    <a:pt x="16987" y="3503"/>
                    <a:pt x="16071" y="6242"/>
                  </a:cubicBezTo>
                  <a:cubicBezTo>
                    <a:pt x="15156" y="8981"/>
                    <a:pt x="14424" y="12894"/>
                    <a:pt x="14424" y="15242"/>
                  </a:cubicBezTo>
                  <a:cubicBezTo>
                    <a:pt x="14424" y="17589"/>
                    <a:pt x="15156" y="18372"/>
                    <a:pt x="15980" y="18842"/>
                  </a:cubicBezTo>
                  <a:cubicBezTo>
                    <a:pt x="16804" y="19311"/>
                    <a:pt x="17719" y="19468"/>
                    <a:pt x="18268" y="19155"/>
                  </a:cubicBezTo>
                  <a:cubicBezTo>
                    <a:pt x="18817" y="18842"/>
                    <a:pt x="19000" y="18059"/>
                    <a:pt x="19000" y="17511"/>
                  </a:cubicBezTo>
                  <a:cubicBezTo>
                    <a:pt x="19000" y="16963"/>
                    <a:pt x="18817" y="16650"/>
                    <a:pt x="18634" y="16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5580561" y="1120547"/>
              <a:ext cx="137019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600" fill="norm" stroke="1" extrusionOk="0">
                  <a:moveTo>
                    <a:pt x="3512" y="21600"/>
                  </a:moveTo>
                  <a:cubicBezTo>
                    <a:pt x="1549" y="17100"/>
                    <a:pt x="-415" y="12600"/>
                    <a:pt x="76" y="10350"/>
                  </a:cubicBezTo>
                  <a:cubicBezTo>
                    <a:pt x="567" y="8100"/>
                    <a:pt x="3512" y="8100"/>
                    <a:pt x="7440" y="6750"/>
                  </a:cubicBezTo>
                  <a:cubicBezTo>
                    <a:pt x="11367" y="5400"/>
                    <a:pt x="16276" y="2700"/>
                    <a:pt x="211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Line"/>
            <p:cNvSpPr/>
            <p:nvPr/>
          </p:nvSpPr>
          <p:spPr>
            <a:xfrm>
              <a:off x="5749971" y="1139597"/>
              <a:ext cx="18409" cy="84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600" fill="norm" stroke="1" extrusionOk="0">
                  <a:moveTo>
                    <a:pt x="13673" y="0"/>
                  </a:moveTo>
                  <a:cubicBezTo>
                    <a:pt x="8873" y="5400"/>
                    <a:pt x="4073" y="10800"/>
                    <a:pt x="1673" y="14850"/>
                  </a:cubicBezTo>
                  <a:cubicBezTo>
                    <a:pt x="-727" y="18900"/>
                    <a:pt x="-727" y="21600"/>
                    <a:pt x="2873" y="21600"/>
                  </a:cubicBezTo>
                  <a:cubicBezTo>
                    <a:pt x="6473" y="21600"/>
                    <a:pt x="13673" y="18900"/>
                    <a:pt x="20873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5787429" y="1082447"/>
              <a:ext cx="6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5857279" y="1126897"/>
              <a:ext cx="84269" cy="134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063" fill="norm" stroke="1" extrusionOk="0">
                  <a:moveTo>
                    <a:pt x="11063" y="0"/>
                  </a:moveTo>
                  <a:cubicBezTo>
                    <a:pt x="7376" y="3323"/>
                    <a:pt x="3688" y="6646"/>
                    <a:pt x="1844" y="9305"/>
                  </a:cubicBezTo>
                  <a:cubicBezTo>
                    <a:pt x="0" y="11963"/>
                    <a:pt x="0" y="13957"/>
                    <a:pt x="0" y="15785"/>
                  </a:cubicBezTo>
                  <a:cubicBezTo>
                    <a:pt x="0" y="17612"/>
                    <a:pt x="0" y="19274"/>
                    <a:pt x="1844" y="20271"/>
                  </a:cubicBezTo>
                  <a:cubicBezTo>
                    <a:pt x="3688" y="21268"/>
                    <a:pt x="7376" y="21600"/>
                    <a:pt x="11063" y="19606"/>
                  </a:cubicBezTo>
                  <a:cubicBezTo>
                    <a:pt x="14751" y="17612"/>
                    <a:pt x="18439" y="13292"/>
                    <a:pt x="20020" y="10302"/>
                  </a:cubicBezTo>
                  <a:cubicBezTo>
                    <a:pt x="21600" y="7311"/>
                    <a:pt x="21073" y="5649"/>
                    <a:pt x="19493" y="4985"/>
                  </a:cubicBezTo>
                  <a:cubicBezTo>
                    <a:pt x="17912" y="4320"/>
                    <a:pt x="15278" y="4652"/>
                    <a:pt x="12644" y="4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5980856" y="1116784"/>
              <a:ext cx="117361" cy="168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1015" fill="norm" stroke="1" extrusionOk="0">
                  <a:moveTo>
                    <a:pt x="1750" y="2839"/>
                  </a:moveTo>
                  <a:cubicBezTo>
                    <a:pt x="1750" y="5474"/>
                    <a:pt x="1750" y="8108"/>
                    <a:pt x="1371" y="10083"/>
                  </a:cubicBezTo>
                  <a:cubicBezTo>
                    <a:pt x="992" y="12059"/>
                    <a:pt x="234" y="13376"/>
                    <a:pt x="44" y="13244"/>
                  </a:cubicBezTo>
                  <a:cubicBezTo>
                    <a:pt x="-145" y="13113"/>
                    <a:pt x="234" y="11532"/>
                    <a:pt x="1939" y="9161"/>
                  </a:cubicBezTo>
                  <a:cubicBezTo>
                    <a:pt x="3644" y="6791"/>
                    <a:pt x="6676" y="3630"/>
                    <a:pt x="9139" y="1786"/>
                  </a:cubicBezTo>
                  <a:cubicBezTo>
                    <a:pt x="11602" y="-58"/>
                    <a:pt x="13497" y="-585"/>
                    <a:pt x="15581" y="732"/>
                  </a:cubicBezTo>
                  <a:cubicBezTo>
                    <a:pt x="17666" y="2049"/>
                    <a:pt x="19939" y="5210"/>
                    <a:pt x="20697" y="8898"/>
                  </a:cubicBezTo>
                  <a:cubicBezTo>
                    <a:pt x="21455" y="12586"/>
                    <a:pt x="20697" y="16800"/>
                    <a:pt x="19939" y="21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6638329" y="1025297"/>
              <a:ext cx="1270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863"/>
                    <a:pt x="7200" y="7727"/>
                    <a:pt x="10800" y="11327"/>
                  </a:cubicBezTo>
                  <a:cubicBezTo>
                    <a:pt x="14400" y="14927"/>
                    <a:pt x="18000" y="1826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Line"/>
            <p:cNvSpPr/>
            <p:nvPr/>
          </p:nvSpPr>
          <p:spPr>
            <a:xfrm>
              <a:off x="6611720" y="1000020"/>
              <a:ext cx="238604" cy="330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454" fill="norm" stroke="1" extrusionOk="0">
                  <a:moveTo>
                    <a:pt x="21140" y="1643"/>
                  </a:moveTo>
                  <a:cubicBezTo>
                    <a:pt x="21330" y="955"/>
                    <a:pt x="21519" y="267"/>
                    <a:pt x="21140" y="60"/>
                  </a:cubicBezTo>
                  <a:cubicBezTo>
                    <a:pt x="20761" y="-146"/>
                    <a:pt x="19814" y="129"/>
                    <a:pt x="17824" y="1574"/>
                  </a:cubicBezTo>
                  <a:cubicBezTo>
                    <a:pt x="15835" y="3018"/>
                    <a:pt x="12803" y="5632"/>
                    <a:pt x="9772" y="8522"/>
                  </a:cubicBezTo>
                  <a:cubicBezTo>
                    <a:pt x="6740" y="11411"/>
                    <a:pt x="3708" y="14575"/>
                    <a:pt x="2003" y="16501"/>
                  </a:cubicBezTo>
                  <a:cubicBezTo>
                    <a:pt x="298" y="18427"/>
                    <a:pt x="-81" y="19115"/>
                    <a:pt x="14" y="19734"/>
                  </a:cubicBezTo>
                  <a:cubicBezTo>
                    <a:pt x="108" y="20353"/>
                    <a:pt x="677" y="20904"/>
                    <a:pt x="1245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3" name="Line"/>
            <p:cNvSpPr/>
            <p:nvPr/>
          </p:nvSpPr>
          <p:spPr>
            <a:xfrm>
              <a:off x="7346979" y="1158647"/>
              <a:ext cx="123201" cy="163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374" fill="norm" stroke="1" extrusionOk="0">
                  <a:moveTo>
                    <a:pt x="3736" y="831"/>
                  </a:moveTo>
                  <a:cubicBezTo>
                    <a:pt x="2272" y="3600"/>
                    <a:pt x="807" y="6369"/>
                    <a:pt x="258" y="9554"/>
                  </a:cubicBezTo>
                  <a:cubicBezTo>
                    <a:pt x="-291" y="12738"/>
                    <a:pt x="75" y="16338"/>
                    <a:pt x="990" y="18554"/>
                  </a:cubicBezTo>
                  <a:cubicBezTo>
                    <a:pt x="1906" y="20769"/>
                    <a:pt x="3370" y="21600"/>
                    <a:pt x="4651" y="21323"/>
                  </a:cubicBezTo>
                  <a:cubicBezTo>
                    <a:pt x="5933" y="21046"/>
                    <a:pt x="7031" y="19662"/>
                    <a:pt x="7763" y="18138"/>
                  </a:cubicBezTo>
                  <a:cubicBezTo>
                    <a:pt x="8495" y="16615"/>
                    <a:pt x="8862" y="14954"/>
                    <a:pt x="9045" y="14815"/>
                  </a:cubicBezTo>
                  <a:cubicBezTo>
                    <a:pt x="9228" y="14677"/>
                    <a:pt x="9228" y="16062"/>
                    <a:pt x="9411" y="17446"/>
                  </a:cubicBezTo>
                  <a:cubicBezTo>
                    <a:pt x="9594" y="18831"/>
                    <a:pt x="9960" y="20215"/>
                    <a:pt x="11058" y="20769"/>
                  </a:cubicBezTo>
                  <a:cubicBezTo>
                    <a:pt x="12156" y="21323"/>
                    <a:pt x="13987" y="21046"/>
                    <a:pt x="15817" y="19523"/>
                  </a:cubicBezTo>
                  <a:cubicBezTo>
                    <a:pt x="17648" y="18000"/>
                    <a:pt x="19478" y="15231"/>
                    <a:pt x="20394" y="11769"/>
                  </a:cubicBezTo>
                  <a:cubicBezTo>
                    <a:pt x="21309" y="8308"/>
                    <a:pt x="21309" y="4154"/>
                    <a:pt x="2130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7495579" y="1190397"/>
              <a:ext cx="381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7527329" y="1095147"/>
              <a:ext cx="12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7609879" y="999897"/>
              <a:ext cx="317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236"/>
                    <a:pt x="7200" y="10473"/>
                    <a:pt x="3600" y="14073"/>
                  </a:cubicBezTo>
                  <a:cubicBezTo>
                    <a:pt x="0" y="17673"/>
                    <a:pt x="0" y="196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7551671" y="1041085"/>
              <a:ext cx="204259" cy="244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515" fill="norm" stroke="1" extrusionOk="0">
                  <a:moveTo>
                    <a:pt x="4077" y="14812"/>
                  </a:moveTo>
                  <a:cubicBezTo>
                    <a:pt x="2314" y="14812"/>
                    <a:pt x="551" y="14812"/>
                    <a:pt x="110" y="14532"/>
                  </a:cubicBezTo>
                  <a:cubicBezTo>
                    <a:pt x="-331" y="14253"/>
                    <a:pt x="551" y="13694"/>
                    <a:pt x="2755" y="11460"/>
                  </a:cubicBezTo>
                  <a:cubicBezTo>
                    <a:pt x="4959" y="9225"/>
                    <a:pt x="8485" y="5315"/>
                    <a:pt x="10579" y="2987"/>
                  </a:cubicBezTo>
                  <a:cubicBezTo>
                    <a:pt x="12673" y="660"/>
                    <a:pt x="13334" y="-85"/>
                    <a:pt x="13885" y="8"/>
                  </a:cubicBezTo>
                  <a:cubicBezTo>
                    <a:pt x="14436" y="101"/>
                    <a:pt x="14877" y="1032"/>
                    <a:pt x="14767" y="3081"/>
                  </a:cubicBezTo>
                  <a:cubicBezTo>
                    <a:pt x="14657" y="5129"/>
                    <a:pt x="13996" y="8294"/>
                    <a:pt x="13555" y="10622"/>
                  </a:cubicBezTo>
                  <a:cubicBezTo>
                    <a:pt x="13114" y="12949"/>
                    <a:pt x="12893" y="14439"/>
                    <a:pt x="13224" y="14532"/>
                  </a:cubicBezTo>
                  <a:cubicBezTo>
                    <a:pt x="13555" y="14625"/>
                    <a:pt x="14436" y="13322"/>
                    <a:pt x="15318" y="12298"/>
                  </a:cubicBezTo>
                  <a:cubicBezTo>
                    <a:pt x="16200" y="11274"/>
                    <a:pt x="17081" y="10529"/>
                    <a:pt x="18073" y="10343"/>
                  </a:cubicBezTo>
                  <a:cubicBezTo>
                    <a:pt x="19065" y="10156"/>
                    <a:pt x="20167" y="10529"/>
                    <a:pt x="20718" y="12484"/>
                  </a:cubicBezTo>
                  <a:cubicBezTo>
                    <a:pt x="21269" y="14439"/>
                    <a:pt x="21269" y="17977"/>
                    <a:pt x="21269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8300898" y="1027413"/>
              <a:ext cx="451982" cy="262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413" fill="norm" stroke="1" extrusionOk="0">
                  <a:moveTo>
                    <a:pt x="2174" y="4493"/>
                  </a:moveTo>
                  <a:cubicBezTo>
                    <a:pt x="2476" y="3802"/>
                    <a:pt x="2779" y="3110"/>
                    <a:pt x="3082" y="2160"/>
                  </a:cubicBezTo>
                  <a:cubicBezTo>
                    <a:pt x="3385" y="1210"/>
                    <a:pt x="3688" y="0"/>
                    <a:pt x="3738" y="0"/>
                  </a:cubicBezTo>
                  <a:cubicBezTo>
                    <a:pt x="3789" y="0"/>
                    <a:pt x="3587" y="1210"/>
                    <a:pt x="3334" y="3888"/>
                  </a:cubicBezTo>
                  <a:cubicBezTo>
                    <a:pt x="3082" y="6566"/>
                    <a:pt x="2779" y="10714"/>
                    <a:pt x="2628" y="13306"/>
                  </a:cubicBezTo>
                  <a:cubicBezTo>
                    <a:pt x="2476" y="15898"/>
                    <a:pt x="2476" y="16934"/>
                    <a:pt x="2527" y="18058"/>
                  </a:cubicBezTo>
                  <a:cubicBezTo>
                    <a:pt x="2577" y="19181"/>
                    <a:pt x="2678" y="20390"/>
                    <a:pt x="2981" y="20995"/>
                  </a:cubicBezTo>
                  <a:cubicBezTo>
                    <a:pt x="3284" y="21600"/>
                    <a:pt x="3789" y="21600"/>
                    <a:pt x="4192" y="20650"/>
                  </a:cubicBezTo>
                  <a:cubicBezTo>
                    <a:pt x="4596" y="19699"/>
                    <a:pt x="4899" y="17798"/>
                    <a:pt x="4344" y="15984"/>
                  </a:cubicBezTo>
                  <a:cubicBezTo>
                    <a:pt x="3789" y="14170"/>
                    <a:pt x="2375" y="12442"/>
                    <a:pt x="1417" y="11405"/>
                  </a:cubicBezTo>
                  <a:cubicBezTo>
                    <a:pt x="458" y="10368"/>
                    <a:pt x="-47" y="10022"/>
                    <a:pt x="3" y="9590"/>
                  </a:cubicBezTo>
                  <a:cubicBezTo>
                    <a:pt x="54" y="9158"/>
                    <a:pt x="660" y="8640"/>
                    <a:pt x="1517" y="8467"/>
                  </a:cubicBezTo>
                  <a:cubicBezTo>
                    <a:pt x="2375" y="8294"/>
                    <a:pt x="3486" y="8467"/>
                    <a:pt x="4344" y="9590"/>
                  </a:cubicBezTo>
                  <a:cubicBezTo>
                    <a:pt x="5202" y="10714"/>
                    <a:pt x="5807" y="12787"/>
                    <a:pt x="6110" y="14256"/>
                  </a:cubicBezTo>
                  <a:cubicBezTo>
                    <a:pt x="6413" y="15725"/>
                    <a:pt x="6413" y="16589"/>
                    <a:pt x="6211" y="17453"/>
                  </a:cubicBezTo>
                  <a:cubicBezTo>
                    <a:pt x="6009" y="18317"/>
                    <a:pt x="5605" y="19181"/>
                    <a:pt x="5353" y="19094"/>
                  </a:cubicBezTo>
                  <a:cubicBezTo>
                    <a:pt x="5101" y="19008"/>
                    <a:pt x="5000" y="17971"/>
                    <a:pt x="5252" y="16416"/>
                  </a:cubicBezTo>
                  <a:cubicBezTo>
                    <a:pt x="5504" y="14861"/>
                    <a:pt x="6110" y="12787"/>
                    <a:pt x="6615" y="11491"/>
                  </a:cubicBezTo>
                  <a:cubicBezTo>
                    <a:pt x="7119" y="10195"/>
                    <a:pt x="7523" y="9677"/>
                    <a:pt x="7977" y="9331"/>
                  </a:cubicBezTo>
                  <a:cubicBezTo>
                    <a:pt x="8432" y="8986"/>
                    <a:pt x="8936" y="8813"/>
                    <a:pt x="9239" y="9158"/>
                  </a:cubicBezTo>
                  <a:cubicBezTo>
                    <a:pt x="9542" y="9504"/>
                    <a:pt x="9643" y="10368"/>
                    <a:pt x="9693" y="11232"/>
                  </a:cubicBezTo>
                  <a:cubicBezTo>
                    <a:pt x="9744" y="12096"/>
                    <a:pt x="9744" y="12960"/>
                    <a:pt x="9693" y="13824"/>
                  </a:cubicBezTo>
                  <a:cubicBezTo>
                    <a:pt x="9643" y="14688"/>
                    <a:pt x="9542" y="15552"/>
                    <a:pt x="9693" y="15725"/>
                  </a:cubicBezTo>
                  <a:cubicBezTo>
                    <a:pt x="9845" y="15898"/>
                    <a:pt x="10248" y="15379"/>
                    <a:pt x="10602" y="14342"/>
                  </a:cubicBezTo>
                  <a:cubicBezTo>
                    <a:pt x="10955" y="13306"/>
                    <a:pt x="11258" y="11750"/>
                    <a:pt x="11359" y="11664"/>
                  </a:cubicBezTo>
                  <a:cubicBezTo>
                    <a:pt x="11460" y="11578"/>
                    <a:pt x="11359" y="12960"/>
                    <a:pt x="11308" y="14083"/>
                  </a:cubicBezTo>
                  <a:cubicBezTo>
                    <a:pt x="11258" y="15206"/>
                    <a:pt x="11258" y="16070"/>
                    <a:pt x="11510" y="16675"/>
                  </a:cubicBezTo>
                  <a:cubicBezTo>
                    <a:pt x="11762" y="17280"/>
                    <a:pt x="12267" y="17626"/>
                    <a:pt x="13024" y="17366"/>
                  </a:cubicBezTo>
                  <a:cubicBezTo>
                    <a:pt x="13781" y="17107"/>
                    <a:pt x="14790" y="16243"/>
                    <a:pt x="15648" y="14861"/>
                  </a:cubicBezTo>
                  <a:cubicBezTo>
                    <a:pt x="16506" y="13478"/>
                    <a:pt x="17213" y="11578"/>
                    <a:pt x="17566" y="10195"/>
                  </a:cubicBezTo>
                  <a:cubicBezTo>
                    <a:pt x="17919" y="8813"/>
                    <a:pt x="17919" y="7949"/>
                    <a:pt x="17667" y="7690"/>
                  </a:cubicBezTo>
                  <a:cubicBezTo>
                    <a:pt x="17415" y="7430"/>
                    <a:pt x="16910" y="7776"/>
                    <a:pt x="16254" y="8986"/>
                  </a:cubicBezTo>
                  <a:cubicBezTo>
                    <a:pt x="15598" y="10195"/>
                    <a:pt x="14790" y="12269"/>
                    <a:pt x="14437" y="13738"/>
                  </a:cubicBezTo>
                  <a:cubicBezTo>
                    <a:pt x="14084" y="15206"/>
                    <a:pt x="14185" y="16070"/>
                    <a:pt x="14488" y="16589"/>
                  </a:cubicBezTo>
                  <a:cubicBezTo>
                    <a:pt x="14790" y="17107"/>
                    <a:pt x="15295" y="17280"/>
                    <a:pt x="16506" y="17194"/>
                  </a:cubicBezTo>
                  <a:cubicBezTo>
                    <a:pt x="17717" y="17107"/>
                    <a:pt x="19635" y="16762"/>
                    <a:pt x="21553" y="16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9076729" y="1126897"/>
              <a:ext cx="1206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58" y="4235"/>
                    <a:pt x="1516" y="8471"/>
                    <a:pt x="1705" y="12282"/>
                  </a:cubicBezTo>
                  <a:cubicBezTo>
                    <a:pt x="1895" y="16094"/>
                    <a:pt x="1516" y="19482"/>
                    <a:pt x="1326" y="20118"/>
                  </a:cubicBezTo>
                  <a:cubicBezTo>
                    <a:pt x="1137" y="20753"/>
                    <a:pt x="1137" y="18635"/>
                    <a:pt x="1705" y="15882"/>
                  </a:cubicBezTo>
                  <a:cubicBezTo>
                    <a:pt x="2274" y="13129"/>
                    <a:pt x="3411" y="9741"/>
                    <a:pt x="4358" y="6988"/>
                  </a:cubicBezTo>
                  <a:cubicBezTo>
                    <a:pt x="5305" y="4235"/>
                    <a:pt x="6063" y="2118"/>
                    <a:pt x="6442" y="2118"/>
                  </a:cubicBezTo>
                  <a:cubicBezTo>
                    <a:pt x="6821" y="2118"/>
                    <a:pt x="6821" y="4235"/>
                    <a:pt x="7011" y="6353"/>
                  </a:cubicBezTo>
                  <a:cubicBezTo>
                    <a:pt x="7200" y="8471"/>
                    <a:pt x="7579" y="10588"/>
                    <a:pt x="8147" y="10588"/>
                  </a:cubicBezTo>
                  <a:cubicBezTo>
                    <a:pt x="8716" y="10588"/>
                    <a:pt x="9474" y="8471"/>
                    <a:pt x="11179" y="6141"/>
                  </a:cubicBezTo>
                  <a:cubicBezTo>
                    <a:pt x="12884" y="3812"/>
                    <a:pt x="15537" y="1271"/>
                    <a:pt x="17432" y="1482"/>
                  </a:cubicBezTo>
                  <a:cubicBezTo>
                    <a:pt x="19326" y="1694"/>
                    <a:pt x="20463" y="4659"/>
                    <a:pt x="21032" y="8471"/>
                  </a:cubicBezTo>
                  <a:cubicBezTo>
                    <a:pt x="21600" y="12282"/>
                    <a:pt x="21600" y="1694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9221425" y="1121999"/>
              <a:ext cx="360975" cy="114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0879" fill="norm" stroke="1" extrusionOk="0">
                  <a:moveTo>
                    <a:pt x="1578" y="6678"/>
                  </a:moveTo>
                  <a:cubicBezTo>
                    <a:pt x="2202" y="6678"/>
                    <a:pt x="2827" y="6678"/>
                    <a:pt x="3451" y="6485"/>
                  </a:cubicBezTo>
                  <a:cubicBezTo>
                    <a:pt x="4075" y="6292"/>
                    <a:pt x="4699" y="5906"/>
                    <a:pt x="5012" y="4749"/>
                  </a:cubicBezTo>
                  <a:cubicBezTo>
                    <a:pt x="5324" y="3592"/>
                    <a:pt x="5324" y="1664"/>
                    <a:pt x="4887" y="892"/>
                  </a:cubicBezTo>
                  <a:cubicBezTo>
                    <a:pt x="4450" y="121"/>
                    <a:pt x="3576" y="506"/>
                    <a:pt x="2702" y="2049"/>
                  </a:cubicBezTo>
                  <a:cubicBezTo>
                    <a:pt x="1828" y="3592"/>
                    <a:pt x="954" y="6292"/>
                    <a:pt x="454" y="8606"/>
                  </a:cubicBezTo>
                  <a:cubicBezTo>
                    <a:pt x="-45" y="10921"/>
                    <a:pt x="-170" y="12849"/>
                    <a:pt x="267" y="15164"/>
                  </a:cubicBezTo>
                  <a:cubicBezTo>
                    <a:pt x="704" y="17478"/>
                    <a:pt x="1703" y="20178"/>
                    <a:pt x="3201" y="20756"/>
                  </a:cubicBezTo>
                  <a:cubicBezTo>
                    <a:pt x="4699" y="21335"/>
                    <a:pt x="6697" y="19792"/>
                    <a:pt x="8320" y="17671"/>
                  </a:cubicBezTo>
                  <a:cubicBezTo>
                    <a:pt x="9943" y="15549"/>
                    <a:pt x="11192" y="12849"/>
                    <a:pt x="11816" y="10535"/>
                  </a:cubicBezTo>
                  <a:cubicBezTo>
                    <a:pt x="12440" y="8221"/>
                    <a:pt x="12440" y="6292"/>
                    <a:pt x="12128" y="5135"/>
                  </a:cubicBezTo>
                  <a:cubicBezTo>
                    <a:pt x="11816" y="3978"/>
                    <a:pt x="11192" y="3592"/>
                    <a:pt x="10505" y="3978"/>
                  </a:cubicBezTo>
                  <a:cubicBezTo>
                    <a:pt x="9818" y="4364"/>
                    <a:pt x="9069" y="5521"/>
                    <a:pt x="8570" y="7064"/>
                  </a:cubicBezTo>
                  <a:cubicBezTo>
                    <a:pt x="8070" y="8606"/>
                    <a:pt x="7821" y="10535"/>
                    <a:pt x="7633" y="12464"/>
                  </a:cubicBezTo>
                  <a:cubicBezTo>
                    <a:pt x="7446" y="14392"/>
                    <a:pt x="7321" y="16321"/>
                    <a:pt x="7571" y="17092"/>
                  </a:cubicBezTo>
                  <a:cubicBezTo>
                    <a:pt x="7821" y="17864"/>
                    <a:pt x="8445" y="17478"/>
                    <a:pt x="9007" y="16706"/>
                  </a:cubicBezTo>
                  <a:cubicBezTo>
                    <a:pt x="9569" y="15935"/>
                    <a:pt x="10068" y="14778"/>
                    <a:pt x="10568" y="13621"/>
                  </a:cubicBezTo>
                  <a:cubicBezTo>
                    <a:pt x="11067" y="12464"/>
                    <a:pt x="11566" y="11306"/>
                    <a:pt x="11629" y="11499"/>
                  </a:cubicBezTo>
                  <a:cubicBezTo>
                    <a:pt x="11691" y="11692"/>
                    <a:pt x="11317" y="13235"/>
                    <a:pt x="11442" y="14199"/>
                  </a:cubicBezTo>
                  <a:cubicBezTo>
                    <a:pt x="11566" y="15164"/>
                    <a:pt x="12191" y="15549"/>
                    <a:pt x="12877" y="14585"/>
                  </a:cubicBezTo>
                  <a:cubicBezTo>
                    <a:pt x="13564" y="13621"/>
                    <a:pt x="14313" y="11306"/>
                    <a:pt x="14688" y="11306"/>
                  </a:cubicBezTo>
                  <a:cubicBezTo>
                    <a:pt x="15062" y="11306"/>
                    <a:pt x="15062" y="13621"/>
                    <a:pt x="15000" y="15742"/>
                  </a:cubicBezTo>
                  <a:cubicBezTo>
                    <a:pt x="14938" y="17864"/>
                    <a:pt x="14813" y="19792"/>
                    <a:pt x="14750" y="19792"/>
                  </a:cubicBezTo>
                  <a:cubicBezTo>
                    <a:pt x="14688" y="19792"/>
                    <a:pt x="14688" y="17864"/>
                    <a:pt x="14938" y="14971"/>
                  </a:cubicBezTo>
                  <a:cubicBezTo>
                    <a:pt x="15187" y="12078"/>
                    <a:pt x="15687" y="8221"/>
                    <a:pt x="16186" y="5521"/>
                  </a:cubicBezTo>
                  <a:cubicBezTo>
                    <a:pt x="16685" y="2821"/>
                    <a:pt x="17185" y="1278"/>
                    <a:pt x="17747" y="506"/>
                  </a:cubicBezTo>
                  <a:cubicBezTo>
                    <a:pt x="18309" y="-265"/>
                    <a:pt x="18933" y="-265"/>
                    <a:pt x="19620" y="1278"/>
                  </a:cubicBezTo>
                  <a:cubicBezTo>
                    <a:pt x="20306" y="2821"/>
                    <a:pt x="21055" y="5906"/>
                    <a:pt x="21243" y="9378"/>
                  </a:cubicBezTo>
                  <a:cubicBezTo>
                    <a:pt x="21430" y="12849"/>
                    <a:pt x="21055" y="16706"/>
                    <a:pt x="20681" y="20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10083998" y="991269"/>
              <a:ext cx="173832" cy="331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111" fill="norm" stroke="1" extrusionOk="0">
                  <a:moveTo>
                    <a:pt x="21372" y="550"/>
                  </a:moveTo>
                  <a:cubicBezTo>
                    <a:pt x="18249" y="145"/>
                    <a:pt x="15126" y="-260"/>
                    <a:pt x="11613" y="212"/>
                  </a:cubicBezTo>
                  <a:cubicBezTo>
                    <a:pt x="8100" y="685"/>
                    <a:pt x="4196" y="2035"/>
                    <a:pt x="2244" y="4262"/>
                  </a:cubicBezTo>
                  <a:cubicBezTo>
                    <a:pt x="292" y="6490"/>
                    <a:pt x="292" y="9595"/>
                    <a:pt x="292" y="12025"/>
                  </a:cubicBezTo>
                  <a:cubicBezTo>
                    <a:pt x="292" y="14455"/>
                    <a:pt x="292" y="16210"/>
                    <a:pt x="162" y="17695"/>
                  </a:cubicBezTo>
                  <a:cubicBezTo>
                    <a:pt x="32" y="19180"/>
                    <a:pt x="-228" y="20395"/>
                    <a:pt x="423" y="20867"/>
                  </a:cubicBezTo>
                  <a:cubicBezTo>
                    <a:pt x="1073" y="21340"/>
                    <a:pt x="2635" y="21070"/>
                    <a:pt x="5627" y="20530"/>
                  </a:cubicBezTo>
                  <a:cubicBezTo>
                    <a:pt x="8620" y="19990"/>
                    <a:pt x="13044" y="19180"/>
                    <a:pt x="17468" y="18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10111779" y="1145947"/>
              <a:ext cx="1206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05" y="15300"/>
                    <a:pt x="10611" y="9000"/>
                    <a:pt x="14211" y="5400"/>
                  </a:cubicBezTo>
                  <a:cubicBezTo>
                    <a:pt x="17811" y="1800"/>
                    <a:pt x="19705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3" name="Line"/>
            <p:cNvSpPr/>
            <p:nvPr/>
          </p:nvSpPr>
          <p:spPr>
            <a:xfrm>
              <a:off x="10305660" y="940806"/>
              <a:ext cx="174470" cy="357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462" fill="norm" stroke="1" extrusionOk="0">
                  <a:moveTo>
                    <a:pt x="20417" y="2022"/>
                  </a:moveTo>
                  <a:cubicBezTo>
                    <a:pt x="20932" y="1387"/>
                    <a:pt x="21446" y="751"/>
                    <a:pt x="21060" y="370"/>
                  </a:cubicBezTo>
                  <a:cubicBezTo>
                    <a:pt x="20675" y="-11"/>
                    <a:pt x="19389" y="-138"/>
                    <a:pt x="16560" y="180"/>
                  </a:cubicBezTo>
                  <a:cubicBezTo>
                    <a:pt x="13732" y="497"/>
                    <a:pt x="9360" y="1260"/>
                    <a:pt x="6532" y="2213"/>
                  </a:cubicBezTo>
                  <a:cubicBezTo>
                    <a:pt x="3703" y="3166"/>
                    <a:pt x="2417" y="4309"/>
                    <a:pt x="1903" y="6278"/>
                  </a:cubicBezTo>
                  <a:cubicBezTo>
                    <a:pt x="1389" y="8248"/>
                    <a:pt x="1646" y="11043"/>
                    <a:pt x="1517" y="13140"/>
                  </a:cubicBezTo>
                  <a:cubicBezTo>
                    <a:pt x="1389" y="15236"/>
                    <a:pt x="875" y="16634"/>
                    <a:pt x="489" y="17650"/>
                  </a:cubicBezTo>
                  <a:cubicBezTo>
                    <a:pt x="103" y="18667"/>
                    <a:pt x="-154" y="19302"/>
                    <a:pt x="103" y="19874"/>
                  </a:cubicBezTo>
                  <a:cubicBezTo>
                    <a:pt x="360" y="20446"/>
                    <a:pt x="1132" y="20954"/>
                    <a:pt x="3960" y="21208"/>
                  </a:cubicBezTo>
                  <a:cubicBezTo>
                    <a:pt x="6789" y="21462"/>
                    <a:pt x="11675" y="21462"/>
                    <a:pt x="16560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4" name="Line"/>
            <p:cNvSpPr/>
            <p:nvPr/>
          </p:nvSpPr>
          <p:spPr>
            <a:xfrm>
              <a:off x="10524529" y="1044347"/>
              <a:ext cx="1587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44" y="2880"/>
                    <a:pt x="7488" y="5760"/>
                    <a:pt x="11088" y="9360"/>
                  </a:cubicBezTo>
                  <a:cubicBezTo>
                    <a:pt x="14688" y="12960"/>
                    <a:pt x="18144" y="172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10537245" y="1036658"/>
              <a:ext cx="158735" cy="242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345" fill="norm" stroke="1" extrusionOk="0">
                  <a:moveTo>
                    <a:pt x="21314" y="117"/>
                  </a:moveTo>
                  <a:cubicBezTo>
                    <a:pt x="19893" y="-69"/>
                    <a:pt x="18472" y="-255"/>
                    <a:pt x="16056" y="1421"/>
                  </a:cubicBezTo>
                  <a:cubicBezTo>
                    <a:pt x="13640" y="3097"/>
                    <a:pt x="10230" y="6635"/>
                    <a:pt x="7530" y="9800"/>
                  </a:cubicBezTo>
                  <a:cubicBezTo>
                    <a:pt x="4830" y="12966"/>
                    <a:pt x="2840" y="15759"/>
                    <a:pt x="1561" y="17621"/>
                  </a:cubicBezTo>
                  <a:cubicBezTo>
                    <a:pt x="282" y="19483"/>
                    <a:pt x="-286" y="20414"/>
                    <a:pt x="140" y="20879"/>
                  </a:cubicBezTo>
                  <a:cubicBezTo>
                    <a:pt x="567" y="21345"/>
                    <a:pt x="1988" y="21345"/>
                    <a:pt x="3409" y="21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6" name="Line"/>
            <p:cNvSpPr/>
            <p:nvPr/>
          </p:nvSpPr>
          <p:spPr>
            <a:xfrm>
              <a:off x="10727729" y="924202"/>
              <a:ext cx="214812" cy="401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439" fill="norm" stroke="1" extrusionOk="0">
                  <a:moveTo>
                    <a:pt x="0" y="1669"/>
                  </a:moveTo>
                  <a:cubicBezTo>
                    <a:pt x="1906" y="1104"/>
                    <a:pt x="3812" y="538"/>
                    <a:pt x="6459" y="256"/>
                  </a:cubicBezTo>
                  <a:cubicBezTo>
                    <a:pt x="9106" y="-27"/>
                    <a:pt x="12494" y="-27"/>
                    <a:pt x="14824" y="30"/>
                  </a:cubicBezTo>
                  <a:cubicBezTo>
                    <a:pt x="17153" y="86"/>
                    <a:pt x="18424" y="199"/>
                    <a:pt x="19376" y="482"/>
                  </a:cubicBezTo>
                  <a:cubicBezTo>
                    <a:pt x="20329" y="765"/>
                    <a:pt x="20965" y="1217"/>
                    <a:pt x="21282" y="1726"/>
                  </a:cubicBezTo>
                  <a:cubicBezTo>
                    <a:pt x="21600" y="2235"/>
                    <a:pt x="21600" y="2800"/>
                    <a:pt x="20965" y="4270"/>
                  </a:cubicBezTo>
                  <a:cubicBezTo>
                    <a:pt x="20329" y="5741"/>
                    <a:pt x="19059" y="8115"/>
                    <a:pt x="18318" y="10716"/>
                  </a:cubicBezTo>
                  <a:cubicBezTo>
                    <a:pt x="17576" y="13318"/>
                    <a:pt x="17365" y="16145"/>
                    <a:pt x="17576" y="18011"/>
                  </a:cubicBezTo>
                  <a:cubicBezTo>
                    <a:pt x="17788" y="19877"/>
                    <a:pt x="18424" y="20781"/>
                    <a:pt x="18212" y="21177"/>
                  </a:cubicBezTo>
                  <a:cubicBezTo>
                    <a:pt x="18000" y="21573"/>
                    <a:pt x="16941" y="21460"/>
                    <a:pt x="15353" y="21234"/>
                  </a:cubicBezTo>
                  <a:cubicBezTo>
                    <a:pt x="13765" y="21008"/>
                    <a:pt x="11647" y="20668"/>
                    <a:pt x="9529" y="20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7" name="Line"/>
            <p:cNvSpPr/>
            <p:nvPr/>
          </p:nvSpPr>
          <p:spPr>
            <a:xfrm>
              <a:off x="11083329" y="1139034"/>
              <a:ext cx="1143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200" y="11375"/>
                    <a:pt x="10400" y="2735"/>
                    <a:pt x="14000" y="575"/>
                  </a:cubicBezTo>
                  <a:cubicBezTo>
                    <a:pt x="17600" y="-1585"/>
                    <a:pt x="196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8" name="Line"/>
            <p:cNvSpPr/>
            <p:nvPr/>
          </p:nvSpPr>
          <p:spPr>
            <a:xfrm>
              <a:off x="11057929" y="1203097"/>
              <a:ext cx="158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5600"/>
                    <a:pt x="8640" y="9600"/>
                    <a:pt x="12240" y="6000"/>
                  </a:cubicBezTo>
                  <a:cubicBezTo>
                    <a:pt x="15840" y="2400"/>
                    <a:pt x="1872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9" name="Line"/>
            <p:cNvSpPr/>
            <p:nvPr/>
          </p:nvSpPr>
          <p:spPr>
            <a:xfrm>
              <a:off x="11311929" y="1060961"/>
              <a:ext cx="336551" cy="288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21466"/>
                  </a:moveTo>
                  <a:cubicBezTo>
                    <a:pt x="1766" y="17682"/>
                    <a:pt x="3532" y="13898"/>
                    <a:pt x="4958" y="10666"/>
                  </a:cubicBezTo>
                  <a:cubicBezTo>
                    <a:pt x="6385" y="7434"/>
                    <a:pt x="7472" y="4754"/>
                    <a:pt x="8151" y="2940"/>
                  </a:cubicBezTo>
                  <a:cubicBezTo>
                    <a:pt x="8830" y="1127"/>
                    <a:pt x="9102" y="181"/>
                    <a:pt x="9034" y="24"/>
                  </a:cubicBezTo>
                  <a:cubicBezTo>
                    <a:pt x="8966" y="-134"/>
                    <a:pt x="8558" y="497"/>
                    <a:pt x="8151" y="1837"/>
                  </a:cubicBezTo>
                  <a:cubicBezTo>
                    <a:pt x="7743" y="3177"/>
                    <a:pt x="7336" y="5227"/>
                    <a:pt x="7132" y="6882"/>
                  </a:cubicBezTo>
                  <a:cubicBezTo>
                    <a:pt x="6928" y="8538"/>
                    <a:pt x="6928" y="9799"/>
                    <a:pt x="7268" y="10587"/>
                  </a:cubicBezTo>
                  <a:cubicBezTo>
                    <a:pt x="7608" y="11375"/>
                    <a:pt x="8287" y="11691"/>
                    <a:pt x="8966" y="11770"/>
                  </a:cubicBezTo>
                  <a:cubicBezTo>
                    <a:pt x="9645" y="11848"/>
                    <a:pt x="10325" y="11691"/>
                    <a:pt x="11615" y="10035"/>
                  </a:cubicBezTo>
                  <a:cubicBezTo>
                    <a:pt x="12906" y="8380"/>
                    <a:pt x="14808" y="5227"/>
                    <a:pt x="15962" y="3256"/>
                  </a:cubicBezTo>
                  <a:cubicBezTo>
                    <a:pt x="17117" y="1285"/>
                    <a:pt x="17525" y="497"/>
                    <a:pt x="17457" y="418"/>
                  </a:cubicBezTo>
                  <a:cubicBezTo>
                    <a:pt x="17389" y="339"/>
                    <a:pt x="16845" y="970"/>
                    <a:pt x="16370" y="2310"/>
                  </a:cubicBezTo>
                  <a:cubicBezTo>
                    <a:pt x="15894" y="3650"/>
                    <a:pt x="15487" y="5700"/>
                    <a:pt x="15962" y="7355"/>
                  </a:cubicBezTo>
                  <a:cubicBezTo>
                    <a:pt x="16438" y="9011"/>
                    <a:pt x="17796" y="10272"/>
                    <a:pt x="18883" y="10824"/>
                  </a:cubicBezTo>
                  <a:cubicBezTo>
                    <a:pt x="19970" y="11375"/>
                    <a:pt x="20785" y="11218"/>
                    <a:pt x="21600" y="11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0" name="Line"/>
            <p:cNvSpPr/>
            <p:nvPr/>
          </p:nvSpPr>
          <p:spPr>
            <a:xfrm>
              <a:off x="356961" y="1764982"/>
              <a:ext cx="140919" cy="295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529" fill="norm" stroke="1" extrusionOk="0">
                  <a:moveTo>
                    <a:pt x="15660" y="14586"/>
                  </a:moveTo>
                  <a:cubicBezTo>
                    <a:pt x="12436" y="12889"/>
                    <a:pt x="9212" y="11192"/>
                    <a:pt x="7762" y="9340"/>
                  </a:cubicBezTo>
                  <a:cubicBezTo>
                    <a:pt x="6311" y="7489"/>
                    <a:pt x="6633" y="5483"/>
                    <a:pt x="7278" y="4095"/>
                  </a:cubicBezTo>
                  <a:cubicBezTo>
                    <a:pt x="7923" y="2706"/>
                    <a:pt x="8890" y="1935"/>
                    <a:pt x="10179" y="1240"/>
                  </a:cubicBezTo>
                  <a:cubicBezTo>
                    <a:pt x="11469" y="546"/>
                    <a:pt x="13081" y="-71"/>
                    <a:pt x="13887" y="6"/>
                  </a:cubicBezTo>
                  <a:cubicBezTo>
                    <a:pt x="14693" y="83"/>
                    <a:pt x="14693" y="855"/>
                    <a:pt x="13403" y="2860"/>
                  </a:cubicBezTo>
                  <a:cubicBezTo>
                    <a:pt x="12114" y="4866"/>
                    <a:pt x="9535" y="8106"/>
                    <a:pt x="7278" y="10420"/>
                  </a:cubicBezTo>
                  <a:cubicBezTo>
                    <a:pt x="5021" y="12735"/>
                    <a:pt x="3087" y="14123"/>
                    <a:pt x="1797" y="15203"/>
                  </a:cubicBezTo>
                  <a:cubicBezTo>
                    <a:pt x="508" y="16283"/>
                    <a:pt x="-137" y="17055"/>
                    <a:pt x="24" y="17749"/>
                  </a:cubicBezTo>
                  <a:cubicBezTo>
                    <a:pt x="185" y="18443"/>
                    <a:pt x="1153" y="19060"/>
                    <a:pt x="2442" y="19138"/>
                  </a:cubicBezTo>
                  <a:cubicBezTo>
                    <a:pt x="3732" y="19215"/>
                    <a:pt x="5344" y="18752"/>
                    <a:pt x="6956" y="18366"/>
                  </a:cubicBezTo>
                  <a:cubicBezTo>
                    <a:pt x="8567" y="17980"/>
                    <a:pt x="10179" y="17672"/>
                    <a:pt x="11147" y="17903"/>
                  </a:cubicBezTo>
                  <a:cubicBezTo>
                    <a:pt x="12114" y="18135"/>
                    <a:pt x="12436" y="18906"/>
                    <a:pt x="14048" y="19600"/>
                  </a:cubicBezTo>
                  <a:cubicBezTo>
                    <a:pt x="15660" y="20295"/>
                    <a:pt x="18562" y="20912"/>
                    <a:pt x="21463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1" name="Line"/>
            <p:cNvSpPr/>
            <p:nvPr/>
          </p:nvSpPr>
          <p:spPr>
            <a:xfrm>
              <a:off x="1073142" y="1723797"/>
              <a:ext cx="78788" cy="36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437" fill="norm" stroke="1" extrusionOk="0">
                  <a:moveTo>
                    <a:pt x="9221" y="0"/>
                  </a:moveTo>
                  <a:cubicBezTo>
                    <a:pt x="8084" y="749"/>
                    <a:pt x="6947" y="1498"/>
                    <a:pt x="5242" y="3995"/>
                  </a:cubicBezTo>
                  <a:cubicBezTo>
                    <a:pt x="3537" y="6492"/>
                    <a:pt x="1263" y="10738"/>
                    <a:pt x="411" y="13672"/>
                  </a:cubicBezTo>
                  <a:cubicBezTo>
                    <a:pt x="-442" y="16606"/>
                    <a:pt x="126" y="18229"/>
                    <a:pt x="1263" y="19290"/>
                  </a:cubicBezTo>
                  <a:cubicBezTo>
                    <a:pt x="2400" y="20351"/>
                    <a:pt x="4105" y="20851"/>
                    <a:pt x="6663" y="21163"/>
                  </a:cubicBezTo>
                  <a:cubicBezTo>
                    <a:pt x="9221" y="21475"/>
                    <a:pt x="12632" y="21600"/>
                    <a:pt x="15190" y="21101"/>
                  </a:cubicBezTo>
                  <a:cubicBezTo>
                    <a:pt x="17747" y="20601"/>
                    <a:pt x="19453" y="19477"/>
                    <a:pt x="21158" y="18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2" name="Line"/>
            <p:cNvSpPr/>
            <p:nvPr/>
          </p:nvSpPr>
          <p:spPr>
            <a:xfrm>
              <a:off x="1018579" y="1914809"/>
              <a:ext cx="495301" cy="132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1" fill="norm" stroke="1" extrusionOk="0">
                  <a:moveTo>
                    <a:pt x="0" y="1943"/>
                  </a:moveTo>
                  <a:cubicBezTo>
                    <a:pt x="923" y="1268"/>
                    <a:pt x="1846" y="593"/>
                    <a:pt x="3046" y="2618"/>
                  </a:cubicBezTo>
                  <a:cubicBezTo>
                    <a:pt x="4246" y="4643"/>
                    <a:pt x="5723" y="9368"/>
                    <a:pt x="6508" y="12575"/>
                  </a:cubicBezTo>
                  <a:cubicBezTo>
                    <a:pt x="7292" y="15781"/>
                    <a:pt x="7385" y="17468"/>
                    <a:pt x="7200" y="18312"/>
                  </a:cubicBezTo>
                  <a:cubicBezTo>
                    <a:pt x="7015" y="19156"/>
                    <a:pt x="6554" y="19156"/>
                    <a:pt x="6277" y="18312"/>
                  </a:cubicBezTo>
                  <a:cubicBezTo>
                    <a:pt x="6000" y="17468"/>
                    <a:pt x="5908" y="15781"/>
                    <a:pt x="5862" y="14093"/>
                  </a:cubicBezTo>
                  <a:cubicBezTo>
                    <a:pt x="5815" y="12406"/>
                    <a:pt x="5815" y="10718"/>
                    <a:pt x="6000" y="8862"/>
                  </a:cubicBezTo>
                  <a:cubicBezTo>
                    <a:pt x="6185" y="7006"/>
                    <a:pt x="6554" y="4981"/>
                    <a:pt x="6969" y="3800"/>
                  </a:cubicBezTo>
                  <a:cubicBezTo>
                    <a:pt x="7385" y="2618"/>
                    <a:pt x="7846" y="2281"/>
                    <a:pt x="8215" y="3125"/>
                  </a:cubicBezTo>
                  <a:cubicBezTo>
                    <a:pt x="8585" y="3968"/>
                    <a:pt x="8862" y="5993"/>
                    <a:pt x="9046" y="8018"/>
                  </a:cubicBezTo>
                  <a:cubicBezTo>
                    <a:pt x="9231" y="10043"/>
                    <a:pt x="9323" y="12068"/>
                    <a:pt x="9415" y="13925"/>
                  </a:cubicBezTo>
                  <a:cubicBezTo>
                    <a:pt x="9508" y="15781"/>
                    <a:pt x="9600" y="17468"/>
                    <a:pt x="9877" y="18144"/>
                  </a:cubicBezTo>
                  <a:cubicBezTo>
                    <a:pt x="10154" y="18818"/>
                    <a:pt x="10615" y="18481"/>
                    <a:pt x="10938" y="17300"/>
                  </a:cubicBezTo>
                  <a:cubicBezTo>
                    <a:pt x="11262" y="16118"/>
                    <a:pt x="11446" y="14093"/>
                    <a:pt x="11585" y="12237"/>
                  </a:cubicBezTo>
                  <a:cubicBezTo>
                    <a:pt x="11723" y="10381"/>
                    <a:pt x="11815" y="8693"/>
                    <a:pt x="11954" y="7006"/>
                  </a:cubicBezTo>
                  <a:cubicBezTo>
                    <a:pt x="12092" y="5318"/>
                    <a:pt x="12277" y="3631"/>
                    <a:pt x="12323" y="3968"/>
                  </a:cubicBezTo>
                  <a:cubicBezTo>
                    <a:pt x="12369" y="4306"/>
                    <a:pt x="12277" y="6668"/>
                    <a:pt x="12231" y="8862"/>
                  </a:cubicBezTo>
                  <a:cubicBezTo>
                    <a:pt x="12185" y="11056"/>
                    <a:pt x="12185" y="13081"/>
                    <a:pt x="12323" y="14768"/>
                  </a:cubicBezTo>
                  <a:cubicBezTo>
                    <a:pt x="12462" y="16456"/>
                    <a:pt x="12738" y="17806"/>
                    <a:pt x="13108" y="18987"/>
                  </a:cubicBezTo>
                  <a:cubicBezTo>
                    <a:pt x="13477" y="20169"/>
                    <a:pt x="13938" y="21181"/>
                    <a:pt x="14400" y="21181"/>
                  </a:cubicBezTo>
                  <a:cubicBezTo>
                    <a:pt x="14862" y="21181"/>
                    <a:pt x="15323" y="20169"/>
                    <a:pt x="15831" y="18144"/>
                  </a:cubicBezTo>
                  <a:cubicBezTo>
                    <a:pt x="16338" y="16118"/>
                    <a:pt x="16892" y="13081"/>
                    <a:pt x="17215" y="10718"/>
                  </a:cubicBezTo>
                  <a:cubicBezTo>
                    <a:pt x="17538" y="8356"/>
                    <a:pt x="17631" y="6668"/>
                    <a:pt x="17631" y="4812"/>
                  </a:cubicBezTo>
                  <a:cubicBezTo>
                    <a:pt x="17631" y="2956"/>
                    <a:pt x="17538" y="931"/>
                    <a:pt x="17262" y="256"/>
                  </a:cubicBezTo>
                  <a:cubicBezTo>
                    <a:pt x="16985" y="-419"/>
                    <a:pt x="16523" y="256"/>
                    <a:pt x="16062" y="2112"/>
                  </a:cubicBezTo>
                  <a:cubicBezTo>
                    <a:pt x="15600" y="3968"/>
                    <a:pt x="15138" y="7006"/>
                    <a:pt x="14908" y="9537"/>
                  </a:cubicBezTo>
                  <a:cubicBezTo>
                    <a:pt x="14677" y="12068"/>
                    <a:pt x="14677" y="14093"/>
                    <a:pt x="15185" y="15443"/>
                  </a:cubicBezTo>
                  <a:cubicBezTo>
                    <a:pt x="15692" y="16793"/>
                    <a:pt x="16708" y="17468"/>
                    <a:pt x="17862" y="17131"/>
                  </a:cubicBezTo>
                  <a:cubicBezTo>
                    <a:pt x="19015" y="16793"/>
                    <a:pt x="20308" y="15443"/>
                    <a:pt x="21600" y="140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1990129" y="1882547"/>
              <a:ext cx="133351" cy="167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0" y="4860"/>
                  </a:moveTo>
                  <a:cubicBezTo>
                    <a:pt x="0" y="3510"/>
                    <a:pt x="0" y="2160"/>
                    <a:pt x="686" y="1890"/>
                  </a:cubicBezTo>
                  <a:cubicBezTo>
                    <a:pt x="1371" y="1620"/>
                    <a:pt x="2743" y="2430"/>
                    <a:pt x="4800" y="5535"/>
                  </a:cubicBezTo>
                  <a:cubicBezTo>
                    <a:pt x="6857" y="8640"/>
                    <a:pt x="9600" y="14040"/>
                    <a:pt x="11486" y="17280"/>
                  </a:cubicBezTo>
                  <a:cubicBezTo>
                    <a:pt x="13371" y="20520"/>
                    <a:pt x="14400" y="21600"/>
                    <a:pt x="14743" y="21330"/>
                  </a:cubicBezTo>
                  <a:cubicBezTo>
                    <a:pt x="15086" y="21060"/>
                    <a:pt x="14743" y="19440"/>
                    <a:pt x="14914" y="16065"/>
                  </a:cubicBezTo>
                  <a:cubicBezTo>
                    <a:pt x="15086" y="12690"/>
                    <a:pt x="15771" y="7560"/>
                    <a:pt x="16971" y="4590"/>
                  </a:cubicBezTo>
                  <a:cubicBezTo>
                    <a:pt x="18171" y="1620"/>
                    <a:pt x="19886" y="81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2168841" y="1873877"/>
              <a:ext cx="240389" cy="153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206" fill="norm" stroke="1" extrusionOk="0">
                  <a:moveTo>
                    <a:pt x="5602" y="7325"/>
                  </a:moveTo>
                  <a:cubicBezTo>
                    <a:pt x="5792" y="5866"/>
                    <a:pt x="5981" y="4406"/>
                    <a:pt x="5792" y="3093"/>
                  </a:cubicBezTo>
                  <a:cubicBezTo>
                    <a:pt x="5602" y="1779"/>
                    <a:pt x="5034" y="612"/>
                    <a:pt x="4276" y="466"/>
                  </a:cubicBezTo>
                  <a:cubicBezTo>
                    <a:pt x="3518" y="320"/>
                    <a:pt x="2571" y="1195"/>
                    <a:pt x="1813" y="3822"/>
                  </a:cubicBezTo>
                  <a:cubicBezTo>
                    <a:pt x="1055" y="6450"/>
                    <a:pt x="486" y="10828"/>
                    <a:pt x="202" y="13747"/>
                  </a:cubicBezTo>
                  <a:cubicBezTo>
                    <a:pt x="-82" y="16666"/>
                    <a:pt x="-82" y="18125"/>
                    <a:pt x="297" y="19293"/>
                  </a:cubicBezTo>
                  <a:cubicBezTo>
                    <a:pt x="676" y="20460"/>
                    <a:pt x="1434" y="21336"/>
                    <a:pt x="2097" y="21190"/>
                  </a:cubicBezTo>
                  <a:cubicBezTo>
                    <a:pt x="2760" y="21044"/>
                    <a:pt x="3329" y="19877"/>
                    <a:pt x="3992" y="17250"/>
                  </a:cubicBezTo>
                  <a:cubicBezTo>
                    <a:pt x="4655" y="14622"/>
                    <a:pt x="5413" y="10536"/>
                    <a:pt x="5792" y="7617"/>
                  </a:cubicBezTo>
                  <a:cubicBezTo>
                    <a:pt x="6171" y="4698"/>
                    <a:pt x="6171" y="2947"/>
                    <a:pt x="6171" y="2947"/>
                  </a:cubicBezTo>
                  <a:cubicBezTo>
                    <a:pt x="6171" y="2947"/>
                    <a:pt x="6171" y="4698"/>
                    <a:pt x="6171" y="6304"/>
                  </a:cubicBezTo>
                  <a:cubicBezTo>
                    <a:pt x="6171" y="7909"/>
                    <a:pt x="6171" y="9368"/>
                    <a:pt x="6644" y="9660"/>
                  </a:cubicBezTo>
                  <a:cubicBezTo>
                    <a:pt x="7118" y="9952"/>
                    <a:pt x="8065" y="9077"/>
                    <a:pt x="8634" y="7909"/>
                  </a:cubicBezTo>
                  <a:cubicBezTo>
                    <a:pt x="9202" y="6741"/>
                    <a:pt x="9392" y="5282"/>
                    <a:pt x="9676" y="3531"/>
                  </a:cubicBezTo>
                  <a:cubicBezTo>
                    <a:pt x="9960" y="1779"/>
                    <a:pt x="10339" y="-264"/>
                    <a:pt x="11097" y="28"/>
                  </a:cubicBezTo>
                  <a:cubicBezTo>
                    <a:pt x="11855" y="320"/>
                    <a:pt x="12992" y="2947"/>
                    <a:pt x="14034" y="5574"/>
                  </a:cubicBezTo>
                  <a:cubicBezTo>
                    <a:pt x="15076" y="8201"/>
                    <a:pt x="16023" y="10828"/>
                    <a:pt x="16592" y="12871"/>
                  </a:cubicBezTo>
                  <a:cubicBezTo>
                    <a:pt x="17160" y="14914"/>
                    <a:pt x="17350" y="16374"/>
                    <a:pt x="16971" y="16520"/>
                  </a:cubicBezTo>
                  <a:cubicBezTo>
                    <a:pt x="16592" y="16666"/>
                    <a:pt x="15644" y="15498"/>
                    <a:pt x="15171" y="13747"/>
                  </a:cubicBezTo>
                  <a:cubicBezTo>
                    <a:pt x="14697" y="11995"/>
                    <a:pt x="14697" y="9660"/>
                    <a:pt x="15834" y="7763"/>
                  </a:cubicBezTo>
                  <a:cubicBezTo>
                    <a:pt x="16971" y="5866"/>
                    <a:pt x="19244" y="4406"/>
                    <a:pt x="21518" y="29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2466379" y="1888897"/>
              <a:ext cx="12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6" name="Line"/>
            <p:cNvSpPr/>
            <p:nvPr/>
          </p:nvSpPr>
          <p:spPr>
            <a:xfrm>
              <a:off x="2482436" y="1822132"/>
              <a:ext cx="15694" cy="73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318" fill="norm" stroke="1" extrusionOk="0">
                  <a:moveTo>
                    <a:pt x="11918" y="21318"/>
                  </a:moveTo>
                  <a:cubicBezTo>
                    <a:pt x="9218" y="16381"/>
                    <a:pt x="6518" y="11444"/>
                    <a:pt x="3818" y="7432"/>
                  </a:cubicBezTo>
                  <a:cubicBezTo>
                    <a:pt x="1118" y="3421"/>
                    <a:pt x="-1582" y="335"/>
                    <a:pt x="1118" y="27"/>
                  </a:cubicBezTo>
                  <a:cubicBezTo>
                    <a:pt x="3818" y="-282"/>
                    <a:pt x="11918" y="2187"/>
                    <a:pt x="20018" y="4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7" name="Line"/>
            <p:cNvSpPr/>
            <p:nvPr/>
          </p:nvSpPr>
          <p:spPr>
            <a:xfrm>
              <a:off x="2536229" y="1879284"/>
              <a:ext cx="196851" cy="157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6968" y="4764"/>
                  </a:moveTo>
                  <a:cubicBezTo>
                    <a:pt x="6503" y="3324"/>
                    <a:pt x="6039" y="1884"/>
                    <a:pt x="5226" y="1164"/>
                  </a:cubicBezTo>
                  <a:cubicBezTo>
                    <a:pt x="4413" y="444"/>
                    <a:pt x="3252" y="444"/>
                    <a:pt x="2323" y="1452"/>
                  </a:cubicBezTo>
                  <a:cubicBezTo>
                    <a:pt x="1394" y="2460"/>
                    <a:pt x="697" y="4476"/>
                    <a:pt x="348" y="6348"/>
                  </a:cubicBezTo>
                  <a:cubicBezTo>
                    <a:pt x="0" y="8220"/>
                    <a:pt x="0" y="9948"/>
                    <a:pt x="0" y="11676"/>
                  </a:cubicBezTo>
                  <a:cubicBezTo>
                    <a:pt x="0" y="13404"/>
                    <a:pt x="0" y="15132"/>
                    <a:pt x="581" y="15996"/>
                  </a:cubicBezTo>
                  <a:cubicBezTo>
                    <a:pt x="1161" y="16860"/>
                    <a:pt x="2323" y="16860"/>
                    <a:pt x="3252" y="16284"/>
                  </a:cubicBezTo>
                  <a:cubicBezTo>
                    <a:pt x="4181" y="15708"/>
                    <a:pt x="4877" y="14556"/>
                    <a:pt x="5458" y="13260"/>
                  </a:cubicBezTo>
                  <a:cubicBezTo>
                    <a:pt x="6039" y="11964"/>
                    <a:pt x="6503" y="10524"/>
                    <a:pt x="7316" y="9372"/>
                  </a:cubicBezTo>
                  <a:cubicBezTo>
                    <a:pt x="8129" y="8220"/>
                    <a:pt x="9290" y="7356"/>
                    <a:pt x="9987" y="7644"/>
                  </a:cubicBezTo>
                  <a:cubicBezTo>
                    <a:pt x="10684" y="7932"/>
                    <a:pt x="10916" y="9372"/>
                    <a:pt x="11265" y="11388"/>
                  </a:cubicBezTo>
                  <a:cubicBezTo>
                    <a:pt x="11613" y="13404"/>
                    <a:pt x="12077" y="15996"/>
                    <a:pt x="12310" y="18012"/>
                  </a:cubicBezTo>
                  <a:cubicBezTo>
                    <a:pt x="12542" y="20028"/>
                    <a:pt x="12542" y="21468"/>
                    <a:pt x="12542" y="21468"/>
                  </a:cubicBezTo>
                  <a:cubicBezTo>
                    <a:pt x="12542" y="21468"/>
                    <a:pt x="12542" y="20028"/>
                    <a:pt x="12890" y="16716"/>
                  </a:cubicBezTo>
                  <a:cubicBezTo>
                    <a:pt x="13239" y="13404"/>
                    <a:pt x="13935" y="8220"/>
                    <a:pt x="14865" y="4908"/>
                  </a:cubicBezTo>
                  <a:cubicBezTo>
                    <a:pt x="15794" y="1596"/>
                    <a:pt x="16955" y="156"/>
                    <a:pt x="18000" y="12"/>
                  </a:cubicBezTo>
                  <a:cubicBezTo>
                    <a:pt x="19045" y="-132"/>
                    <a:pt x="19974" y="1020"/>
                    <a:pt x="20555" y="4188"/>
                  </a:cubicBezTo>
                  <a:cubicBezTo>
                    <a:pt x="21135" y="7356"/>
                    <a:pt x="21368" y="12540"/>
                    <a:pt x="21600" y="177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8" name="Line"/>
            <p:cNvSpPr/>
            <p:nvPr/>
          </p:nvSpPr>
          <p:spPr>
            <a:xfrm>
              <a:off x="2812762" y="1864026"/>
              <a:ext cx="225118" cy="158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0959" fill="norm" stroke="1" extrusionOk="0">
                  <a:moveTo>
                    <a:pt x="5119" y="4137"/>
                  </a:moveTo>
                  <a:cubicBezTo>
                    <a:pt x="4513" y="3015"/>
                    <a:pt x="3907" y="1893"/>
                    <a:pt x="3302" y="2033"/>
                  </a:cubicBezTo>
                  <a:cubicBezTo>
                    <a:pt x="2696" y="2174"/>
                    <a:pt x="2091" y="3576"/>
                    <a:pt x="1485" y="6381"/>
                  </a:cubicBezTo>
                  <a:cubicBezTo>
                    <a:pt x="879" y="9187"/>
                    <a:pt x="274" y="13394"/>
                    <a:pt x="72" y="16200"/>
                  </a:cubicBezTo>
                  <a:cubicBezTo>
                    <a:pt x="-130" y="19005"/>
                    <a:pt x="72" y="20407"/>
                    <a:pt x="980" y="20828"/>
                  </a:cubicBezTo>
                  <a:cubicBezTo>
                    <a:pt x="1889" y="21249"/>
                    <a:pt x="3504" y="20688"/>
                    <a:pt x="5825" y="18584"/>
                  </a:cubicBezTo>
                  <a:cubicBezTo>
                    <a:pt x="8147" y="16480"/>
                    <a:pt x="11175" y="12833"/>
                    <a:pt x="12991" y="10168"/>
                  </a:cubicBezTo>
                  <a:cubicBezTo>
                    <a:pt x="14808" y="7504"/>
                    <a:pt x="15414" y="5820"/>
                    <a:pt x="15717" y="4137"/>
                  </a:cubicBezTo>
                  <a:cubicBezTo>
                    <a:pt x="16020" y="2454"/>
                    <a:pt x="16020" y="771"/>
                    <a:pt x="15515" y="210"/>
                  </a:cubicBezTo>
                  <a:cubicBezTo>
                    <a:pt x="15010" y="-351"/>
                    <a:pt x="14001" y="210"/>
                    <a:pt x="12991" y="1893"/>
                  </a:cubicBezTo>
                  <a:cubicBezTo>
                    <a:pt x="11982" y="3576"/>
                    <a:pt x="10973" y="6381"/>
                    <a:pt x="10468" y="8485"/>
                  </a:cubicBezTo>
                  <a:cubicBezTo>
                    <a:pt x="9963" y="10589"/>
                    <a:pt x="9963" y="11992"/>
                    <a:pt x="11881" y="13114"/>
                  </a:cubicBezTo>
                  <a:cubicBezTo>
                    <a:pt x="13799" y="14236"/>
                    <a:pt x="17634" y="15078"/>
                    <a:pt x="21470" y="159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9" name="Line"/>
            <p:cNvSpPr/>
            <p:nvPr/>
          </p:nvSpPr>
          <p:spPr>
            <a:xfrm>
              <a:off x="3552229" y="1768247"/>
              <a:ext cx="146051" cy="296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314"/>
                  </a:moveTo>
                  <a:cubicBezTo>
                    <a:pt x="939" y="5554"/>
                    <a:pt x="1878" y="8794"/>
                    <a:pt x="3443" y="11803"/>
                  </a:cubicBezTo>
                  <a:cubicBezTo>
                    <a:pt x="5009" y="14811"/>
                    <a:pt x="7200" y="17589"/>
                    <a:pt x="8922" y="19286"/>
                  </a:cubicBezTo>
                  <a:cubicBezTo>
                    <a:pt x="10643" y="20983"/>
                    <a:pt x="11896" y="21600"/>
                    <a:pt x="12991" y="21600"/>
                  </a:cubicBezTo>
                  <a:cubicBezTo>
                    <a:pt x="14087" y="21600"/>
                    <a:pt x="15026" y="20983"/>
                    <a:pt x="16122" y="18746"/>
                  </a:cubicBezTo>
                  <a:cubicBezTo>
                    <a:pt x="17217" y="16509"/>
                    <a:pt x="18470" y="12651"/>
                    <a:pt x="19252" y="9411"/>
                  </a:cubicBezTo>
                  <a:cubicBezTo>
                    <a:pt x="20035" y="6171"/>
                    <a:pt x="20348" y="3549"/>
                    <a:pt x="20661" y="2083"/>
                  </a:cubicBezTo>
                  <a:cubicBezTo>
                    <a:pt x="20974" y="617"/>
                    <a:pt x="21287" y="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0" name="Line"/>
            <p:cNvSpPr/>
            <p:nvPr/>
          </p:nvSpPr>
          <p:spPr>
            <a:xfrm>
              <a:off x="3724473" y="1882547"/>
              <a:ext cx="246857" cy="140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450" fill="norm" stroke="1" extrusionOk="0">
                  <a:moveTo>
                    <a:pt x="5469" y="6770"/>
                  </a:moveTo>
                  <a:cubicBezTo>
                    <a:pt x="4916" y="5158"/>
                    <a:pt x="4362" y="3546"/>
                    <a:pt x="3623" y="3224"/>
                  </a:cubicBezTo>
                  <a:cubicBezTo>
                    <a:pt x="2885" y="2901"/>
                    <a:pt x="1962" y="3869"/>
                    <a:pt x="1316" y="6448"/>
                  </a:cubicBezTo>
                  <a:cubicBezTo>
                    <a:pt x="669" y="9027"/>
                    <a:pt x="300" y="13218"/>
                    <a:pt x="116" y="16119"/>
                  </a:cubicBezTo>
                  <a:cubicBezTo>
                    <a:pt x="-69" y="19021"/>
                    <a:pt x="-69" y="20633"/>
                    <a:pt x="393" y="21116"/>
                  </a:cubicBezTo>
                  <a:cubicBezTo>
                    <a:pt x="854" y="21600"/>
                    <a:pt x="1777" y="20955"/>
                    <a:pt x="2423" y="19827"/>
                  </a:cubicBezTo>
                  <a:cubicBezTo>
                    <a:pt x="3069" y="18699"/>
                    <a:pt x="3439" y="17087"/>
                    <a:pt x="3808" y="15475"/>
                  </a:cubicBezTo>
                  <a:cubicBezTo>
                    <a:pt x="4177" y="13863"/>
                    <a:pt x="4546" y="12251"/>
                    <a:pt x="5008" y="12896"/>
                  </a:cubicBezTo>
                  <a:cubicBezTo>
                    <a:pt x="5469" y="13540"/>
                    <a:pt x="6023" y="16442"/>
                    <a:pt x="6669" y="18376"/>
                  </a:cubicBezTo>
                  <a:cubicBezTo>
                    <a:pt x="7316" y="20310"/>
                    <a:pt x="8054" y="21278"/>
                    <a:pt x="8700" y="20633"/>
                  </a:cubicBezTo>
                  <a:cubicBezTo>
                    <a:pt x="9346" y="19988"/>
                    <a:pt x="9900" y="17731"/>
                    <a:pt x="10454" y="14991"/>
                  </a:cubicBezTo>
                  <a:cubicBezTo>
                    <a:pt x="11008" y="12251"/>
                    <a:pt x="11562" y="9027"/>
                    <a:pt x="12023" y="6609"/>
                  </a:cubicBezTo>
                  <a:cubicBezTo>
                    <a:pt x="12485" y="4191"/>
                    <a:pt x="12854" y="2579"/>
                    <a:pt x="13316" y="2418"/>
                  </a:cubicBezTo>
                  <a:cubicBezTo>
                    <a:pt x="13777" y="2257"/>
                    <a:pt x="14331" y="3546"/>
                    <a:pt x="15069" y="6287"/>
                  </a:cubicBezTo>
                  <a:cubicBezTo>
                    <a:pt x="15808" y="9027"/>
                    <a:pt x="16731" y="13218"/>
                    <a:pt x="17100" y="16281"/>
                  </a:cubicBezTo>
                  <a:cubicBezTo>
                    <a:pt x="17469" y="19343"/>
                    <a:pt x="17285" y="21278"/>
                    <a:pt x="16916" y="21439"/>
                  </a:cubicBezTo>
                  <a:cubicBezTo>
                    <a:pt x="16546" y="21600"/>
                    <a:pt x="15993" y="19988"/>
                    <a:pt x="15808" y="17409"/>
                  </a:cubicBezTo>
                  <a:cubicBezTo>
                    <a:pt x="15623" y="14830"/>
                    <a:pt x="15808" y="11284"/>
                    <a:pt x="16823" y="8221"/>
                  </a:cubicBezTo>
                  <a:cubicBezTo>
                    <a:pt x="17839" y="5158"/>
                    <a:pt x="19685" y="2579"/>
                    <a:pt x="215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1" name="Line"/>
            <p:cNvSpPr/>
            <p:nvPr/>
          </p:nvSpPr>
          <p:spPr>
            <a:xfrm>
              <a:off x="4139088" y="1737445"/>
              <a:ext cx="92592" cy="316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535" fill="norm" stroke="1" extrusionOk="0">
                  <a:moveTo>
                    <a:pt x="20997" y="1231"/>
                  </a:moveTo>
                  <a:cubicBezTo>
                    <a:pt x="19557" y="655"/>
                    <a:pt x="18117" y="79"/>
                    <a:pt x="16437" y="7"/>
                  </a:cubicBezTo>
                  <a:cubicBezTo>
                    <a:pt x="14757" y="-65"/>
                    <a:pt x="12837" y="367"/>
                    <a:pt x="9957" y="2023"/>
                  </a:cubicBezTo>
                  <a:cubicBezTo>
                    <a:pt x="7077" y="3679"/>
                    <a:pt x="3237" y="6559"/>
                    <a:pt x="1317" y="9223"/>
                  </a:cubicBezTo>
                  <a:cubicBezTo>
                    <a:pt x="-603" y="11887"/>
                    <a:pt x="-603" y="14335"/>
                    <a:pt x="2517" y="16351"/>
                  </a:cubicBezTo>
                  <a:cubicBezTo>
                    <a:pt x="5637" y="18367"/>
                    <a:pt x="11877" y="19951"/>
                    <a:pt x="18117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2" name="Line"/>
            <p:cNvSpPr/>
            <p:nvPr/>
          </p:nvSpPr>
          <p:spPr>
            <a:xfrm>
              <a:off x="4301529" y="1787297"/>
              <a:ext cx="1270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20" y="5349"/>
                    <a:pt x="12240" y="10697"/>
                    <a:pt x="15840" y="14297"/>
                  </a:cubicBezTo>
                  <a:cubicBezTo>
                    <a:pt x="19440" y="17897"/>
                    <a:pt x="20520" y="1974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3" name="Line"/>
            <p:cNvSpPr/>
            <p:nvPr/>
          </p:nvSpPr>
          <p:spPr>
            <a:xfrm>
              <a:off x="4360796" y="1831747"/>
              <a:ext cx="105834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552" y="4275"/>
                    <a:pt x="9504" y="8550"/>
                    <a:pt x="6048" y="11475"/>
                  </a:cubicBezTo>
                  <a:cubicBezTo>
                    <a:pt x="2592" y="14400"/>
                    <a:pt x="1728" y="15975"/>
                    <a:pt x="1080" y="17325"/>
                  </a:cubicBezTo>
                  <a:cubicBezTo>
                    <a:pt x="432" y="18675"/>
                    <a:pt x="0" y="19800"/>
                    <a:pt x="0" y="20475"/>
                  </a:cubicBezTo>
                  <a:cubicBezTo>
                    <a:pt x="0" y="21150"/>
                    <a:pt x="432" y="21375"/>
                    <a:pt x="8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4" name="Line"/>
            <p:cNvSpPr/>
            <p:nvPr/>
          </p:nvSpPr>
          <p:spPr>
            <a:xfrm>
              <a:off x="4517429" y="1736497"/>
              <a:ext cx="5208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1" h="21600" fill="norm" stroke="1" extrusionOk="0">
                  <a:moveTo>
                    <a:pt x="2492" y="0"/>
                  </a:moveTo>
                  <a:cubicBezTo>
                    <a:pt x="9138" y="3233"/>
                    <a:pt x="15785" y="6465"/>
                    <a:pt x="18692" y="9478"/>
                  </a:cubicBezTo>
                  <a:cubicBezTo>
                    <a:pt x="21600" y="12490"/>
                    <a:pt x="20769" y="15282"/>
                    <a:pt x="17031" y="17265"/>
                  </a:cubicBezTo>
                  <a:cubicBezTo>
                    <a:pt x="13292" y="19249"/>
                    <a:pt x="6646" y="204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5" name="Line"/>
            <p:cNvSpPr/>
            <p:nvPr/>
          </p:nvSpPr>
          <p:spPr>
            <a:xfrm>
              <a:off x="4841279" y="1889839"/>
              <a:ext cx="1778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4371" y="10932"/>
                    <a:pt x="8743" y="1332"/>
                    <a:pt x="12343" y="132"/>
                  </a:cubicBezTo>
                  <a:cubicBezTo>
                    <a:pt x="15943" y="-1068"/>
                    <a:pt x="18771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6" name="Line"/>
            <p:cNvSpPr/>
            <p:nvPr/>
          </p:nvSpPr>
          <p:spPr>
            <a:xfrm>
              <a:off x="4860329" y="1965097"/>
              <a:ext cx="177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7" name="Line"/>
            <p:cNvSpPr/>
            <p:nvPr/>
          </p:nvSpPr>
          <p:spPr>
            <a:xfrm>
              <a:off x="5188209" y="1838097"/>
              <a:ext cx="307121" cy="169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299" fill="norm" stroke="1" extrusionOk="0">
                  <a:moveTo>
                    <a:pt x="2825" y="2400"/>
                  </a:moveTo>
                  <a:cubicBezTo>
                    <a:pt x="3417" y="4800"/>
                    <a:pt x="4008" y="7200"/>
                    <a:pt x="4156" y="10133"/>
                  </a:cubicBezTo>
                  <a:cubicBezTo>
                    <a:pt x="4304" y="13067"/>
                    <a:pt x="4008" y="16533"/>
                    <a:pt x="3565" y="18667"/>
                  </a:cubicBezTo>
                  <a:cubicBezTo>
                    <a:pt x="3121" y="20800"/>
                    <a:pt x="2529" y="21600"/>
                    <a:pt x="1715" y="21200"/>
                  </a:cubicBezTo>
                  <a:cubicBezTo>
                    <a:pt x="902" y="20800"/>
                    <a:pt x="-134" y="19200"/>
                    <a:pt x="14" y="15867"/>
                  </a:cubicBezTo>
                  <a:cubicBezTo>
                    <a:pt x="162" y="12533"/>
                    <a:pt x="1493" y="7467"/>
                    <a:pt x="4896" y="4533"/>
                  </a:cubicBezTo>
                  <a:cubicBezTo>
                    <a:pt x="8299" y="1600"/>
                    <a:pt x="13773" y="800"/>
                    <a:pt x="16880" y="400"/>
                  </a:cubicBezTo>
                  <a:cubicBezTo>
                    <a:pt x="19987" y="0"/>
                    <a:pt x="20726" y="0"/>
                    <a:pt x="214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8" name="Line"/>
            <p:cNvSpPr/>
            <p:nvPr/>
          </p:nvSpPr>
          <p:spPr>
            <a:xfrm>
              <a:off x="5514379" y="1656862"/>
              <a:ext cx="139701" cy="92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5" fill="norm" stroke="1" extrusionOk="0">
                  <a:moveTo>
                    <a:pt x="0" y="8160"/>
                  </a:moveTo>
                  <a:cubicBezTo>
                    <a:pt x="655" y="5706"/>
                    <a:pt x="1309" y="3251"/>
                    <a:pt x="2455" y="1779"/>
                  </a:cubicBezTo>
                  <a:cubicBezTo>
                    <a:pt x="3600" y="306"/>
                    <a:pt x="5236" y="-185"/>
                    <a:pt x="7200" y="60"/>
                  </a:cubicBezTo>
                  <a:cubicBezTo>
                    <a:pt x="9164" y="306"/>
                    <a:pt x="11455" y="1288"/>
                    <a:pt x="12764" y="3006"/>
                  </a:cubicBezTo>
                  <a:cubicBezTo>
                    <a:pt x="14073" y="4724"/>
                    <a:pt x="14400" y="7179"/>
                    <a:pt x="13909" y="9142"/>
                  </a:cubicBezTo>
                  <a:cubicBezTo>
                    <a:pt x="13418" y="11106"/>
                    <a:pt x="12109" y="12579"/>
                    <a:pt x="10636" y="14051"/>
                  </a:cubicBezTo>
                  <a:cubicBezTo>
                    <a:pt x="9164" y="15524"/>
                    <a:pt x="7527" y="16997"/>
                    <a:pt x="7527" y="17488"/>
                  </a:cubicBezTo>
                  <a:cubicBezTo>
                    <a:pt x="7527" y="17979"/>
                    <a:pt x="9164" y="17488"/>
                    <a:pt x="11782" y="17979"/>
                  </a:cubicBezTo>
                  <a:cubicBezTo>
                    <a:pt x="14400" y="18470"/>
                    <a:pt x="18000" y="19942"/>
                    <a:pt x="21600" y="21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9" name="Line"/>
            <p:cNvSpPr/>
            <p:nvPr/>
          </p:nvSpPr>
          <p:spPr>
            <a:xfrm>
              <a:off x="5608994" y="1984147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0" name="Line"/>
            <p:cNvSpPr/>
            <p:nvPr/>
          </p:nvSpPr>
          <p:spPr>
            <a:xfrm>
              <a:off x="26848" y="2771643"/>
              <a:ext cx="229732" cy="311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303" fill="norm" stroke="1" extrusionOk="0">
                  <a:moveTo>
                    <a:pt x="14969" y="428"/>
                  </a:moveTo>
                  <a:cubicBezTo>
                    <a:pt x="12591" y="283"/>
                    <a:pt x="10213" y="138"/>
                    <a:pt x="8132" y="1080"/>
                  </a:cubicBezTo>
                  <a:cubicBezTo>
                    <a:pt x="6051" y="2022"/>
                    <a:pt x="4268" y="4052"/>
                    <a:pt x="2781" y="6589"/>
                  </a:cubicBezTo>
                  <a:cubicBezTo>
                    <a:pt x="1295" y="9126"/>
                    <a:pt x="106" y="12170"/>
                    <a:pt x="7" y="14417"/>
                  </a:cubicBezTo>
                  <a:cubicBezTo>
                    <a:pt x="-92" y="16664"/>
                    <a:pt x="899" y="18114"/>
                    <a:pt x="2484" y="19056"/>
                  </a:cubicBezTo>
                  <a:cubicBezTo>
                    <a:pt x="4069" y="19998"/>
                    <a:pt x="6249" y="20433"/>
                    <a:pt x="8429" y="19926"/>
                  </a:cubicBezTo>
                  <a:cubicBezTo>
                    <a:pt x="10609" y="19418"/>
                    <a:pt x="12789" y="17969"/>
                    <a:pt x="14275" y="15287"/>
                  </a:cubicBezTo>
                  <a:cubicBezTo>
                    <a:pt x="15761" y="12605"/>
                    <a:pt x="16554" y="8691"/>
                    <a:pt x="16356" y="5937"/>
                  </a:cubicBezTo>
                  <a:cubicBezTo>
                    <a:pt x="16158" y="3182"/>
                    <a:pt x="14969" y="1588"/>
                    <a:pt x="13383" y="718"/>
                  </a:cubicBezTo>
                  <a:cubicBezTo>
                    <a:pt x="11798" y="-152"/>
                    <a:pt x="9816" y="-297"/>
                    <a:pt x="7934" y="645"/>
                  </a:cubicBezTo>
                  <a:cubicBezTo>
                    <a:pt x="6051" y="1588"/>
                    <a:pt x="4268" y="3617"/>
                    <a:pt x="3673" y="5864"/>
                  </a:cubicBezTo>
                  <a:cubicBezTo>
                    <a:pt x="3079" y="8111"/>
                    <a:pt x="3673" y="10575"/>
                    <a:pt x="6150" y="12967"/>
                  </a:cubicBezTo>
                  <a:cubicBezTo>
                    <a:pt x="8627" y="15359"/>
                    <a:pt x="12987" y="17679"/>
                    <a:pt x="15860" y="19056"/>
                  </a:cubicBezTo>
                  <a:cubicBezTo>
                    <a:pt x="18734" y="20433"/>
                    <a:pt x="20121" y="20868"/>
                    <a:pt x="21508" y="21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275629" y="2790597"/>
              <a:ext cx="140417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600" fill="norm" stroke="1" extrusionOk="0">
                  <a:moveTo>
                    <a:pt x="5718" y="0"/>
                  </a:moveTo>
                  <a:cubicBezTo>
                    <a:pt x="8259" y="655"/>
                    <a:pt x="10800" y="1309"/>
                    <a:pt x="13818" y="3469"/>
                  </a:cubicBezTo>
                  <a:cubicBezTo>
                    <a:pt x="16835" y="5629"/>
                    <a:pt x="20329" y="9295"/>
                    <a:pt x="20965" y="12240"/>
                  </a:cubicBezTo>
                  <a:cubicBezTo>
                    <a:pt x="21600" y="15185"/>
                    <a:pt x="19376" y="17411"/>
                    <a:pt x="15406" y="18851"/>
                  </a:cubicBezTo>
                  <a:cubicBezTo>
                    <a:pt x="11435" y="20291"/>
                    <a:pt x="5718" y="209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-1" y="2793527"/>
              <a:ext cx="161331" cy="365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552" fill="norm" stroke="1" extrusionOk="0">
                  <a:moveTo>
                    <a:pt x="13630" y="576"/>
                  </a:moveTo>
                  <a:cubicBezTo>
                    <a:pt x="12245" y="327"/>
                    <a:pt x="10861" y="77"/>
                    <a:pt x="9476" y="14"/>
                  </a:cubicBezTo>
                  <a:cubicBezTo>
                    <a:pt x="8092" y="-48"/>
                    <a:pt x="6707" y="77"/>
                    <a:pt x="5322" y="701"/>
                  </a:cubicBezTo>
                  <a:cubicBezTo>
                    <a:pt x="3938" y="1325"/>
                    <a:pt x="2553" y="2449"/>
                    <a:pt x="1445" y="4697"/>
                  </a:cubicBezTo>
                  <a:cubicBezTo>
                    <a:pt x="338" y="6944"/>
                    <a:pt x="-493" y="10315"/>
                    <a:pt x="338" y="13124"/>
                  </a:cubicBezTo>
                  <a:cubicBezTo>
                    <a:pt x="1169" y="15934"/>
                    <a:pt x="3661" y="18181"/>
                    <a:pt x="7399" y="19492"/>
                  </a:cubicBezTo>
                  <a:cubicBezTo>
                    <a:pt x="11138" y="20803"/>
                    <a:pt x="16122" y="21177"/>
                    <a:pt x="21107" y="21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838698" y="2835047"/>
              <a:ext cx="197559" cy="264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461" fill="norm" stroke="1" extrusionOk="0">
                  <a:moveTo>
                    <a:pt x="3634" y="0"/>
                  </a:moveTo>
                  <a:cubicBezTo>
                    <a:pt x="2270" y="4629"/>
                    <a:pt x="906" y="9257"/>
                    <a:pt x="337" y="12514"/>
                  </a:cubicBezTo>
                  <a:cubicBezTo>
                    <a:pt x="-231" y="15771"/>
                    <a:pt x="-4" y="17657"/>
                    <a:pt x="451" y="19029"/>
                  </a:cubicBezTo>
                  <a:cubicBezTo>
                    <a:pt x="906" y="20400"/>
                    <a:pt x="1588" y="21257"/>
                    <a:pt x="2384" y="21429"/>
                  </a:cubicBezTo>
                  <a:cubicBezTo>
                    <a:pt x="3180" y="21600"/>
                    <a:pt x="4089" y="21086"/>
                    <a:pt x="4885" y="19800"/>
                  </a:cubicBezTo>
                  <a:cubicBezTo>
                    <a:pt x="5681" y="18514"/>
                    <a:pt x="6363" y="16457"/>
                    <a:pt x="6931" y="14743"/>
                  </a:cubicBezTo>
                  <a:cubicBezTo>
                    <a:pt x="7500" y="13029"/>
                    <a:pt x="7954" y="11657"/>
                    <a:pt x="8182" y="11400"/>
                  </a:cubicBezTo>
                  <a:cubicBezTo>
                    <a:pt x="8409" y="11143"/>
                    <a:pt x="8409" y="12000"/>
                    <a:pt x="8636" y="13286"/>
                  </a:cubicBezTo>
                  <a:cubicBezTo>
                    <a:pt x="8864" y="14571"/>
                    <a:pt x="9318" y="16286"/>
                    <a:pt x="10114" y="17657"/>
                  </a:cubicBezTo>
                  <a:cubicBezTo>
                    <a:pt x="10910" y="19029"/>
                    <a:pt x="12047" y="20057"/>
                    <a:pt x="13184" y="20571"/>
                  </a:cubicBezTo>
                  <a:cubicBezTo>
                    <a:pt x="14321" y="21086"/>
                    <a:pt x="15457" y="21086"/>
                    <a:pt x="16822" y="20143"/>
                  </a:cubicBezTo>
                  <a:cubicBezTo>
                    <a:pt x="18186" y="19200"/>
                    <a:pt x="19777" y="17314"/>
                    <a:pt x="20573" y="14400"/>
                  </a:cubicBezTo>
                  <a:cubicBezTo>
                    <a:pt x="21369" y="11486"/>
                    <a:pt x="21369" y="7543"/>
                    <a:pt x="20914" y="5314"/>
                  </a:cubicBezTo>
                  <a:cubicBezTo>
                    <a:pt x="20460" y="3086"/>
                    <a:pt x="19550" y="2571"/>
                    <a:pt x="18641" y="2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4" name="Line"/>
            <p:cNvSpPr/>
            <p:nvPr/>
          </p:nvSpPr>
          <p:spPr>
            <a:xfrm>
              <a:off x="1099012" y="2841397"/>
              <a:ext cx="116418" cy="247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393" y="0"/>
                  </a:moveTo>
                  <a:cubicBezTo>
                    <a:pt x="785" y="4210"/>
                    <a:pt x="1178" y="8420"/>
                    <a:pt x="1375" y="11441"/>
                  </a:cubicBezTo>
                  <a:cubicBezTo>
                    <a:pt x="1571" y="14461"/>
                    <a:pt x="1571" y="16292"/>
                    <a:pt x="1571" y="17756"/>
                  </a:cubicBezTo>
                  <a:cubicBezTo>
                    <a:pt x="1571" y="19220"/>
                    <a:pt x="1571" y="20319"/>
                    <a:pt x="1178" y="20410"/>
                  </a:cubicBezTo>
                  <a:cubicBezTo>
                    <a:pt x="785" y="20502"/>
                    <a:pt x="0" y="19586"/>
                    <a:pt x="0" y="17847"/>
                  </a:cubicBezTo>
                  <a:cubicBezTo>
                    <a:pt x="0" y="16108"/>
                    <a:pt x="785" y="13546"/>
                    <a:pt x="1964" y="11898"/>
                  </a:cubicBezTo>
                  <a:cubicBezTo>
                    <a:pt x="3142" y="10251"/>
                    <a:pt x="4713" y="9519"/>
                    <a:pt x="6087" y="9519"/>
                  </a:cubicBezTo>
                  <a:cubicBezTo>
                    <a:pt x="7462" y="9519"/>
                    <a:pt x="8640" y="10251"/>
                    <a:pt x="9622" y="11990"/>
                  </a:cubicBezTo>
                  <a:cubicBezTo>
                    <a:pt x="10604" y="13729"/>
                    <a:pt x="11389" y="16475"/>
                    <a:pt x="11978" y="18305"/>
                  </a:cubicBezTo>
                  <a:cubicBezTo>
                    <a:pt x="12567" y="20136"/>
                    <a:pt x="12960" y="21051"/>
                    <a:pt x="14531" y="21325"/>
                  </a:cubicBezTo>
                  <a:cubicBezTo>
                    <a:pt x="16102" y="21600"/>
                    <a:pt x="18851" y="21234"/>
                    <a:pt x="21600" y="20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5" name="Line"/>
            <p:cNvSpPr/>
            <p:nvPr/>
          </p:nvSpPr>
          <p:spPr>
            <a:xfrm>
              <a:off x="1220556" y="2776767"/>
              <a:ext cx="198074" cy="305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383" fill="norm" stroke="1" extrusionOk="0">
                  <a:moveTo>
                    <a:pt x="4958" y="17389"/>
                  </a:moveTo>
                  <a:cubicBezTo>
                    <a:pt x="5188" y="16649"/>
                    <a:pt x="5418" y="15909"/>
                    <a:pt x="5533" y="15169"/>
                  </a:cubicBezTo>
                  <a:cubicBezTo>
                    <a:pt x="5648" y="14430"/>
                    <a:pt x="5648" y="13690"/>
                    <a:pt x="5073" y="13468"/>
                  </a:cubicBezTo>
                  <a:cubicBezTo>
                    <a:pt x="4499" y="13246"/>
                    <a:pt x="3350" y="13542"/>
                    <a:pt x="2546" y="14060"/>
                  </a:cubicBezTo>
                  <a:cubicBezTo>
                    <a:pt x="1741" y="14578"/>
                    <a:pt x="1282" y="15317"/>
                    <a:pt x="822" y="16131"/>
                  </a:cubicBezTo>
                  <a:cubicBezTo>
                    <a:pt x="363" y="16945"/>
                    <a:pt x="-97" y="17832"/>
                    <a:pt x="18" y="18572"/>
                  </a:cubicBezTo>
                  <a:cubicBezTo>
                    <a:pt x="133" y="19312"/>
                    <a:pt x="822" y="19904"/>
                    <a:pt x="1397" y="19830"/>
                  </a:cubicBezTo>
                  <a:cubicBezTo>
                    <a:pt x="1971" y="19756"/>
                    <a:pt x="2431" y="19016"/>
                    <a:pt x="2890" y="19016"/>
                  </a:cubicBezTo>
                  <a:cubicBezTo>
                    <a:pt x="3350" y="19016"/>
                    <a:pt x="3809" y="19756"/>
                    <a:pt x="4499" y="20347"/>
                  </a:cubicBezTo>
                  <a:cubicBezTo>
                    <a:pt x="5188" y="20939"/>
                    <a:pt x="6107" y="21383"/>
                    <a:pt x="7026" y="21383"/>
                  </a:cubicBezTo>
                  <a:cubicBezTo>
                    <a:pt x="7946" y="21383"/>
                    <a:pt x="8865" y="20939"/>
                    <a:pt x="10014" y="19386"/>
                  </a:cubicBezTo>
                  <a:cubicBezTo>
                    <a:pt x="11163" y="17832"/>
                    <a:pt x="12541" y="15169"/>
                    <a:pt x="13920" y="11989"/>
                  </a:cubicBezTo>
                  <a:cubicBezTo>
                    <a:pt x="15299" y="8808"/>
                    <a:pt x="16677" y="5109"/>
                    <a:pt x="17367" y="2890"/>
                  </a:cubicBezTo>
                  <a:cubicBezTo>
                    <a:pt x="18056" y="671"/>
                    <a:pt x="18056" y="-69"/>
                    <a:pt x="17826" y="5"/>
                  </a:cubicBezTo>
                  <a:cubicBezTo>
                    <a:pt x="17597" y="79"/>
                    <a:pt x="17137" y="967"/>
                    <a:pt x="16333" y="3852"/>
                  </a:cubicBezTo>
                  <a:cubicBezTo>
                    <a:pt x="15529" y="6736"/>
                    <a:pt x="14380" y="11619"/>
                    <a:pt x="13805" y="14430"/>
                  </a:cubicBezTo>
                  <a:cubicBezTo>
                    <a:pt x="13231" y="17241"/>
                    <a:pt x="13231" y="17980"/>
                    <a:pt x="13346" y="18720"/>
                  </a:cubicBezTo>
                  <a:cubicBezTo>
                    <a:pt x="13460" y="19460"/>
                    <a:pt x="13690" y="20199"/>
                    <a:pt x="14380" y="20717"/>
                  </a:cubicBezTo>
                  <a:cubicBezTo>
                    <a:pt x="15069" y="21235"/>
                    <a:pt x="16218" y="21531"/>
                    <a:pt x="17482" y="20939"/>
                  </a:cubicBezTo>
                  <a:cubicBezTo>
                    <a:pt x="18746" y="20347"/>
                    <a:pt x="20124" y="18868"/>
                    <a:pt x="21503" y="17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6" name="Line"/>
            <p:cNvSpPr/>
            <p:nvPr/>
          </p:nvSpPr>
          <p:spPr>
            <a:xfrm>
              <a:off x="1296850" y="2898547"/>
              <a:ext cx="229730" cy="47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050" fill="norm" stroke="1" extrusionOk="0">
                  <a:moveTo>
                    <a:pt x="2484" y="19722"/>
                  </a:moveTo>
                  <a:cubicBezTo>
                    <a:pt x="1295" y="20661"/>
                    <a:pt x="106" y="21600"/>
                    <a:pt x="7" y="20661"/>
                  </a:cubicBezTo>
                  <a:cubicBezTo>
                    <a:pt x="-92" y="19722"/>
                    <a:pt x="899" y="16904"/>
                    <a:pt x="4664" y="13148"/>
                  </a:cubicBezTo>
                  <a:cubicBezTo>
                    <a:pt x="8429" y="9391"/>
                    <a:pt x="14969" y="4696"/>
                    <a:pt x="2150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7" name="Line"/>
            <p:cNvSpPr/>
            <p:nvPr/>
          </p:nvSpPr>
          <p:spPr>
            <a:xfrm>
              <a:off x="2218729" y="2981097"/>
              <a:ext cx="1" cy="889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8" name="Line"/>
            <p:cNvSpPr/>
            <p:nvPr/>
          </p:nvSpPr>
          <p:spPr>
            <a:xfrm>
              <a:off x="2216197" y="2884106"/>
              <a:ext cx="27933" cy="77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0" h="20931" fill="norm" stroke="1" extrusionOk="0">
                  <a:moveTo>
                    <a:pt x="1846" y="20931"/>
                  </a:moveTo>
                  <a:cubicBezTo>
                    <a:pt x="1846" y="16952"/>
                    <a:pt x="1846" y="12973"/>
                    <a:pt x="1074" y="8994"/>
                  </a:cubicBezTo>
                  <a:cubicBezTo>
                    <a:pt x="303" y="5015"/>
                    <a:pt x="-1240" y="1036"/>
                    <a:pt x="1846" y="184"/>
                  </a:cubicBezTo>
                  <a:cubicBezTo>
                    <a:pt x="4931" y="-669"/>
                    <a:pt x="12646" y="1605"/>
                    <a:pt x="20360" y="3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2250479" y="2896295"/>
              <a:ext cx="143855" cy="176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203" fill="norm" stroke="1" extrusionOk="0">
                  <a:moveTo>
                    <a:pt x="15026" y="3320"/>
                  </a:moveTo>
                  <a:cubicBezTo>
                    <a:pt x="14087" y="2303"/>
                    <a:pt x="13148" y="1287"/>
                    <a:pt x="11426" y="651"/>
                  </a:cubicBezTo>
                  <a:cubicBezTo>
                    <a:pt x="9704" y="16"/>
                    <a:pt x="7200" y="-238"/>
                    <a:pt x="5791" y="270"/>
                  </a:cubicBezTo>
                  <a:cubicBezTo>
                    <a:pt x="4383" y="778"/>
                    <a:pt x="4070" y="2049"/>
                    <a:pt x="5322" y="3574"/>
                  </a:cubicBezTo>
                  <a:cubicBezTo>
                    <a:pt x="6574" y="5098"/>
                    <a:pt x="9391" y="6877"/>
                    <a:pt x="12365" y="9164"/>
                  </a:cubicBezTo>
                  <a:cubicBezTo>
                    <a:pt x="15339" y="11451"/>
                    <a:pt x="18470" y="14247"/>
                    <a:pt x="20035" y="16280"/>
                  </a:cubicBezTo>
                  <a:cubicBezTo>
                    <a:pt x="21600" y="18313"/>
                    <a:pt x="21600" y="19583"/>
                    <a:pt x="20504" y="20346"/>
                  </a:cubicBezTo>
                  <a:cubicBezTo>
                    <a:pt x="19409" y="21108"/>
                    <a:pt x="17217" y="21362"/>
                    <a:pt x="13617" y="21108"/>
                  </a:cubicBezTo>
                  <a:cubicBezTo>
                    <a:pt x="10017" y="20854"/>
                    <a:pt x="5009" y="20091"/>
                    <a:pt x="0" y="19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0" name="Line"/>
            <p:cNvSpPr/>
            <p:nvPr/>
          </p:nvSpPr>
          <p:spPr>
            <a:xfrm>
              <a:off x="3133129" y="2955697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1" name="Line"/>
            <p:cNvSpPr/>
            <p:nvPr/>
          </p:nvSpPr>
          <p:spPr>
            <a:xfrm>
              <a:off x="3057872" y="2900743"/>
              <a:ext cx="176858" cy="162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313" fill="norm" stroke="1" extrusionOk="0">
                  <a:moveTo>
                    <a:pt x="11456" y="5528"/>
                  </a:moveTo>
                  <a:cubicBezTo>
                    <a:pt x="10942" y="3590"/>
                    <a:pt x="10428" y="1651"/>
                    <a:pt x="9528" y="682"/>
                  </a:cubicBezTo>
                  <a:cubicBezTo>
                    <a:pt x="8628" y="-287"/>
                    <a:pt x="7342" y="-287"/>
                    <a:pt x="5928" y="1098"/>
                  </a:cubicBezTo>
                  <a:cubicBezTo>
                    <a:pt x="4514" y="2482"/>
                    <a:pt x="2971" y="5251"/>
                    <a:pt x="1814" y="8436"/>
                  </a:cubicBezTo>
                  <a:cubicBezTo>
                    <a:pt x="656" y="11621"/>
                    <a:pt x="-115" y="15221"/>
                    <a:pt x="14" y="17436"/>
                  </a:cubicBezTo>
                  <a:cubicBezTo>
                    <a:pt x="142" y="19651"/>
                    <a:pt x="1171" y="20482"/>
                    <a:pt x="2199" y="20482"/>
                  </a:cubicBezTo>
                  <a:cubicBezTo>
                    <a:pt x="3228" y="20482"/>
                    <a:pt x="4256" y="19651"/>
                    <a:pt x="5285" y="18544"/>
                  </a:cubicBezTo>
                  <a:cubicBezTo>
                    <a:pt x="6314" y="17436"/>
                    <a:pt x="7342" y="16051"/>
                    <a:pt x="8371" y="14667"/>
                  </a:cubicBezTo>
                  <a:cubicBezTo>
                    <a:pt x="9399" y="13282"/>
                    <a:pt x="10428" y="11898"/>
                    <a:pt x="11071" y="11898"/>
                  </a:cubicBezTo>
                  <a:cubicBezTo>
                    <a:pt x="11714" y="11898"/>
                    <a:pt x="11971" y="13282"/>
                    <a:pt x="12356" y="14667"/>
                  </a:cubicBezTo>
                  <a:cubicBezTo>
                    <a:pt x="12742" y="16051"/>
                    <a:pt x="13256" y="17436"/>
                    <a:pt x="14799" y="18544"/>
                  </a:cubicBezTo>
                  <a:cubicBezTo>
                    <a:pt x="16342" y="19651"/>
                    <a:pt x="18914" y="20482"/>
                    <a:pt x="21485" y="21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2" name="Line"/>
            <p:cNvSpPr/>
            <p:nvPr/>
          </p:nvSpPr>
          <p:spPr>
            <a:xfrm>
              <a:off x="3885321" y="2876444"/>
              <a:ext cx="124109" cy="41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234" fill="norm" stroke="1" extrusionOk="0">
                  <a:moveTo>
                    <a:pt x="21108" y="1444"/>
                  </a:moveTo>
                  <a:cubicBezTo>
                    <a:pt x="20028" y="1015"/>
                    <a:pt x="18948" y="585"/>
                    <a:pt x="17508" y="262"/>
                  </a:cubicBezTo>
                  <a:cubicBezTo>
                    <a:pt x="16068" y="-60"/>
                    <a:pt x="14268" y="-275"/>
                    <a:pt x="11208" y="800"/>
                  </a:cubicBezTo>
                  <a:cubicBezTo>
                    <a:pt x="8148" y="1874"/>
                    <a:pt x="3828" y="4238"/>
                    <a:pt x="1668" y="5850"/>
                  </a:cubicBezTo>
                  <a:cubicBezTo>
                    <a:pt x="-492" y="7462"/>
                    <a:pt x="-492" y="8322"/>
                    <a:pt x="1308" y="8806"/>
                  </a:cubicBezTo>
                  <a:cubicBezTo>
                    <a:pt x="3108" y="9289"/>
                    <a:pt x="6708" y="9397"/>
                    <a:pt x="9768" y="8698"/>
                  </a:cubicBezTo>
                  <a:cubicBezTo>
                    <a:pt x="12828" y="8000"/>
                    <a:pt x="15348" y="6495"/>
                    <a:pt x="16788" y="5206"/>
                  </a:cubicBezTo>
                  <a:cubicBezTo>
                    <a:pt x="18228" y="3916"/>
                    <a:pt x="18588" y="2841"/>
                    <a:pt x="18768" y="2734"/>
                  </a:cubicBezTo>
                  <a:cubicBezTo>
                    <a:pt x="18948" y="2626"/>
                    <a:pt x="18948" y="3486"/>
                    <a:pt x="19308" y="5582"/>
                  </a:cubicBezTo>
                  <a:cubicBezTo>
                    <a:pt x="19668" y="7677"/>
                    <a:pt x="20388" y="11009"/>
                    <a:pt x="20748" y="13588"/>
                  </a:cubicBezTo>
                  <a:cubicBezTo>
                    <a:pt x="21108" y="16167"/>
                    <a:pt x="21108" y="17994"/>
                    <a:pt x="20568" y="19229"/>
                  </a:cubicBezTo>
                  <a:cubicBezTo>
                    <a:pt x="20028" y="20465"/>
                    <a:pt x="18948" y="21110"/>
                    <a:pt x="16068" y="21218"/>
                  </a:cubicBezTo>
                  <a:cubicBezTo>
                    <a:pt x="13188" y="21325"/>
                    <a:pt x="8508" y="20895"/>
                    <a:pt x="5448" y="19874"/>
                  </a:cubicBezTo>
                  <a:cubicBezTo>
                    <a:pt x="2388" y="18853"/>
                    <a:pt x="948" y="17241"/>
                    <a:pt x="1308" y="16006"/>
                  </a:cubicBezTo>
                  <a:cubicBezTo>
                    <a:pt x="1668" y="14770"/>
                    <a:pt x="3828" y="13910"/>
                    <a:pt x="5988" y="13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3" name="Line"/>
            <p:cNvSpPr/>
            <p:nvPr/>
          </p:nvSpPr>
          <p:spPr>
            <a:xfrm>
              <a:off x="4083512" y="2877452"/>
              <a:ext cx="105970" cy="150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0761" fill="norm" stroke="1" extrusionOk="0">
                  <a:moveTo>
                    <a:pt x="13129" y="8163"/>
                  </a:moveTo>
                  <a:cubicBezTo>
                    <a:pt x="11435" y="6995"/>
                    <a:pt x="9741" y="5828"/>
                    <a:pt x="7835" y="5244"/>
                  </a:cubicBezTo>
                  <a:cubicBezTo>
                    <a:pt x="5929" y="4660"/>
                    <a:pt x="3812" y="4660"/>
                    <a:pt x="2329" y="5536"/>
                  </a:cubicBezTo>
                  <a:cubicBezTo>
                    <a:pt x="847" y="6412"/>
                    <a:pt x="0" y="8163"/>
                    <a:pt x="0" y="10644"/>
                  </a:cubicBezTo>
                  <a:cubicBezTo>
                    <a:pt x="0" y="13125"/>
                    <a:pt x="847" y="16336"/>
                    <a:pt x="3600" y="18379"/>
                  </a:cubicBezTo>
                  <a:cubicBezTo>
                    <a:pt x="6353" y="20422"/>
                    <a:pt x="11012" y="21298"/>
                    <a:pt x="14400" y="20422"/>
                  </a:cubicBezTo>
                  <a:cubicBezTo>
                    <a:pt x="17788" y="19547"/>
                    <a:pt x="19906" y="16920"/>
                    <a:pt x="20753" y="13855"/>
                  </a:cubicBezTo>
                  <a:cubicBezTo>
                    <a:pt x="21600" y="10790"/>
                    <a:pt x="21176" y="7287"/>
                    <a:pt x="20118" y="4806"/>
                  </a:cubicBezTo>
                  <a:cubicBezTo>
                    <a:pt x="19059" y="2325"/>
                    <a:pt x="17365" y="866"/>
                    <a:pt x="15459" y="282"/>
                  </a:cubicBezTo>
                  <a:cubicBezTo>
                    <a:pt x="13553" y="-302"/>
                    <a:pt x="11435" y="-10"/>
                    <a:pt x="10588" y="1449"/>
                  </a:cubicBezTo>
                  <a:cubicBezTo>
                    <a:pt x="9741" y="2909"/>
                    <a:pt x="10165" y="5536"/>
                    <a:pt x="10588" y="81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4" name="Line"/>
            <p:cNvSpPr/>
            <p:nvPr/>
          </p:nvSpPr>
          <p:spPr>
            <a:xfrm>
              <a:off x="4247313" y="2908696"/>
              <a:ext cx="99218" cy="86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0973" fill="norm" stroke="1" extrusionOk="0">
                  <a:moveTo>
                    <a:pt x="14226" y="11420"/>
                  </a:moveTo>
                  <a:cubicBezTo>
                    <a:pt x="12876" y="8848"/>
                    <a:pt x="11526" y="6277"/>
                    <a:pt x="9501" y="4991"/>
                  </a:cubicBezTo>
                  <a:cubicBezTo>
                    <a:pt x="7476" y="3705"/>
                    <a:pt x="4776" y="3705"/>
                    <a:pt x="2976" y="4991"/>
                  </a:cubicBezTo>
                  <a:cubicBezTo>
                    <a:pt x="1176" y="6277"/>
                    <a:pt x="276" y="8848"/>
                    <a:pt x="51" y="11420"/>
                  </a:cubicBezTo>
                  <a:cubicBezTo>
                    <a:pt x="-174" y="13991"/>
                    <a:pt x="276" y="16562"/>
                    <a:pt x="2751" y="18362"/>
                  </a:cubicBezTo>
                  <a:cubicBezTo>
                    <a:pt x="5226" y="20162"/>
                    <a:pt x="9726" y="21191"/>
                    <a:pt x="12876" y="20934"/>
                  </a:cubicBezTo>
                  <a:cubicBezTo>
                    <a:pt x="16026" y="20677"/>
                    <a:pt x="17826" y="19134"/>
                    <a:pt x="19176" y="16562"/>
                  </a:cubicBezTo>
                  <a:cubicBezTo>
                    <a:pt x="20526" y="13991"/>
                    <a:pt x="21426" y="10391"/>
                    <a:pt x="20976" y="7562"/>
                  </a:cubicBezTo>
                  <a:cubicBezTo>
                    <a:pt x="20526" y="4734"/>
                    <a:pt x="18726" y="2677"/>
                    <a:pt x="16476" y="1391"/>
                  </a:cubicBezTo>
                  <a:cubicBezTo>
                    <a:pt x="14226" y="105"/>
                    <a:pt x="11526" y="-409"/>
                    <a:pt x="11301" y="362"/>
                  </a:cubicBezTo>
                  <a:cubicBezTo>
                    <a:pt x="11076" y="1134"/>
                    <a:pt x="13326" y="3191"/>
                    <a:pt x="15576" y="52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5" name="Line"/>
            <p:cNvSpPr/>
            <p:nvPr/>
          </p:nvSpPr>
          <p:spPr>
            <a:xfrm>
              <a:off x="4419269" y="2657933"/>
              <a:ext cx="173783" cy="359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308" fill="norm" stroke="1" extrusionOk="0">
                  <a:moveTo>
                    <a:pt x="12068" y="15783"/>
                  </a:moveTo>
                  <a:cubicBezTo>
                    <a:pt x="12329" y="14778"/>
                    <a:pt x="12589" y="13774"/>
                    <a:pt x="12068" y="13146"/>
                  </a:cubicBezTo>
                  <a:cubicBezTo>
                    <a:pt x="11548" y="12518"/>
                    <a:pt x="10247" y="12267"/>
                    <a:pt x="8425" y="12455"/>
                  </a:cubicBezTo>
                  <a:cubicBezTo>
                    <a:pt x="6603" y="12643"/>
                    <a:pt x="4261" y="13271"/>
                    <a:pt x="2700" y="14527"/>
                  </a:cubicBezTo>
                  <a:cubicBezTo>
                    <a:pt x="1138" y="15783"/>
                    <a:pt x="357" y="17667"/>
                    <a:pt x="97" y="18922"/>
                  </a:cubicBezTo>
                  <a:cubicBezTo>
                    <a:pt x="-163" y="20178"/>
                    <a:pt x="97" y="20806"/>
                    <a:pt x="878" y="21120"/>
                  </a:cubicBezTo>
                  <a:cubicBezTo>
                    <a:pt x="1659" y="21434"/>
                    <a:pt x="2960" y="21434"/>
                    <a:pt x="5432" y="20492"/>
                  </a:cubicBezTo>
                  <a:cubicBezTo>
                    <a:pt x="7904" y="19550"/>
                    <a:pt x="11548" y="17667"/>
                    <a:pt x="14410" y="14778"/>
                  </a:cubicBezTo>
                  <a:cubicBezTo>
                    <a:pt x="17273" y="11890"/>
                    <a:pt x="19355" y="7997"/>
                    <a:pt x="20396" y="5674"/>
                  </a:cubicBezTo>
                  <a:cubicBezTo>
                    <a:pt x="21437" y="3350"/>
                    <a:pt x="21437" y="2597"/>
                    <a:pt x="21307" y="1843"/>
                  </a:cubicBezTo>
                  <a:cubicBezTo>
                    <a:pt x="21177" y="1090"/>
                    <a:pt x="20917" y="336"/>
                    <a:pt x="20006" y="85"/>
                  </a:cubicBezTo>
                  <a:cubicBezTo>
                    <a:pt x="19095" y="-166"/>
                    <a:pt x="17533" y="85"/>
                    <a:pt x="15712" y="1592"/>
                  </a:cubicBezTo>
                  <a:cubicBezTo>
                    <a:pt x="13890" y="3099"/>
                    <a:pt x="11808" y="5862"/>
                    <a:pt x="11288" y="8625"/>
                  </a:cubicBezTo>
                  <a:cubicBezTo>
                    <a:pt x="10767" y="11387"/>
                    <a:pt x="11808" y="14150"/>
                    <a:pt x="12979" y="15783"/>
                  </a:cubicBezTo>
                  <a:cubicBezTo>
                    <a:pt x="14150" y="17415"/>
                    <a:pt x="15451" y="17918"/>
                    <a:pt x="16753" y="18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6" name="Line"/>
            <p:cNvSpPr/>
            <p:nvPr/>
          </p:nvSpPr>
          <p:spPr>
            <a:xfrm>
              <a:off x="5101629" y="2863332"/>
              <a:ext cx="165101" cy="146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6" fill="norm" stroke="1" extrusionOk="0">
                  <a:moveTo>
                    <a:pt x="0" y="12362"/>
                  </a:moveTo>
                  <a:cubicBezTo>
                    <a:pt x="3046" y="12667"/>
                    <a:pt x="6092" y="12971"/>
                    <a:pt x="8862" y="11906"/>
                  </a:cubicBezTo>
                  <a:cubicBezTo>
                    <a:pt x="11631" y="10841"/>
                    <a:pt x="14123" y="8408"/>
                    <a:pt x="15646" y="6430"/>
                  </a:cubicBezTo>
                  <a:cubicBezTo>
                    <a:pt x="17169" y="4453"/>
                    <a:pt x="17723" y="2931"/>
                    <a:pt x="17446" y="1715"/>
                  </a:cubicBezTo>
                  <a:cubicBezTo>
                    <a:pt x="17169" y="498"/>
                    <a:pt x="16062" y="-415"/>
                    <a:pt x="13708" y="193"/>
                  </a:cubicBezTo>
                  <a:cubicBezTo>
                    <a:pt x="11354" y="802"/>
                    <a:pt x="7754" y="2931"/>
                    <a:pt x="5538" y="6126"/>
                  </a:cubicBezTo>
                  <a:cubicBezTo>
                    <a:pt x="3323" y="9320"/>
                    <a:pt x="2492" y="13579"/>
                    <a:pt x="3185" y="16470"/>
                  </a:cubicBezTo>
                  <a:cubicBezTo>
                    <a:pt x="3877" y="19360"/>
                    <a:pt x="6092" y="20881"/>
                    <a:pt x="9415" y="21033"/>
                  </a:cubicBezTo>
                  <a:cubicBezTo>
                    <a:pt x="12738" y="21185"/>
                    <a:pt x="17169" y="19968"/>
                    <a:pt x="21600" y="18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7" name="Line"/>
            <p:cNvSpPr/>
            <p:nvPr/>
          </p:nvSpPr>
          <p:spPr>
            <a:xfrm>
              <a:off x="5304829" y="2826616"/>
              <a:ext cx="114301" cy="161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7" fill="norm" stroke="1" extrusionOk="0">
                  <a:moveTo>
                    <a:pt x="21600" y="2764"/>
                  </a:moveTo>
                  <a:cubicBezTo>
                    <a:pt x="20000" y="1933"/>
                    <a:pt x="18400" y="1103"/>
                    <a:pt x="16200" y="549"/>
                  </a:cubicBezTo>
                  <a:cubicBezTo>
                    <a:pt x="14000" y="-5"/>
                    <a:pt x="11200" y="-282"/>
                    <a:pt x="9600" y="410"/>
                  </a:cubicBezTo>
                  <a:cubicBezTo>
                    <a:pt x="8000" y="1103"/>
                    <a:pt x="7600" y="2764"/>
                    <a:pt x="8400" y="5118"/>
                  </a:cubicBezTo>
                  <a:cubicBezTo>
                    <a:pt x="9200" y="7472"/>
                    <a:pt x="11200" y="10518"/>
                    <a:pt x="12800" y="12872"/>
                  </a:cubicBezTo>
                  <a:cubicBezTo>
                    <a:pt x="14400" y="15226"/>
                    <a:pt x="15600" y="16887"/>
                    <a:pt x="16000" y="18410"/>
                  </a:cubicBezTo>
                  <a:cubicBezTo>
                    <a:pt x="16400" y="19933"/>
                    <a:pt x="16000" y="21318"/>
                    <a:pt x="13200" y="21041"/>
                  </a:cubicBezTo>
                  <a:cubicBezTo>
                    <a:pt x="10400" y="20764"/>
                    <a:pt x="5200" y="18826"/>
                    <a:pt x="0" y="168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8" name="Line"/>
            <p:cNvSpPr/>
            <p:nvPr/>
          </p:nvSpPr>
          <p:spPr>
            <a:xfrm>
              <a:off x="5485515" y="2707484"/>
              <a:ext cx="86015" cy="318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9" h="21495" fill="norm" stroke="1" extrusionOk="0">
                  <a:moveTo>
                    <a:pt x="20899" y="467"/>
                  </a:moveTo>
                  <a:cubicBezTo>
                    <a:pt x="18328" y="181"/>
                    <a:pt x="15756" y="-105"/>
                    <a:pt x="13699" y="38"/>
                  </a:cubicBezTo>
                  <a:cubicBezTo>
                    <a:pt x="11642" y="181"/>
                    <a:pt x="10099" y="753"/>
                    <a:pt x="7528" y="2970"/>
                  </a:cubicBezTo>
                  <a:cubicBezTo>
                    <a:pt x="4956" y="5188"/>
                    <a:pt x="1356" y="9050"/>
                    <a:pt x="328" y="12340"/>
                  </a:cubicBezTo>
                  <a:cubicBezTo>
                    <a:pt x="-701" y="15630"/>
                    <a:pt x="842" y="18348"/>
                    <a:pt x="2899" y="19778"/>
                  </a:cubicBezTo>
                  <a:cubicBezTo>
                    <a:pt x="4956" y="21209"/>
                    <a:pt x="7528" y="21352"/>
                    <a:pt x="10099" y="21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9" name="Line"/>
            <p:cNvSpPr/>
            <p:nvPr/>
          </p:nvSpPr>
          <p:spPr>
            <a:xfrm>
              <a:off x="5450879" y="2822347"/>
              <a:ext cx="171451" cy="147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0" y="4629"/>
                  </a:moveTo>
                  <a:cubicBezTo>
                    <a:pt x="4267" y="5863"/>
                    <a:pt x="8533" y="7097"/>
                    <a:pt x="11733" y="9411"/>
                  </a:cubicBezTo>
                  <a:cubicBezTo>
                    <a:pt x="14933" y="11726"/>
                    <a:pt x="17067" y="15120"/>
                    <a:pt x="18133" y="17589"/>
                  </a:cubicBezTo>
                  <a:cubicBezTo>
                    <a:pt x="19200" y="20057"/>
                    <a:pt x="19200" y="21600"/>
                    <a:pt x="19067" y="21446"/>
                  </a:cubicBezTo>
                  <a:cubicBezTo>
                    <a:pt x="18933" y="21291"/>
                    <a:pt x="18667" y="19440"/>
                    <a:pt x="19067" y="15583"/>
                  </a:cubicBezTo>
                  <a:cubicBezTo>
                    <a:pt x="19467" y="11726"/>
                    <a:pt x="20533" y="586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0" name="Line"/>
            <p:cNvSpPr/>
            <p:nvPr/>
          </p:nvSpPr>
          <p:spPr>
            <a:xfrm>
              <a:off x="5679479" y="2835047"/>
              <a:ext cx="2413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47" y="655"/>
                    <a:pt x="1895" y="1309"/>
                    <a:pt x="2463" y="2455"/>
                  </a:cubicBezTo>
                  <a:cubicBezTo>
                    <a:pt x="3032" y="3600"/>
                    <a:pt x="3221" y="5236"/>
                    <a:pt x="3411" y="7527"/>
                  </a:cubicBezTo>
                  <a:cubicBezTo>
                    <a:pt x="3600" y="9818"/>
                    <a:pt x="3789" y="12764"/>
                    <a:pt x="3695" y="15055"/>
                  </a:cubicBezTo>
                  <a:cubicBezTo>
                    <a:pt x="3600" y="17345"/>
                    <a:pt x="3221" y="18982"/>
                    <a:pt x="3032" y="18818"/>
                  </a:cubicBezTo>
                  <a:cubicBezTo>
                    <a:pt x="2842" y="18655"/>
                    <a:pt x="2842" y="16691"/>
                    <a:pt x="3411" y="13909"/>
                  </a:cubicBezTo>
                  <a:cubicBezTo>
                    <a:pt x="3979" y="11127"/>
                    <a:pt x="5116" y="7527"/>
                    <a:pt x="6063" y="5236"/>
                  </a:cubicBezTo>
                  <a:cubicBezTo>
                    <a:pt x="7011" y="2945"/>
                    <a:pt x="7768" y="1964"/>
                    <a:pt x="8432" y="2127"/>
                  </a:cubicBezTo>
                  <a:cubicBezTo>
                    <a:pt x="9095" y="2291"/>
                    <a:pt x="9663" y="3600"/>
                    <a:pt x="9947" y="5073"/>
                  </a:cubicBezTo>
                  <a:cubicBezTo>
                    <a:pt x="10232" y="6545"/>
                    <a:pt x="10232" y="8182"/>
                    <a:pt x="10232" y="9818"/>
                  </a:cubicBezTo>
                  <a:cubicBezTo>
                    <a:pt x="10232" y="11455"/>
                    <a:pt x="10232" y="13091"/>
                    <a:pt x="10516" y="12927"/>
                  </a:cubicBezTo>
                  <a:cubicBezTo>
                    <a:pt x="10800" y="12764"/>
                    <a:pt x="11368" y="10800"/>
                    <a:pt x="11937" y="9164"/>
                  </a:cubicBezTo>
                  <a:cubicBezTo>
                    <a:pt x="12505" y="7527"/>
                    <a:pt x="13074" y="6218"/>
                    <a:pt x="13926" y="5236"/>
                  </a:cubicBezTo>
                  <a:cubicBezTo>
                    <a:pt x="14779" y="4255"/>
                    <a:pt x="15916" y="3600"/>
                    <a:pt x="16768" y="3927"/>
                  </a:cubicBezTo>
                  <a:cubicBezTo>
                    <a:pt x="17621" y="4255"/>
                    <a:pt x="18189" y="5564"/>
                    <a:pt x="18474" y="7364"/>
                  </a:cubicBezTo>
                  <a:cubicBezTo>
                    <a:pt x="18758" y="9164"/>
                    <a:pt x="18758" y="11455"/>
                    <a:pt x="19232" y="13909"/>
                  </a:cubicBezTo>
                  <a:cubicBezTo>
                    <a:pt x="19705" y="16364"/>
                    <a:pt x="20653" y="189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1" name="Line"/>
            <p:cNvSpPr/>
            <p:nvPr/>
          </p:nvSpPr>
          <p:spPr>
            <a:xfrm>
              <a:off x="5950588" y="2858826"/>
              <a:ext cx="147992" cy="92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0627" fill="norm" stroke="1" extrusionOk="0">
                  <a:moveTo>
                    <a:pt x="12144" y="5994"/>
                  </a:moveTo>
                  <a:cubicBezTo>
                    <a:pt x="11232" y="4116"/>
                    <a:pt x="10319" y="2237"/>
                    <a:pt x="9102" y="1063"/>
                  </a:cubicBezTo>
                  <a:cubicBezTo>
                    <a:pt x="7885" y="-110"/>
                    <a:pt x="6364" y="-580"/>
                    <a:pt x="4843" y="1063"/>
                  </a:cubicBezTo>
                  <a:cubicBezTo>
                    <a:pt x="3322" y="2707"/>
                    <a:pt x="1801" y="6463"/>
                    <a:pt x="888" y="9985"/>
                  </a:cubicBezTo>
                  <a:cubicBezTo>
                    <a:pt x="-25" y="13507"/>
                    <a:pt x="-329" y="16794"/>
                    <a:pt x="432" y="18672"/>
                  </a:cubicBezTo>
                  <a:cubicBezTo>
                    <a:pt x="1192" y="20550"/>
                    <a:pt x="3017" y="21020"/>
                    <a:pt x="5299" y="20316"/>
                  </a:cubicBezTo>
                  <a:cubicBezTo>
                    <a:pt x="7581" y="19611"/>
                    <a:pt x="10319" y="17733"/>
                    <a:pt x="13057" y="15855"/>
                  </a:cubicBezTo>
                  <a:cubicBezTo>
                    <a:pt x="15795" y="13977"/>
                    <a:pt x="18533" y="12098"/>
                    <a:pt x="21271" y="10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2" name="Line"/>
            <p:cNvSpPr/>
            <p:nvPr/>
          </p:nvSpPr>
          <p:spPr>
            <a:xfrm>
              <a:off x="6130329" y="2631588"/>
              <a:ext cx="165101" cy="318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7" fill="norm" stroke="1" extrusionOk="0">
                  <a:moveTo>
                    <a:pt x="1662" y="12723"/>
                  </a:moveTo>
                  <a:cubicBezTo>
                    <a:pt x="4431" y="8911"/>
                    <a:pt x="7200" y="5100"/>
                    <a:pt x="8723" y="2841"/>
                  </a:cubicBezTo>
                  <a:cubicBezTo>
                    <a:pt x="10246" y="582"/>
                    <a:pt x="10523" y="-124"/>
                    <a:pt x="10108" y="17"/>
                  </a:cubicBezTo>
                  <a:cubicBezTo>
                    <a:pt x="9692" y="158"/>
                    <a:pt x="8585" y="1147"/>
                    <a:pt x="6785" y="4041"/>
                  </a:cubicBezTo>
                  <a:cubicBezTo>
                    <a:pt x="4985" y="6935"/>
                    <a:pt x="2492" y="11735"/>
                    <a:pt x="1246" y="14558"/>
                  </a:cubicBezTo>
                  <a:cubicBezTo>
                    <a:pt x="0" y="17382"/>
                    <a:pt x="0" y="18229"/>
                    <a:pt x="0" y="19005"/>
                  </a:cubicBezTo>
                  <a:cubicBezTo>
                    <a:pt x="0" y="19782"/>
                    <a:pt x="0" y="20488"/>
                    <a:pt x="692" y="20911"/>
                  </a:cubicBezTo>
                  <a:cubicBezTo>
                    <a:pt x="1385" y="21335"/>
                    <a:pt x="2769" y="21476"/>
                    <a:pt x="5677" y="20276"/>
                  </a:cubicBezTo>
                  <a:cubicBezTo>
                    <a:pt x="8585" y="19076"/>
                    <a:pt x="13015" y="16535"/>
                    <a:pt x="15646" y="14841"/>
                  </a:cubicBezTo>
                  <a:cubicBezTo>
                    <a:pt x="18277" y="13147"/>
                    <a:pt x="19108" y="12300"/>
                    <a:pt x="18692" y="12017"/>
                  </a:cubicBezTo>
                  <a:cubicBezTo>
                    <a:pt x="18277" y="11735"/>
                    <a:pt x="16615" y="12017"/>
                    <a:pt x="14538" y="13217"/>
                  </a:cubicBezTo>
                  <a:cubicBezTo>
                    <a:pt x="12462" y="14417"/>
                    <a:pt x="9969" y="16535"/>
                    <a:pt x="8723" y="18017"/>
                  </a:cubicBezTo>
                  <a:cubicBezTo>
                    <a:pt x="7477" y="19500"/>
                    <a:pt x="7477" y="20347"/>
                    <a:pt x="8585" y="20770"/>
                  </a:cubicBezTo>
                  <a:cubicBezTo>
                    <a:pt x="9692" y="21194"/>
                    <a:pt x="11908" y="21194"/>
                    <a:pt x="14262" y="20770"/>
                  </a:cubicBezTo>
                  <a:cubicBezTo>
                    <a:pt x="16615" y="20347"/>
                    <a:pt x="19108" y="19500"/>
                    <a:pt x="21600" y="186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Line"/>
            <p:cNvSpPr/>
            <p:nvPr/>
          </p:nvSpPr>
          <p:spPr>
            <a:xfrm>
              <a:off x="6073179" y="2701697"/>
              <a:ext cx="2349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5" y="18831"/>
                    <a:pt x="389" y="16062"/>
                    <a:pt x="3989" y="12462"/>
                  </a:cubicBezTo>
                  <a:cubicBezTo>
                    <a:pt x="7589" y="8862"/>
                    <a:pt x="14595" y="443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4" name="Line"/>
            <p:cNvSpPr/>
            <p:nvPr/>
          </p:nvSpPr>
          <p:spPr>
            <a:xfrm>
              <a:off x="6848548" y="2636201"/>
              <a:ext cx="329532" cy="606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414" fill="norm" stroke="1" extrusionOk="0">
                  <a:moveTo>
                    <a:pt x="6602" y="7021"/>
                  </a:moveTo>
                  <a:cubicBezTo>
                    <a:pt x="6741" y="6498"/>
                    <a:pt x="6879" y="5975"/>
                    <a:pt x="6602" y="5713"/>
                  </a:cubicBezTo>
                  <a:cubicBezTo>
                    <a:pt x="6325" y="5452"/>
                    <a:pt x="5633" y="5452"/>
                    <a:pt x="4525" y="5900"/>
                  </a:cubicBezTo>
                  <a:cubicBezTo>
                    <a:pt x="3418" y="6349"/>
                    <a:pt x="1894" y="7246"/>
                    <a:pt x="1064" y="7918"/>
                  </a:cubicBezTo>
                  <a:cubicBezTo>
                    <a:pt x="233" y="8591"/>
                    <a:pt x="94" y="9039"/>
                    <a:pt x="25" y="9450"/>
                  </a:cubicBezTo>
                  <a:cubicBezTo>
                    <a:pt x="-44" y="9861"/>
                    <a:pt x="-44" y="10235"/>
                    <a:pt x="994" y="10347"/>
                  </a:cubicBezTo>
                  <a:cubicBezTo>
                    <a:pt x="2033" y="10459"/>
                    <a:pt x="4110" y="10310"/>
                    <a:pt x="5910" y="9226"/>
                  </a:cubicBezTo>
                  <a:cubicBezTo>
                    <a:pt x="7710" y="8142"/>
                    <a:pt x="9233" y="6124"/>
                    <a:pt x="9994" y="4742"/>
                  </a:cubicBezTo>
                  <a:cubicBezTo>
                    <a:pt x="10756" y="3359"/>
                    <a:pt x="10756" y="2612"/>
                    <a:pt x="10548" y="2014"/>
                  </a:cubicBezTo>
                  <a:cubicBezTo>
                    <a:pt x="10341" y="1416"/>
                    <a:pt x="9925" y="967"/>
                    <a:pt x="10064" y="668"/>
                  </a:cubicBezTo>
                  <a:cubicBezTo>
                    <a:pt x="10202" y="369"/>
                    <a:pt x="10894" y="220"/>
                    <a:pt x="11933" y="108"/>
                  </a:cubicBezTo>
                  <a:cubicBezTo>
                    <a:pt x="12971" y="-4"/>
                    <a:pt x="14356" y="-79"/>
                    <a:pt x="15533" y="145"/>
                  </a:cubicBezTo>
                  <a:cubicBezTo>
                    <a:pt x="16710" y="369"/>
                    <a:pt x="17679" y="893"/>
                    <a:pt x="17956" y="1752"/>
                  </a:cubicBezTo>
                  <a:cubicBezTo>
                    <a:pt x="18233" y="2612"/>
                    <a:pt x="17818" y="3808"/>
                    <a:pt x="16364" y="5751"/>
                  </a:cubicBezTo>
                  <a:cubicBezTo>
                    <a:pt x="14910" y="7694"/>
                    <a:pt x="12418" y="10385"/>
                    <a:pt x="10825" y="12702"/>
                  </a:cubicBezTo>
                  <a:cubicBezTo>
                    <a:pt x="9233" y="15019"/>
                    <a:pt x="8541" y="16962"/>
                    <a:pt x="8194" y="18158"/>
                  </a:cubicBezTo>
                  <a:cubicBezTo>
                    <a:pt x="7848" y="19354"/>
                    <a:pt x="7848" y="19802"/>
                    <a:pt x="8056" y="20213"/>
                  </a:cubicBezTo>
                  <a:cubicBezTo>
                    <a:pt x="8264" y="20624"/>
                    <a:pt x="8679" y="20998"/>
                    <a:pt x="9233" y="21222"/>
                  </a:cubicBezTo>
                  <a:cubicBezTo>
                    <a:pt x="9787" y="21446"/>
                    <a:pt x="10479" y="21521"/>
                    <a:pt x="11379" y="21185"/>
                  </a:cubicBezTo>
                  <a:cubicBezTo>
                    <a:pt x="12279" y="20848"/>
                    <a:pt x="13387" y="20101"/>
                    <a:pt x="14218" y="18793"/>
                  </a:cubicBezTo>
                  <a:cubicBezTo>
                    <a:pt x="15048" y="17485"/>
                    <a:pt x="15602" y="15617"/>
                    <a:pt x="15879" y="14495"/>
                  </a:cubicBezTo>
                  <a:cubicBezTo>
                    <a:pt x="16156" y="13374"/>
                    <a:pt x="16156" y="13001"/>
                    <a:pt x="16018" y="12627"/>
                  </a:cubicBezTo>
                  <a:cubicBezTo>
                    <a:pt x="15879" y="12253"/>
                    <a:pt x="15602" y="11879"/>
                    <a:pt x="15810" y="11618"/>
                  </a:cubicBezTo>
                  <a:cubicBezTo>
                    <a:pt x="16018" y="11356"/>
                    <a:pt x="16710" y="11207"/>
                    <a:pt x="17748" y="11095"/>
                  </a:cubicBezTo>
                  <a:cubicBezTo>
                    <a:pt x="18787" y="10983"/>
                    <a:pt x="20171" y="10908"/>
                    <a:pt x="21556" y="108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5" name="Line"/>
            <p:cNvSpPr/>
            <p:nvPr/>
          </p:nvSpPr>
          <p:spPr>
            <a:xfrm>
              <a:off x="7533145" y="2803297"/>
              <a:ext cx="210085" cy="213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330" fill="norm" stroke="1" extrusionOk="0">
                  <a:moveTo>
                    <a:pt x="5239" y="0"/>
                  </a:moveTo>
                  <a:cubicBezTo>
                    <a:pt x="3727" y="2118"/>
                    <a:pt x="2215" y="4235"/>
                    <a:pt x="1243" y="7094"/>
                  </a:cubicBezTo>
                  <a:cubicBezTo>
                    <a:pt x="271" y="9953"/>
                    <a:pt x="-161" y="13553"/>
                    <a:pt x="55" y="16306"/>
                  </a:cubicBezTo>
                  <a:cubicBezTo>
                    <a:pt x="271" y="19059"/>
                    <a:pt x="1135" y="20965"/>
                    <a:pt x="2647" y="21282"/>
                  </a:cubicBezTo>
                  <a:cubicBezTo>
                    <a:pt x="4159" y="21600"/>
                    <a:pt x="6319" y="20329"/>
                    <a:pt x="8803" y="17471"/>
                  </a:cubicBezTo>
                  <a:cubicBezTo>
                    <a:pt x="11287" y="14612"/>
                    <a:pt x="14095" y="10165"/>
                    <a:pt x="15715" y="7306"/>
                  </a:cubicBezTo>
                  <a:cubicBezTo>
                    <a:pt x="17335" y="4447"/>
                    <a:pt x="17767" y="3176"/>
                    <a:pt x="17659" y="3388"/>
                  </a:cubicBezTo>
                  <a:cubicBezTo>
                    <a:pt x="17551" y="3600"/>
                    <a:pt x="16903" y="5294"/>
                    <a:pt x="16579" y="7412"/>
                  </a:cubicBezTo>
                  <a:cubicBezTo>
                    <a:pt x="16255" y="9529"/>
                    <a:pt x="16255" y="12071"/>
                    <a:pt x="17119" y="14082"/>
                  </a:cubicBezTo>
                  <a:cubicBezTo>
                    <a:pt x="17983" y="16094"/>
                    <a:pt x="19711" y="17576"/>
                    <a:pt x="21439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6" name="Line"/>
            <p:cNvSpPr/>
            <p:nvPr/>
          </p:nvSpPr>
          <p:spPr>
            <a:xfrm>
              <a:off x="7876579" y="2538484"/>
              <a:ext cx="142554" cy="321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2" h="21474" fill="norm" stroke="1" extrusionOk="0">
                  <a:moveTo>
                    <a:pt x="0" y="1992"/>
                  </a:moveTo>
                  <a:cubicBezTo>
                    <a:pt x="0" y="1286"/>
                    <a:pt x="0" y="580"/>
                    <a:pt x="1080" y="227"/>
                  </a:cubicBezTo>
                  <a:cubicBezTo>
                    <a:pt x="2160" y="-126"/>
                    <a:pt x="4320" y="-126"/>
                    <a:pt x="7714" y="650"/>
                  </a:cubicBezTo>
                  <a:cubicBezTo>
                    <a:pt x="11109" y="1427"/>
                    <a:pt x="15737" y="2980"/>
                    <a:pt x="18360" y="4462"/>
                  </a:cubicBezTo>
                  <a:cubicBezTo>
                    <a:pt x="20983" y="5945"/>
                    <a:pt x="21600" y="7356"/>
                    <a:pt x="19594" y="10180"/>
                  </a:cubicBezTo>
                  <a:cubicBezTo>
                    <a:pt x="17589" y="13003"/>
                    <a:pt x="12960" y="17239"/>
                    <a:pt x="8331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7" name="Line"/>
            <p:cNvSpPr/>
            <p:nvPr/>
          </p:nvSpPr>
          <p:spPr>
            <a:xfrm>
              <a:off x="7908329" y="3031897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8" name="Line"/>
            <p:cNvSpPr/>
            <p:nvPr/>
          </p:nvSpPr>
          <p:spPr>
            <a:xfrm>
              <a:off x="7368579" y="2739797"/>
              <a:ext cx="1714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33" y="18533"/>
                    <a:pt x="9067" y="15467"/>
                    <a:pt x="12667" y="12267"/>
                  </a:cubicBezTo>
                  <a:cubicBezTo>
                    <a:pt x="16267" y="9067"/>
                    <a:pt x="18933" y="5733"/>
                    <a:pt x="20267" y="3667"/>
                  </a:cubicBezTo>
                  <a:cubicBezTo>
                    <a:pt x="21600" y="1600"/>
                    <a:pt x="21600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9" name="Line"/>
            <p:cNvSpPr/>
            <p:nvPr/>
          </p:nvSpPr>
          <p:spPr>
            <a:xfrm>
              <a:off x="131950" y="3668784"/>
              <a:ext cx="238930" cy="398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498" fill="norm" stroke="1" extrusionOk="0">
                  <a:moveTo>
                    <a:pt x="12862" y="7098"/>
                  </a:moveTo>
                  <a:cubicBezTo>
                    <a:pt x="12483" y="5955"/>
                    <a:pt x="12104" y="4812"/>
                    <a:pt x="11535" y="4069"/>
                  </a:cubicBezTo>
                  <a:cubicBezTo>
                    <a:pt x="10967" y="3327"/>
                    <a:pt x="10209" y="2984"/>
                    <a:pt x="9356" y="2812"/>
                  </a:cubicBezTo>
                  <a:cubicBezTo>
                    <a:pt x="8504" y="2641"/>
                    <a:pt x="7556" y="2641"/>
                    <a:pt x="6135" y="3555"/>
                  </a:cubicBezTo>
                  <a:cubicBezTo>
                    <a:pt x="4714" y="4469"/>
                    <a:pt x="2820" y="6298"/>
                    <a:pt x="1588" y="8641"/>
                  </a:cubicBezTo>
                  <a:cubicBezTo>
                    <a:pt x="356" y="10984"/>
                    <a:pt x="-212" y="13841"/>
                    <a:pt x="72" y="15898"/>
                  </a:cubicBezTo>
                  <a:cubicBezTo>
                    <a:pt x="356" y="17955"/>
                    <a:pt x="1493" y="19212"/>
                    <a:pt x="3199" y="19727"/>
                  </a:cubicBezTo>
                  <a:cubicBezTo>
                    <a:pt x="4904" y="20241"/>
                    <a:pt x="7177" y="20012"/>
                    <a:pt x="9830" y="18469"/>
                  </a:cubicBezTo>
                  <a:cubicBezTo>
                    <a:pt x="12483" y="16927"/>
                    <a:pt x="15514" y="14069"/>
                    <a:pt x="17125" y="11041"/>
                  </a:cubicBezTo>
                  <a:cubicBezTo>
                    <a:pt x="18735" y="8012"/>
                    <a:pt x="18925" y="4812"/>
                    <a:pt x="18735" y="2927"/>
                  </a:cubicBezTo>
                  <a:cubicBezTo>
                    <a:pt x="18546" y="1041"/>
                    <a:pt x="17977" y="469"/>
                    <a:pt x="17030" y="184"/>
                  </a:cubicBezTo>
                  <a:cubicBezTo>
                    <a:pt x="16083" y="-102"/>
                    <a:pt x="14756" y="-102"/>
                    <a:pt x="13051" y="527"/>
                  </a:cubicBezTo>
                  <a:cubicBezTo>
                    <a:pt x="11346" y="1155"/>
                    <a:pt x="9262" y="2412"/>
                    <a:pt x="8599" y="4469"/>
                  </a:cubicBezTo>
                  <a:cubicBezTo>
                    <a:pt x="7935" y="6527"/>
                    <a:pt x="8693" y="9384"/>
                    <a:pt x="10872" y="12069"/>
                  </a:cubicBezTo>
                  <a:cubicBezTo>
                    <a:pt x="13051" y="14755"/>
                    <a:pt x="16651" y="17269"/>
                    <a:pt x="18641" y="18812"/>
                  </a:cubicBezTo>
                  <a:cubicBezTo>
                    <a:pt x="20630" y="20355"/>
                    <a:pt x="21009" y="20927"/>
                    <a:pt x="21388" y="21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0" name="Line"/>
            <p:cNvSpPr/>
            <p:nvPr/>
          </p:nvSpPr>
          <p:spPr>
            <a:xfrm>
              <a:off x="485179" y="3749447"/>
              <a:ext cx="3498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600" fill="norm" stroke="1" extrusionOk="0">
                  <a:moveTo>
                    <a:pt x="3812" y="0"/>
                  </a:moveTo>
                  <a:cubicBezTo>
                    <a:pt x="12706" y="3436"/>
                    <a:pt x="21600" y="6873"/>
                    <a:pt x="20965" y="10473"/>
                  </a:cubicBezTo>
                  <a:cubicBezTo>
                    <a:pt x="20329" y="14073"/>
                    <a:pt x="10165" y="178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1" name="Line"/>
            <p:cNvSpPr/>
            <p:nvPr/>
          </p:nvSpPr>
          <p:spPr>
            <a:xfrm>
              <a:off x="30992" y="3713234"/>
              <a:ext cx="162088" cy="385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7" h="21495" fill="norm" stroke="1" extrusionOk="0">
                  <a:moveTo>
                    <a:pt x="17656" y="1665"/>
                  </a:moveTo>
                  <a:cubicBezTo>
                    <a:pt x="17656" y="1075"/>
                    <a:pt x="17656" y="485"/>
                    <a:pt x="16972" y="190"/>
                  </a:cubicBezTo>
                  <a:cubicBezTo>
                    <a:pt x="16289" y="-105"/>
                    <a:pt x="14922" y="-105"/>
                    <a:pt x="13281" y="544"/>
                  </a:cubicBezTo>
                  <a:cubicBezTo>
                    <a:pt x="11641" y="1193"/>
                    <a:pt x="9727" y="2492"/>
                    <a:pt x="7129" y="4675"/>
                  </a:cubicBezTo>
                  <a:cubicBezTo>
                    <a:pt x="4532" y="6859"/>
                    <a:pt x="1251" y="9928"/>
                    <a:pt x="294" y="12465"/>
                  </a:cubicBezTo>
                  <a:cubicBezTo>
                    <a:pt x="-663" y="15003"/>
                    <a:pt x="704" y="17010"/>
                    <a:pt x="4532" y="18426"/>
                  </a:cubicBezTo>
                  <a:cubicBezTo>
                    <a:pt x="8360" y="19843"/>
                    <a:pt x="14648" y="20669"/>
                    <a:pt x="20937" y="21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2" name="Line"/>
            <p:cNvSpPr/>
            <p:nvPr/>
          </p:nvSpPr>
          <p:spPr>
            <a:xfrm>
              <a:off x="974771" y="3838347"/>
              <a:ext cx="220601" cy="237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600" fill="norm" stroke="1" extrusionOk="0">
                  <a:moveTo>
                    <a:pt x="1172" y="0"/>
                  </a:moveTo>
                  <a:cubicBezTo>
                    <a:pt x="761" y="4050"/>
                    <a:pt x="349" y="8100"/>
                    <a:pt x="144" y="10607"/>
                  </a:cubicBezTo>
                  <a:cubicBezTo>
                    <a:pt x="-62" y="13114"/>
                    <a:pt x="-62" y="14079"/>
                    <a:pt x="247" y="15043"/>
                  </a:cubicBezTo>
                  <a:cubicBezTo>
                    <a:pt x="555" y="16007"/>
                    <a:pt x="1172" y="16971"/>
                    <a:pt x="1995" y="17164"/>
                  </a:cubicBezTo>
                  <a:cubicBezTo>
                    <a:pt x="2818" y="17357"/>
                    <a:pt x="3847" y="16779"/>
                    <a:pt x="4669" y="16104"/>
                  </a:cubicBezTo>
                  <a:cubicBezTo>
                    <a:pt x="5492" y="15429"/>
                    <a:pt x="6109" y="14657"/>
                    <a:pt x="6727" y="13789"/>
                  </a:cubicBezTo>
                  <a:cubicBezTo>
                    <a:pt x="7344" y="12921"/>
                    <a:pt x="7961" y="11957"/>
                    <a:pt x="8372" y="11957"/>
                  </a:cubicBezTo>
                  <a:cubicBezTo>
                    <a:pt x="8784" y="11957"/>
                    <a:pt x="8989" y="12921"/>
                    <a:pt x="9607" y="14561"/>
                  </a:cubicBezTo>
                  <a:cubicBezTo>
                    <a:pt x="10224" y="16200"/>
                    <a:pt x="11252" y="18514"/>
                    <a:pt x="12281" y="19864"/>
                  </a:cubicBezTo>
                  <a:cubicBezTo>
                    <a:pt x="13309" y="21214"/>
                    <a:pt x="14338" y="21600"/>
                    <a:pt x="15367" y="21600"/>
                  </a:cubicBezTo>
                  <a:cubicBezTo>
                    <a:pt x="16395" y="21600"/>
                    <a:pt x="17424" y="21214"/>
                    <a:pt x="18452" y="19382"/>
                  </a:cubicBezTo>
                  <a:cubicBezTo>
                    <a:pt x="19481" y="17550"/>
                    <a:pt x="20509" y="14271"/>
                    <a:pt x="21024" y="11475"/>
                  </a:cubicBezTo>
                  <a:cubicBezTo>
                    <a:pt x="21538" y="8679"/>
                    <a:pt x="21538" y="6364"/>
                    <a:pt x="21229" y="4725"/>
                  </a:cubicBezTo>
                  <a:cubicBezTo>
                    <a:pt x="20921" y="3086"/>
                    <a:pt x="20304" y="2121"/>
                    <a:pt x="19892" y="1736"/>
                  </a:cubicBezTo>
                  <a:cubicBezTo>
                    <a:pt x="19481" y="1350"/>
                    <a:pt x="19275" y="1543"/>
                    <a:pt x="19069" y="1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3" name="Line"/>
            <p:cNvSpPr/>
            <p:nvPr/>
          </p:nvSpPr>
          <p:spPr>
            <a:xfrm>
              <a:off x="1247179" y="3876447"/>
              <a:ext cx="1206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9" y="4582"/>
                    <a:pt x="758" y="9164"/>
                    <a:pt x="947" y="12327"/>
                  </a:cubicBezTo>
                  <a:cubicBezTo>
                    <a:pt x="1137" y="15491"/>
                    <a:pt x="1137" y="17236"/>
                    <a:pt x="1705" y="17236"/>
                  </a:cubicBezTo>
                  <a:cubicBezTo>
                    <a:pt x="2274" y="17236"/>
                    <a:pt x="3411" y="15491"/>
                    <a:pt x="4547" y="13855"/>
                  </a:cubicBezTo>
                  <a:cubicBezTo>
                    <a:pt x="5684" y="12218"/>
                    <a:pt x="6821" y="10691"/>
                    <a:pt x="8526" y="9055"/>
                  </a:cubicBezTo>
                  <a:cubicBezTo>
                    <a:pt x="10232" y="7418"/>
                    <a:pt x="12505" y="5673"/>
                    <a:pt x="13642" y="5455"/>
                  </a:cubicBezTo>
                  <a:cubicBezTo>
                    <a:pt x="14779" y="5236"/>
                    <a:pt x="14779" y="6545"/>
                    <a:pt x="15158" y="8945"/>
                  </a:cubicBezTo>
                  <a:cubicBezTo>
                    <a:pt x="15537" y="11345"/>
                    <a:pt x="16295" y="14836"/>
                    <a:pt x="17432" y="17127"/>
                  </a:cubicBezTo>
                  <a:cubicBezTo>
                    <a:pt x="18568" y="19418"/>
                    <a:pt x="20084" y="205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4" name="Line"/>
            <p:cNvSpPr/>
            <p:nvPr/>
          </p:nvSpPr>
          <p:spPr>
            <a:xfrm>
              <a:off x="1401696" y="3776740"/>
              <a:ext cx="213784" cy="285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9" fill="norm" stroke="1" extrusionOk="0">
                  <a:moveTo>
                    <a:pt x="4277" y="16414"/>
                  </a:moveTo>
                  <a:cubicBezTo>
                    <a:pt x="4491" y="15625"/>
                    <a:pt x="4705" y="14837"/>
                    <a:pt x="4384" y="14128"/>
                  </a:cubicBezTo>
                  <a:cubicBezTo>
                    <a:pt x="4063" y="13418"/>
                    <a:pt x="3208" y="12787"/>
                    <a:pt x="2459" y="12787"/>
                  </a:cubicBezTo>
                  <a:cubicBezTo>
                    <a:pt x="1711" y="12787"/>
                    <a:pt x="1069" y="13418"/>
                    <a:pt x="642" y="14128"/>
                  </a:cubicBezTo>
                  <a:cubicBezTo>
                    <a:pt x="214" y="14837"/>
                    <a:pt x="0" y="15625"/>
                    <a:pt x="0" y="16414"/>
                  </a:cubicBezTo>
                  <a:cubicBezTo>
                    <a:pt x="0" y="17202"/>
                    <a:pt x="214" y="17990"/>
                    <a:pt x="962" y="18385"/>
                  </a:cubicBezTo>
                  <a:cubicBezTo>
                    <a:pt x="1711" y="18779"/>
                    <a:pt x="2994" y="18779"/>
                    <a:pt x="4063" y="18542"/>
                  </a:cubicBezTo>
                  <a:cubicBezTo>
                    <a:pt x="5133" y="18306"/>
                    <a:pt x="5988" y="17833"/>
                    <a:pt x="6416" y="18069"/>
                  </a:cubicBezTo>
                  <a:cubicBezTo>
                    <a:pt x="6844" y="18306"/>
                    <a:pt x="6844" y="19252"/>
                    <a:pt x="7271" y="19409"/>
                  </a:cubicBezTo>
                  <a:cubicBezTo>
                    <a:pt x="7699" y="19567"/>
                    <a:pt x="8554" y="18936"/>
                    <a:pt x="10051" y="16808"/>
                  </a:cubicBezTo>
                  <a:cubicBezTo>
                    <a:pt x="11549" y="14679"/>
                    <a:pt x="13687" y="11053"/>
                    <a:pt x="15077" y="8452"/>
                  </a:cubicBezTo>
                  <a:cubicBezTo>
                    <a:pt x="16467" y="5850"/>
                    <a:pt x="17109" y="4274"/>
                    <a:pt x="17537" y="2855"/>
                  </a:cubicBezTo>
                  <a:cubicBezTo>
                    <a:pt x="17964" y="1436"/>
                    <a:pt x="18178" y="174"/>
                    <a:pt x="17857" y="17"/>
                  </a:cubicBezTo>
                  <a:cubicBezTo>
                    <a:pt x="17537" y="-141"/>
                    <a:pt x="16681" y="805"/>
                    <a:pt x="15826" y="3722"/>
                  </a:cubicBezTo>
                  <a:cubicBezTo>
                    <a:pt x="14970" y="6639"/>
                    <a:pt x="14115" y="11526"/>
                    <a:pt x="13901" y="14758"/>
                  </a:cubicBezTo>
                  <a:cubicBezTo>
                    <a:pt x="13687" y="17990"/>
                    <a:pt x="14115" y="19567"/>
                    <a:pt x="14970" y="20434"/>
                  </a:cubicBezTo>
                  <a:cubicBezTo>
                    <a:pt x="15826" y="21301"/>
                    <a:pt x="17109" y="21459"/>
                    <a:pt x="18285" y="21065"/>
                  </a:cubicBezTo>
                  <a:cubicBezTo>
                    <a:pt x="19461" y="20671"/>
                    <a:pt x="20531" y="19725"/>
                    <a:pt x="21600" y="187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5" name="Line"/>
            <p:cNvSpPr/>
            <p:nvPr/>
          </p:nvSpPr>
          <p:spPr>
            <a:xfrm>
              <a:off x="1526579" y="3882797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6" name="Line"/>
            <p:cNvSpPr/>
            <p:nvPr/>
          </p:nvSpPr>
          <p:spPr>
            <a:xfrm>
              <a:off x="2377479" y="3825647"/>
              <a:ext cx="25401" cy="207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918"/>
                  </a:moveTo>
                  <a:cubicBezTo>
                    <a:pt x="0" y="12784"/>
                    <a:pt x="0" y="15649"/>
                    <a:pt x="0" y="17853"/>
                  </a:cubicBezTo>
                  <a:cubicBezTo>
                    <a:pt x="0" y="20057"/>
                    <a:pt x="0" y="21600"/>
                    <a:pt x="1800" y="21600"/>
                  </a:cubicBezTo>
                  <a:cubicBezTo>
                    <a:pt x="3600" y="21600"/>
                    <a:pt x="7200" y="20057"/>
                    <a:pt x="10800" y="16200"/>
                  </a:cubicBezTo>
                  <a:cubicBezTo>
                    <a:pt x="14400" y="12343"/>
                    <a:pt x="18000" y="61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7" name="Line"/>
            <p:cNvSpPr/>
            <p:nvPr/>
          </p:nvSpPr>
          <p:spPr>
            <a:xfrm>
              <a:off x="2442996" y="3859098"/>
              <a:ext cx="104558" cy="144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9" h="21348" fill="norm" stroke="1" extrusionOk="0">
                  <a:moveTo>
                    <a:pt x="12066" y="1626"/>
                  </a:moveTo>
                  <a:cubicBezTo>
                    <a:pt x="10404" y="687"/>
                    <a:pt x="8742" y="-252"/>
                    <a:pt x="6666" y="61"/>
                  </a:cubicBezTo>
                  <a:cubicBezTo>
                    <a:pt x="4589" y="374"/>
                    <a:pt x="2096" y="1939"/>
                    <a:pt x="850" y="3505"/>
                  </a:cubicBezTo>
                  <a:cubicBezTo>
                    <a:pt x="-396" y="5070"/>
                    <a:pt x="-396" y="6635"/>
                    <a:pt x="1681" y="8357"/>
                  </a:cubicBezTo>
                  <a:cubicBezTo>
                    <a:pt x="3758" y="10078"/>
                    <a:pt x="7912" y="11957"/>
                    <a:pt x="11650" y="13365"/>
                  </a:cubicBezTo>
                  <a:cubicBezTo>
                    <a:pt x="15389" y="14774"/>
                    <a:pt x="18712" y="15713"/>
                    <a:pt x="19958" y="16965"/>
                  </a:cubicBezTo>
                  <a:cubicBezTo>
                    <a:pt x="21204" y="18218"/>
                    <a:pt x="20373" y="19783"/>
                    <a:pt x="17466" y="20565"/>
                  </a:cubicBezTo>
                  <a:cubicBezTo>
                    <a:pt x="14558" y="21348"/>
                    <a:pt x="9573" y="21348"/>
                    <a:pt x="4589" y="21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8" name="Line"/>
            <p:cNvSpPr/>
            <p:nvPr/>
          </p:nvSpPr>
          <p:spPr>
            <a:xfrm>
              <a:off x="3244617" y="3842890"/>
              <a:ext cx="186963" cy="122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0827" fill="norm" stroke="1" extrusionOk="0">
                  <a:moveTo>
                    <a:pt x="12700" y="8947"/>
                  </a:moveTo>
                  <a:cubicBezTo>
                    <a:pt x="12700" y="6427"/>
                    <a:pt x="12700" y="3907"/>
                    <a:pt x="12215" y="2107"/>
                  </a:cubicBezTo>
                  <a:cubicBezTo>
                    <a:pt x="11729" y="307"/>
                    <a:pt x="10758" y="-773"/>
                    <a:pt x="8695" y="667"/>
                  </a:cubicBezTo>
                  <a:cubicBezTo>
                    <a:pt x="6633" y="2107"/>
                    <a:pt x="3477" y="6067"/>
                    <a:pt x="1779" y="9307"/>
                  </a:cubicBezTo>
                  <a:cubicBezTo>
                    <a:pt x="80" y="12547"/>
                    <a:pt x="-163" y="15067"/>
                    <a:pt x="80" y="17047"/>
                  </a:cubicBezTo>
                  <a:cubicBezTo>
                    <a:pt x="322" y="19027"/>
                    <a:pt x="1050" y="20467"/>
                    <a:pt x="3841" y="18847"/>
                  </a:cubicBezTo>
                  <a:cubicBezTo>
                    <a:pt x="6633" y="17227"/>
                    <a:pt x="11486" y="12547"/>
                    <a:pt x="14035" y="9307"/>
                  </a:cubicBezTo>
                  <a:cubicBezTo>
                    <a:pt x="16583" y="6067"/>
                    <a:pt x="16826" y="4267"/>
                    <a:pt x="16826" y="5167"/>
                  </a:cubicBezTo>
                  <a:cubicBezTo>
                    <a:pt x="16826" y="6067"/>
                    <a:pt x="16583" y="9667"/>
                    <a:pt x="17311" y="12727"/>
                  </a:cubicBezTo>
                  <a:cubicBezTo>
                    <a:pt x="18039" y="15787"/>
                    <a:pt x="19738" y="18307"/>
                    <a:pt x="21437" y="20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9" name="Line"/>
            <p:cNvSpPr/>
            <p:nvPr/>
          </p:nvSpPr>
          <p:spPr>
            <a:xfrm>
              <a:off x="4250729" y="3844697"/>
              <a:ext cx="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0" name="Line"/>
            <p:cNvSpPr/>
            <p:nvPr/>
          </p:nvSpPr>
          <p:spPr>
            <a:xfrm>
              <a:off x="4326929" y="3851047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1" name="Line"/>
            <p:cNvSpPr/>
            <p:nvPr/>
          </p:nvSpPr>
          <p:spPr>
            <a:xfrm>
              <a:off x="5784436" y="3831997"/>
              <a:ext cx="15694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2880"/>
                    <a:pt x="3818" y="5760"/>
                    <a:pt x="1118" y="9360"/>
                  </a:cubicBezTo>
                  <a:cubicBezTo>
                    <a:pt x="-1582" y="12960"/>
                    <a:pt x="1118" y="1728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2" name="Line"/>
            <p:cNvSpPr/>
            <p:nvPr/>
          </p:nvSpPr>
          <p:spPr>
            <a:xfrm>
              <a:off x="5876329" y="3831997"/>
              <a:ext cx="1" cy="952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3" name="Line"/>
            <p:cNvSpPr/>
            <p:nvPr/>
          </p:nvSpPr>
          <p:spPr>
            <a:xfrm>
              <a:off x="6843249" y="3562036"/>
              <a:ext cx="284031" cy="67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501" fill="norm" stroke="1" extrusionOk="0">
                  <a:moveTo>
                    <a:pt x="8990" y="9621"/>
                  </a:moveTo>
                  <a:cubicBezTo>
                    <a:pt x="9150" y="9284"/>
                    <a:pt x="9310" y="8947"/>
                    <a:pt x="8990" y="8609"/>
                  </a:cubicBezTo>
                  <a:cubicBezTo>
                    <a:pt x="8670" y="8272"/>
                    <a:pt x="7870" y="7934"/>
                    <a:pt x="6590" y="7934"/>
                  </a:cubicBezTo>
                  <a:cubicBezTo>
                    <a:pt x="5310" y="7934"/>
                    <a:pt x="3550" y="8272"/>
                    <a:pt x="2270" y="9048"/>
                  </a:cubicBezTo>
                  <a:cubicBezTo>
                    <a:pt x="990" y="9824"/>
                    <a:pt x="190" y="11039"/>
                    <a:pt x="30" y="11782"/>
                  </a:cubicBezTo>
                  <a:cubicBezTo>
                    <a:pt x="-130" y="12524"/>
                    <a:pt x="350" y="12794"/>
                    <a:pt x="1470" y="12861"/>
                  </a:cubicBezTo>
                  <a:cubicBezTo>
                    <a:pt x="2590" y="12929"/>
                    <a:pt x="4350" y="12794"/>
                    <a:pt x="5790" y="12153"/>
                  </a:cubicBezTo>
                  <a:cubicBezTo>
                    <a:pt x="7230" y="11512"/>
                    <a:pt x="8350" y="10364"/>
                    <a:pt x="8990" y="8542"/>
                  </a:cubicBezTo>
                  <a:cubicBezTo>
                    <a:pt x="9630" y="6719"/>
                    <a:pt x="9790" y="4222"/>
                    <a:pt x="9870" y="2804"/>
                  </a:cubicBezTo>
                  <a:cubicBezTo>
                    <a:pt x="9950" y="1387"/>
                    <a:pt x="9950" y="1049"/>
                    <a:pt x="9950" y="712"/>
                  </a:cubicBezTo>
                  <a:cubicBezTo>
                    <a:pt x="9950" y="374"/>
                    <a:pt x="9950" y="37"/>
                    <a:pt x="10270" y="3"/>
                  </a:cubicBezTo>
                  <a:cubicBezTo>
                    <a:pt x="10590" y="-31"/>
                    <a:pt x="11230" y="239"/>
                    <a:pt x="11870" y="1285"/>
                  </a:cubicBezTo>
                  <a:cubicBezTo>
                    <a:pt x="12510" y="2332"/>
                    <a:pt x="13150" y="4154"/>
                    <a:pt x="12750" y="6078"/>
                  </a:cubicBezTo>
                  <a:cubicBezTo>
                    <a:pt x="12350" y="8001"/>
                    <a:pt x="10910" y="10026"/>
                    <a:pt x="9150" y="11849"/>
                  </a:cubicBezTo>
                  <a:cubicBezTo>
                    <a:pt x="7390" y="13671"/>
                    <a:pt x="5310" y="15291"/>
                    <a:pt x="3950" y="16709"/>
                  </a:cubicBezTo>
                  <a:cubicBezTo>
                    <a:pt x="2590" y="18126"/>
                    <a:pt x="1950" y="19341"/>
                    <a:pt x="1870" y="20118"/>
                  </a:cubicBezTo>
                  <a:cubicBezTo>
                    <a:pt x="1790" y="20894"/>
                    <a:pt x="2270" y="21232"/>
                    <a:pt x="2910" y="21400"/>
                  </a:cubicBezTo>
                  <a:cubicBezTo>
                    <a:pt x="3550" y="21569"/>
                    <a:pt x="4350" y="21569"/>
                    <a:pt x="5870" y="21063"/>
                  </a:cubicBezTo>
                  <a:cubicBezTo>
                    <a:pt x="7390" y="20556"/>
                    <a:pt x="9630" y="19544"/>
                    <a:pt x="10830" y="18802"/>
                  </a:cubicBezTo>
                  <a:cubicBezTo>
                    <a:pt x="12030" y="18059"/>
                    <a:pt x="12190" y="17587"/>
                    <a:pt x="12110" y="17046"/>
                  </a:cubicBezTo>
                  <a:cubicBezTo>
                    <a:pt x="12030" y="16506"/>
                    <a:pt x="11710" y="15899"/>
                    <a:pt x="13230" y="15291"/>
                  </a:cubicBezTo>
                  <a:cubicBezTo>
                    <a:pt x="14750" y="14684"/>
                    <a:pt x="18110" y="14076"/>
                    <a:pt x="21470" y="13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4" name="Line"/>
            <p:cNvSpPr/>
            <p:nvPr/>
          </p:nvSpPr>
          <p:spPr>
            <a:xfrm>
              <a:off x="7724179" y="3685947"/>
              <a:ext cx="508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2824"/>
                    <a:pt x="18000" y="5647"/>
                    <a:pt x="14850" y="8894"/>
                  </a:cubicBezTo>
                  <a:cubicBezTo>
                    <a:pt x="11700" y="12141"/>
                    <a:pt x="7200" y="15812"/>
                    <a:pt x="4500" y="18000"/>
                  </a:cubicBezTo>
                  <a:cubicBezTo>
                    <a:pt x="1800" y="20188"/>
                    <a:pt x="900" y="2089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5" name="Line"/>
            <p:cNvSpPr/>
            <p:nvPr/>
          </p:nvSpPr>
          <p:spPr>
            <a:xfrm>
              <a:off x="7755929" y="3660547"/>
              <a:ext cx="2032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277"/>
                    <a:pt x="0" y="14954"/>
                    <a:pt x="675" y="13292"/>
                  </a:cubicBezTo>
                  <a:cubicBezTo>
                    <a:pt x="1350" y="11631"/>
                    <a:pt x="2700" y="11631"/>
                    <a:pt x="5513" y="9692"/>
                  </a:cubicBezTo>
                  <a:cubicBezTo>
                    <a:pt x="8325" y="7754"/>
                    <a:pt x="12600" y="3877"/>
                    <a:pt x="15525" y="1938"/>
                  </a:cubicBezTo>
                  <a:cubicBezTo>
                    <a:pt x="18450" y="0"/>
                    <a:pt x="2002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6" name="Line"/>
            <p:cNvSpPr/>
            <p:nvPr/>
          </p:nvSpPr>
          <p:spPr>
            <a:xfrm>
              <a:off x="7749579" y="3819297"/>
              <a:ext cx="165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7" name="Line"/>
            <p:cNvSpPr/>
            <p:nvPr/>
          </p:nvSpPr>
          <p:spPr>
            <a:xfrm>
              <a:off x="7863879" y="3997097"/>
              <a:ext cx="825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8" name="Line"/>
            <p:cNvSpPr/>
            <p:nvPr/>
          </p:nvSpPr>
          <p:spPr>
            <a:xfrm>
              <a:off x="7863879" y="3971697"/>
              <a:ext cx="1270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760" y="5867"/>
                    <a:pt x="7920" y="11733"/>
                    <a:pt x="4320" y="15333"/>
                  </a:cubicBezTo>
                  <a:cubicBezTo>
                    <a:pt x="720" y="18933"/>
                    <a:pt x="360" y="202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9" name="Line"/>
            <p:cNvSpPr/>
            <p:nvPr/>
          </p:nvSpPr>
          <p:spPr>
            <a:xfrm>
              <a:off x="8270279" y="3611393"/>
              <a:ext cx="136615" cy="265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298" fill="norm" stroke="1" extrusionOk="0">
                  <a:moveTo>
                    <a:pt x="0" y="3950"/>
                  </a:moveTo>
                  <a:cubicBezTo>
                    <a:pt x="1994" y="2419"/>
                    <a:pt x="3988" y="889"/>
                    <a:pt x="6978" y="293"/>
                  </a:cubicBezTo>
                  <a:cubicBezTo>
                    <a:pt x="9969" y="-302"/>
                    <a:pt x="13957" y="38"/>
                    <a:pt x="16782" y="1059"/>
                  </a:cubicBezTo>
                  <a:cubicBezTo>
                    <a:pt x="19606" y="2079"/>
                    <a:pt x="21268" y="3780"/>
                    <a:pt x="21434" y="5566"/>
                  </a:cubicBezTo>
                  <a:cubicBezTo>
                    <a:pt x="21600" y="7352"/>
                    <a:pt x="20271" y="9222"/>
                    <a:pt x="17778" y="11859"/>
                  </a:cubicBezTo>
                  <a:cubicBezTo>
                    <a:pt x="15286" y="14495"/>
                    <a:pt x="11631" y="17896"/>
                    <a:pt x="7975" y="21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0" name="Line"/>
            <p:cNvSpPr/>
            <p:nvPr/>
          </p:nvSpPr>
          <p:spPr>
            <a:xfrm>
              <a:off x="8314729" y="4041547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1" name="Line"/>
            <p:cNvSpPr/>
            <p:nvPr/>
          </p:nvSpPr>
          <p:spPr>
            <a:xfrm>
              <a:off x="1133305" y="0"/>
              <a:ext cx="3901329" cy="878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540" fill="norm" stroke="1" extrusionOk="0">
                  <a:moveTo>
                    <a:pt x="7905" y="2097"/>
                  </a:moveTo>
                  <a:cubicBezTo>
                    <a:pt x="7940" y="1889"/>
                    <a:pt x="7975" y="1681"/>
                    <a:pt x="7993" y="1448"/>
                  </a:cubicBezTo>
                  <a:cubicBezTo>
                    <a:pt x="8010" y="1214"/>
                    <a:pt x="8010" y="955"/>
                    <a:pt x="7981" y="799"/>
                  </a:cubicBezTo>
                  <a:cubicBezTo>
                    <a:pt x="7952" y="643"/>
                    <a:pt x="7893" y="591"/>
                    <a:pt x="7676" y="487"/>
                  </a:cubicBezTo>
                  <a:cubicBezTo>
                    <a:pt x="7460" y="383"/>
                    <a:pt x="7085" y="228"/>
                    <a:pt x="6722" y="124"/>
                  </a:cubicBezTo>
                  <a:cubicBezTo>
                    <a:pt x="6359" y="20"/>
                    <a:pt x="6007" y="-32"/>
                    <a:pt x="5632" y="20"/>
                  </a:cubicBezTo>
                  <a:cubicBezTo>
                    <a:pt x="5257" y="72"/>
                    <a:pt x="4859" y="228"/>
                    <a:pt x="4432" y="461"/>
                  </a:cubicBezTo>
                  <a:cubicBezTo>
                    <a:pt x="4004" y="695"/>
                    <a:pt x="3547" y="1006"/>
                    <a:pt x="3120" y="1318"/>
                  </a:cubicBezTo>
                  <a:cubicBezTo>
                    <a:pt x="2692" y="1630"/>
                    <a:pt x="2294" y="1941"/>
                    <a:pt x="1913" y="2434"/>
                  </a:cubicBezTo>
                  <a:cubicBezTo>
                    <a:pt x="1532" y="2928"/>
                    <a:pt x="1169" y="3603"/>
                    <a:pt x="929" y="4044"/>
                  </a:cubicBezTo>
                  <a:cubicBezTo>
                    <a:pt x="689" y="4485"/>
                    <a:pt x="572" y="4693"/>
                    <a:pt x="496" y="4901"/>
                  </a:cubicBezTo>
                  <a:cubicBezTo>
                    <a:pt x="420" y="5108"/>
                    <a:pt x="385" y="5316"/>
                    <a:pt x="367" y="5731"/>
                  </a:cubicBezTo>
                  <a:cubicBezTo>
                    <a:pt x="349" y="6147"/>
                    <a:pt x="349" y="6770"/>
                    <a:pt x="308" y="8042"/>
                  </a:cubicBezTo>
                  <a:cubicBezTo>
                    <a:pt x="267" y="9314"/>
                    <a:pt x="185" y="11235"/>
                    <a:pt x="127" y="13182"/>
                  </a:cubicBezTo>
                  <a:cubicBezTo>
                    <a:pt x="68" y="15130"/>
                    <a:pt x="33" y="17103"/>
                    <a:pt x="16" y="18375"/>
                  </a:cubicBezTo>
                  <a:cubicBezTo>
                    <a:pt x="-2" y="19647"/>
                    <a:pt x="-2" y="20218"/>
                    <a:pt x="4" y="20633"/>
                  </a:cubicBezTo>
                  <a:cubicBezTo>
                    <a:pt x="10" y="21049"/>
                    <a:pt x="21" y="21308"/>
                    <a:pt x="62" y="21438"/>
                  </a:cubicBezTo>
                  <a:cubicBezTo>
                    <a:pt x="103" y="21568"/>
                    <a:pt x="174" y="21568"/>
                    <a:pt x="361" y="21464"/>
                  </a:cubicBezTo>
                  <a:cubicBezTo>
                    <a:pt x="549" y="21360"/>
                    <a:pt x="853" y="21153"/>
                    <a:pt x="1187" y="20997"/>
                  </a:cubicBezTo>
                  <a:cubicBezTo>
                    <a:pt x="1521" y="20841"/>
                    <a:pt x="1884" y="20737"/>
                    <a:pt x="2276" y="20607"/>
                  </a:cubicBezTo>
                  <a:cubicBezTo>
                    <a:pt x="2669" y="20478"/>
                    <a:pt x="3090" y="20322"/>
                    <a:pt x="3530" y="20244"/>
                  </a:cubicBezTo>
                  <a:cubicBezTo>
                    <a:pt x="3969" y="20166"/>
                    <a:pt x="4426" y="20166"/>
                    <a:pt x="4900" y="20192"/>
                  </a:cubicBezTo>
                  <a:cubicBezTo>
                    <a:pt x="5375" y="20218"/>
                    <a:pt x="5867" y="20270"/>
                    <a:pt x="6329" y="20348"/>
                  </a:cubicBezTo>
                  <a:cubicBezTo>
                    <a:pt x="6792" y="20426"/>
                    <a:pt x="7225" y="20530"/>
                    <a:pt x="7676" y="20581"/>
                  </a:cubicBezTo>
                  <a:cubicBezTo>
                    <a:pt x="8127" y="20633"/>
                    <a:pt x="8596" y="20633"/>
                    <a:pt x="9023" y="20711"/>
                  </a:cubicBezTo>
                  <a:cubicBezTo>
                    <a:pt x="9451" y="20789"/>
                    <a:pt x="9837" y="20945"/>
                    <a:pt x="10259" y="21049"/>
                  </a:cubicBezTo>
                  <a:cubicBezTo>
                    <a:pt x="10681" y="21153"/>
                    <a:pt x="11138" y="21205"/>
                    <a:pt x="11577" y="21179"/>
                  </a:cubicBezTo>
                  <a:cubicBezTo>
                    <a:pt x="12016" y="21153"/>
                    <a:pt x="12438" y="21049"/>
                    <a:pt x="12871" y="21023"/>
                  </a:cubicBezTo>
                  <a:cubicBezTo>
                    <a:pt x="13305" y="20997"/>
                    <a:pt x="13750" y="21049"/>
                    <a:pt x="14183" y="21101"/>
                  </a:cubicBezTo>
                  <a:cubicBezTo>
                    <a:pt x="14617" y="21153"/>
                    <a:pt x="15038" y="21205"/>
                    <a:pt x="15460" y="21282"/>
                  </a:cubicBezTo>
                  <a:cubicBezTo>
                    <a:pt x="15882" y="21360"/>
                    <a:pt x="16303" y="21464"/>
                    <a:pt x="16719" y="21490"/>
                  </a:cubicBezTo>
                  <a:cubicBezTo>
                    <a:pt x="17135" y="21516"/>
                    <a:pt x="17545" y="21464"/>
                    <a:pt x="17879" y="21386"/>
                  </a:cubicBezTo>
                  <a:cubicBezTo>
                    <a:pt x="18213" y="21308"/>
                    <a:pt x="18470" y="21205"/>
                    <a:pt x="18793" y="20945"/>
                  </a:cubicBezTo>
                  <a:cubicBezTo>
                    <a:pt x="19115" y="20685"/>
                    <a:pt x="19501" y="20270"/>
                    <a:pt x="19771" y="19829"/>
                  </a:cubicBezTo>
                  <a:cubicBezTo>
                    <a:pt x="20040" y="19387"/>
                    <a:pt x="20192" y="18920"/>
                    <a:pt x="20333" y="18063"/>
                  </a:cubicBezTo>
                  <a:cubicBezTo>
                    <a:pt x="20473" y="17206"/>
                    <a:pt x="20602" y="15960"/>
                    <a:pt x="20755" y="14403"/>
                  </a:cubicBezTo>
                  <a:cubicBezTo>
                    <a:pt x="20907" y="12845"/>
                    <a:pt x="21083" y="10976"/>
                    <a:pt x="21223" y="9262"/>
                  </a:cubicBezTo>
                  <a:cubicBezTo>
                    <a:pt x="21364" y="7549"/>
                    <a:pt x="21469" y="5991"/>
                    <a:pt x="21528" y="4875"/>
                  </a:cubicBezTo>
                  <a:cubicBezTo>
                    <a:pt x="21586" y="3758"/>
                    <a:pt x="21598" y="3083"/>
                    <a:pt x="21586" y="2642"/>
                  </a:cubicBezTo>
                  <a:cubicBezTo>
                    <a:pt x="21575" y="2201"/>
                    <a:pt x="21539" y="1993"/>
                    <a:pt x="21498" y="1993"/>
                  </a:cubicBezTo>
                  <a:cubicBezTo>
                    <a:pt x="21457" y="1993"/>
                    <a:pt x="21411" y="2201"/>
                    <a:pt x="21334" y="2564"/>
                  </a:cubicBezTo>
                  <a:cubicBezTo>
                    <a:pt x="21258" y="2928"/>
                    <a:pt x="21153" y="3447"/>
                    <a:pt x="20930" y="3655"/>
                  </a:cubicBezTo>
                  <a:cubicBezTo>
                    <a:pt x="20708" y="3862"/>
                    <a:pt x="20368" y="3758"/>
                    <a:pt x="19993" y="3603"/>
                  </a:cubicBezTo>
                  <a:cubicBezTo>
                    <a:pt x="19618" y="3447"/>
                    <a:pt x="19208" y="3239"/>
                    <a:pt x="18804" y="3057"/>
                  </a:cubicBezTo>
                  <a:cubicBezTo>
                    <a:pt x="18400" y="2876"/>
                    <a:pt x="18002" y="2720"/>
                    <a:pt x="17568" y="2538"/>
                  </a:cubicBezTo>
                  <a:cubicBezTo>
                    <a:pt x="17135" y="2356"/>
                    <a:pt x="16667" y="2149"/>
                    <a:pt x="16180" y="1941"/>
                  </a:cubicBezTo>
                  <a:cubicBezTo>
                    <a:pt x="15694" y="1733"/>
                    <a:pt x="15191" y="1526"/>
                    <a:pt x="14728" y="1344"/>
                  </a:cubicBezTo>
                  <a:cubicBezTo>
                    <a:pt x="14265" y="1162"/>
                    <a:pt x="13844" y="1006"/>
                    <a:pt x="13410" y="877"/>
                  </a:cubicBezTo>
                  <a:cubicBezTo>
                    <a:pt x="12977" y="747"/>
                    <a:pt x="12532" y="643"/>
                    <a:pt x="12069" y="539"/>
                  </a:cubicBezTo>
                  <a:cubicBezTo>
                    <a:pt x="11606" y="435"/>
                    <a:pt x="11126" y="331"/>
                    <a:pt x="10640" y="280"/>
                  </a:cubicBezTo>
                  <a:cubicBezTo>
                    <a:pt x="10154" y="228"/>
                    <a:pt x="9662" y="228"/>
                    <a:pt x="9205" y="280"/>
                  </a:cubicBezTo>
                  <a:cubicBezTo>
                    <a:pt x="8748" y="331"/>
                    <a:pt x="8326" y="435"/>
                    <a:pt x="7864" y="695"/>
                  </a:cubicBezTo>
                  <a:cubicBezTo>
                    <a:pt x="7401" y="955"/>
                    <a:pt x="6897" y="1370"/>
                    <a:pt x="6593" y="1733"/>
                  </a:cubicBezTo>
                  <a:cubicBezTo>
                    <a:pt x="6288" y="2097"/>
                    <a:pt x="6183" y="2408"/>
                    <a:pt x="6077" y="27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2" name="Line"/>
            <p:cNvSpPr/>
            <p:nvPr/>
          </p:nvSpPr>
          <p:spPr>
            <a:xfrm>
              <a:off x="6079260" y="754363"/>
              <a:ext cx="1059722" cy="93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600" fill="norm" stroke="1" extrusionOk="0">
                  <a:moveTo>
                    <a:pt x="1683" y="8345"/>
                  </a:moveTo>
                  <a:cubicBezTo>
                    <a:pt x="1253" y="8836"/>
                    <a:pt x="823" y="9327"/>
                    <a:pt x="500" y="9818"/>
                  </a:cubicBezTo>
                  <a:cubicBezTo>
                    <a:pt x="177" y="10309"/>
                    <a:pt x="-38" y="10800"/>
                    <a:pt x="5" y="11291"/>
                  </a:cubicBezTo>
                  <a:cubicBezTo>
                    <a:pt x="48" y="11782"/>
                    <a:pt x="349" y="12273"/>
                    <a:pt x="1317" y="12027"/>
                  </a:cubicBezTo>
                  <a:cubicBezTo>
                    <a:pt x="2286" y="11782"/>
                    <a:pt x="3921" y="10800"/>
                    <a:pt x="5599" y="9573"/>
                  </a:cubicBezTo>
                  <a:cubicBezTo>
                    <a:pt x="7277" y="8345"/>
                    <a:pt x="8998" y="6873"/>
                    <a:pt x="10740" y="5645"/>
                  </a:cubicBezTo>
                  <a:cubicBezTo>
                    <a:pt x="12483" y="4418"/>
                    <a:pt x="14247" y="3436"/>
                    <a:pt x="15968" y="2700"/>
                  </a:cubicBezTo>
                  <a:cubicBezTo>
                    <a:pt x="17689" y="1964"/>
                    <a:pt x="19368" y="1473"/>
                    <a:pt x="20336" y="1227"/>
                  </a:cubicBezTo>
                  <a:cubicBezTo>
                    <a:pt x="21304" y="982"/>
                    <a:pt x="21562" y="982"/>
                    <a:pt x="21540" y="736"/>
                  </a:cubicBezTo>
                  <a:cubicBezTo>
                    <a:pt x="21519" y="491"/>
                    <a:pt x="21218" y="0"/>
                    <a:pt x="20185" y="0"/>
                  </a:cubicBezTo>
                  <a:cubicBezTo>
                    <a:pt x="19152" y="0"/>
                    <a:pt x="17388" y="491"/>
                    <a:pt x="15753" y="1227"/>
                  </a:cubicBezTo>
                  <a:cubicBezTo>
                    <a:pt x="14118" y="1964"/>
                    <a:pt x="12612" y="2945"/>
                    <a:pt x="11042" y="4418"/>
                  </a:cubicBezTo>
                  <a:cubicBezTo>
                    <a:pt x="9471" y="5891"/>
                    <a:pt x="7836" y="7855"/>
                    <a:pt x="6545" y="9327"/>
                  </a:cubicBezTo>
                  <a:cubicBezTo>
                    <a:pt x="5254" y="10800"/>
                    <a:pt x="4308" y="11782"/>
                    <a:pt x="3727" y="12764"/>
                  </a:cubicBezTo>
                  <a:cubicBezTo>
                    <a:pt x="3146" y="13745"/>
                    <a:pt x="2931" y="14727"/>
                    <a:pt x="2931" y="15464"/>
                  </a:cubicBezTo>
                  <a:cubicBezTo>
                    <a:pt x="2931" y="16200"/>
                    <a:pt x="3146" y="16691"/>
                    <a:pt x="4050" y="16445"/>
                  </a:cubicBezTo>
                  <a:cubicBezTo>
                    <a:pt x="4953" y="16200"/>
                    <a:pt x="6545" y="15218"/>
                    <a:pt x="8137" y="13745"/>
                  </a:cubicBezTo>
                  <a:cubicBezTo>
                    <a:pt x="9729" y="12273"/>
                    <a:pt x="11321" y="10309"/>
                    <a:pt x="12870" y="9082"/>
                  </a:cubicBezTo>
                  <a:cubicBezTo>
                    <a:pt x="14419" y="7855"/>
                    <a:pt x="15925" y="7364"/>
                    <a:pt x="16829" y="7609"/>
                  </a:cubicBezTo>
                  <a:cubicBezTo>
                    <a:pt x="17733" y="7855"/>
                    <a:pt x="18034" y="8836"/>
                    <a:pt x="18055" y="10064"/>
                  </a:cubicBezTo>
                  <a:cubicBezTo>
                    <a:pt x="18077" y="11291"/>
                    <a:pt x="17819" y="12764"/>
                    <a:pt x="16915" y="14482"/>
                  </a:cubicBezTo>
                  <a:cubicBezTo>
                    <a:pt x="16011" y="16200"/>
                    <a:pt x="14462" y="18164"/>
                    <a:pt x="12806" y="19391"/>
                  </a:cubicBezTo>
                  <a:cubicBezTo>
                    <a:pt x="11149" y="20618"/>
                    <a:pt x="9385" y="21109"/>
                    <a:pt x="8352" y="21355"/>
                  </a:cubicBezTo>
                  <a:cubicBezTo>
                    <a:pt x="7320" y="21600"/>
                    <a:pt x="7019" y="21600"/>
                    <a:pt x="6760" y="21600"/>
                  </a:cubicBezTo>
                  <a:cubicBezTo>
                    <a:pt x="6502" y="21600"/>
                    <a:pt x="6287" y="21600"/>
                    <a:pt x="6309" y="20864"/>
                  </a:cubicBezTo>
                  <a:cubicBezTo>
                    <a:pt x="6330" y="20127"/>
                    <a:pt x="6588" y="18655"/>
                    <a:pt x="7535" y="17182"/>
                  </a:cubicBezTo>
                  <a:cubicBezTo>
                    <a:pt x="8482" y="15709"/>
                    <a:pt x="10117" y="14236"/>
                    <a:pt x="11752" y="127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3" name="Line"/>
            <p:cNvSpPr/>
            <p:nvPr/>
          </p:nvSpPr>
          <p:spPr>
            <a:xfrm>
              <a:off x="1482129" y="1450747"/>
              <a:ext cx="43370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5" y="19906"/>
                    <a:pt x="211" y="18212"/>
                    <a:pt x="432" y="17047"/>
                  </a:cubicBezTo>
                  <a:cubicBezTo>
                    <a:pt x="654" y="15882"/>
                    <a:pt x="991" y="15247"/>
                    <a:pt x="1339" y="14506"/>
                  </a:cubicBezTo>
                  <a:cubicBezTo>
                    <a:pt x="1687" y="13765"/>
                    <a:pt x="2045" y="12918"/>
                    <a:pt x="2414" y="11965"/>
                  </a:cubicBezTo>
                  <a:cubicBezTo>
                    <a:pt x="2783" y="11012"/>
                    <a:pt x="3163" y="9953"/>
                    <a:pt x="3568" y="9212"/>
                  </a:cubicBezTo>
                  <a:cubicBezTo>
                    <a:pt x="3974" y="8471"/>
                    <a:pt x="4406" y="8047"/>
                    <a:pt x="4844" y="7729"/>
                  </a:cubicBezTo>
                  <a:cubicBezTo>
                    <a:pt x="5281" y="7412"/>
                    <a:pt x="5724" y="7200"/>
                    <a:pt x="6141" y="7094"/>
                  </a:cubicBezTo>
                  <a:cubicBezTo>
                    <a:pt x="6557" y="6988"/>
                    <a:pt x="6947" y="6988"/>
                    <a:pt x="7337" y="7094"/>
                  </a:cubicBezTo>
                  <a:cubicBezTo>
                    <a:pt x="7727" y="7200"/>
                    <a:pt x="8117" y="7412"/>
                    <a:pt x="8518" y="7624"/>
                  </a:cubicBezTo>
                  <a:cubicBezTo>
                    <a:pt x="8918" y="7835"/>
                    <a:pt x="9329" y="8047"/>
                    <a:pt x="9746" y="8153"/>
                  </a:cubicBezTo>
                  <a:cubicBezTo>
                    <a:pt x="10162" y="8259"/>
                    <a:pt x="10584" y="8259"/>
                    <a:pt x="11011" y="8047"/>
                  </a:cubicBezTo>
                  <a:cubicBezTo>
                    <a:pt x="11438" y="7835"/>
                    <a:pt x="11870" y="7412"/>
                    <a:pt x="12302" y="6776"/>
                  </a:cubicBezTo>
                  <a:cubicBezTo>
                    <a:pt x="12734" y="6141"/>
                    <a:pt x="13167" y="5294"/>
                    <a:pt x="13583" y="4553"/>
                  </a:cubicBezTo>
                  <a:cubicBezTo>
                    <a:pt x="13999" y="3812"/>
                    <a:pt x="14400" y="3176"/>
                    <a:pt x="14785" y="2753"/>
                  </a:cubicBezTo>
                  <a:cubicBezTo>
                    <a:pt x="15170" y="2329"/>
                    <a:pt x="15539" y="2118"/>
                    <a:pt x="15944" y="1906"/>
                  </a:cubicBezTo>
                  <a:cubicBezTo>
                    <a:pt x="16350" y="1694"/>
                    <a:pt x="16793" y="1482"/>
                    <a:pt x="17204" y="1588"/>
                  </a:cubicBezTo>
                  <a:cubicBezTo>
                    <a:pt x="17615" y="1694"/>
                    <a:pt x="17995" y="2118"/>
                    <a:pt x="18380" y="2859"/>
                  </a:cubicBezTo>
                  <a:cubicBezTo>
                    <a:pt x="18764" y="3600"/>
                    <a:pt x="19154" y="4659"/>
                    <a:pt x="19513" y="5400"/>
                  </a:cubicBezTo>
                  <a:cubicBezTo>
                    <a:pt x="19871" y="6141"/>
                    <a:pt x="20198" y="6565"/>
                    <a:pt x="20409" y="6882"/>
                  </a:cubicBezTo>
                  <a:cubicBezTo>
                    <a:pt x="20620" y="7200"/>
                    <a:pt x="20714" y="7412"/>
                    <a:pt x="20714" y="7518"/>
                  </a:cubicBezTo>
                  <a:cubicBezTo>
                    <a:pt x="20714" y="7624"/>
                    <a:pt x="20620" y="7624"/>
                    <a:pt x="20372" y="7094"/>
                  </a:cubicBezTo>
                  <a:cubicBezTo>
                    <a:pt x="20124" y="6565"/>
                    <a:pt x="19724" y="5506"/>
                    <a:pt x="19334" y="4659"/>
                  </a:cubicBezTo>
                  <a:cubicBezTo>
                    <a:pt x="18943" y="3812"/>
                    <a:pt x="18564" y="3176"/>
                    <a:pt x="18190" y="2647"/>
                  </a:cubicBezTo>
                  <a:cubicBezTo>
                    <a:pt x="17816" y="2118"/>
                    <a:pt x="17447" y="1694"/>
                    <a:pt x="17035" y="1376"/>
                  </a:cubicBezTo>
                  <a:cubicBezTo>
                    <a:pt x="16624" y="1059"/>
                    <a:pt x="16171" y="847"/>
                    <a:pt x="15760" y="635"/>
                  </a:cubicBezTo>
                  <a:cubicBezTo>
                    <a:pt x="15349" y="424"/>
                    <a:pt x="14980" y="212"/>
                    <a:pt x="14595" y="106"/>
                  </a:cubicBezTo>
                  <a:cubicBezTo>
                    <a:pt x="14210" y="0"/>
                    <a:pt x="13810" y="0"/>
                    <a:pt x="13399" y="0"/>
                  </a:cubicBezTo>
                  <a:cubicBezTo>
                    <a:pt x="12987" y="0"/>
                    <a:pt x="12566" y="0"/>
                    <a:pt x="12139" y="0"/>
                  </a:cubicBezTo>
                  <a:cubicBezTo>
                    <a:pt x="11712" y="0"/>
                    <a:pt x="11280" y="0"/>
                    <a:pt x="10858" y="0"/>
                  </a:cubicBezTo>
                  <a:cubicBezTo>
                    <a:pt x="10436" y="0"/>
                    <a:pt x="10025" y="0"/>
                    <a:pt x="9609" y="0"/>
                  </a:cubicBezTo>
                  <a:cubicBezTo>
                    <a:pt x="9192" y="0"/>
                    <a:pt x="8771" y="0"/>
                    <a:pt x="8370" y="106"/>
                  </a:cubicBezTo>
                  <a:cubicBezTo>
                    <a:pt x="7970" y="212"/>
                    <a:pt x="7590" y="424"/>
                    <a:pt x="7205" y="635"/>
                  </a:cubicBezTo>
                  <a:cubicBezTo>
                    <a:pt x="6820" y="847"/>
                    <a:pt x="6430" y="1059"/>
                    <a:pt x="6061" y="1271"/>
                  </a:cubicBezTo>
                  <a:cubicBezTo>
                    <a:pt x="5693" y="1482"/>
                    <a:pt x="5345" y="1694"/>
                    <a:pt x="4955" y="1906"/>
                  </a:cubicBezTo>
                  <a:cubicBezTo>
                    <a:pt x="4565" y="2118"/>
                    <a:pt x="4132" y="2329"/>
                    <a:pt x="3721" y="2541"/>
                  </a:cubicBezTo>
                  <a:cubicBezTo>
                    <a:pt x="3310" y="2753"/>
                    <a:pt x="2920" y="2965"/>
                    <a:pt x="2541" y="3282"/>
                  </a:cubicBezTo>
                  <a:cubicBezTo>
                    <a:pt x="2161" y="3600"/>
                    <a:pt x="1792" y="4024"/>
                    <a:pt x="1455" y="4447"/>
                  </a:cubicBezTo>
                  <a:cubicBezTo>
                    <a:pt x="1117" y="4871"/>
                    <a:pt x="812" y="5294"/>
                    <a:pt x="617" y="5718"/>
                  </a:cubicBezTo>
                  <a:cubicBezTo>
                    <a:pt x="422" y="6141"/>
                    <a:pt x="337" y="6565"/>
                    <a:pt x="316" y="7094"/>
                  </a:cubicBezTo>
                  <a:cubicBezTo>
                    <a:pt x="295" y="7624"/>
                    <a:pt x="337" y="8259"/>
                    <a:pt x="511" y="8894"/>
                  </a:cubicBezTo>
                  <a:cubicBezTo>
                    <a:pt x="685" y="9529"/>
                    <a:pt x="991" y="10165"/>
                    <a:pt x="1334" y="10694"/>
                  </a:cubicBezTo>
                  <a:cubicBezTo>
                    <a:pt x="1676" y="11224"/>
                    <a:pt x="2056" y="11647"/>
                    <a:pt x="2435" y="11859"/>
                  </a:cubicBezTo>
                  <a:cubicBezTo>
                    <a:pt x="2815" y="12071"/>
                    <a:pt x="3194" y="12071"/>
                    <a:pt x="3595" y="12071"/>
                  </a:cubicBezTo>
                  <a:cubicBezTo>
                    <a:pt x="3995" y="12071"/>
                    <a:pt x="4417" y="12071"/>
                    <a:pt x="4849" y="12071"/>
                  </a:cubicBezTo>
                  <a:cubicBezTo>
                    <a:pt x="5281" y="12071"/>
                    <a:pt x="5724" y="12071"/>
                    <a:pt x="6125" y="12071"/>
                  </a:cubicBezTo>
                  <a:cubicBezTo>
                    <a:pt x="6525" y="12071"/>
                    <a:pt x="6884" y="12071"/>
                    <a:pt x="7253" y="12071"/>
                  </a:cubicBezTo>
                  <a:cubicBezTo>
                    <a:pt x="7622" y="12071"/>
                    <a:pt x="8001" y="12071"/>
                    <a:pt x="8375" y="12071"/>
                  </a:cubicBezTo>
                  <a:cubicBezTo>
                    <a:pt x="8750" y="12071"/>
                    <a:pt x="9119" y="12071"/>
                    <a:pt x="9493" y="11965"/>
                  </a:cubicBezTo>
                  <a:cubicBezTo>
                    <a:pt x="9867" y="11859"/>
                    <a:pt x="10247" y="11647"/>
                    <a:pt x="10621" y="11329"/>
                  </a:cubicBezTo>
                  <a:cubicBezTo>
                    <a:pt x="10995" y="11012"/>
                    <a:pt x="11364" y="10588"/>
                    <a:pt x="11733" y="10165"/>
                  </a:cubicBezTo>
                  <a:cubicBezTo>
                    <a:pt x="12102" y="9741"/>
                    <a:pt x="12471" y="9318"/>
                    <a:pt x="12829" y="8894"/>
                  </a:cubicBezTo>
                  <a:cubicBezTo>
                    <a:pt x="13188" y="8471"/>
                    <a:pt x="13536" y="8047"/>
                    <a:pt x="13889" y="7518"/>
                  </a:cubicBezTo>
                  <a:cubicBezTo>
                    <a:pt x="14242" y="6988"/>
                    <a:pt x="14600" y="6353"/>
                    <a:pt x="14996" y="5718"/>
                  </a:cubicBezTo>
                  <a:cubicBezTo>
                    <a:pt x="15391" y="5082"/>
                    <a:pt x="15823" y="4447"/>
                    <a:pt x="16234" y="4024"/>
                  </a:cubicBezTo>
                  <a:cubicBezTo>
                    <a:pt x="16645" y="3600"/>
                    <a:pt x="17035" y="3388"/>
                    <a:pt x="17447" y="3282"/>
                  </a:cubicBezTo>
                  <a:cubicBezTo>
                    <a:pt x="17858" y="3176"/>
                    <a:pt x="18290" y="3176"/>
                    <a:pt x="18706" y="3494"/>
                  </a:cubicBezTo>
                  <a:cubicBezTo>
                    <a:pt x="19123" y="3812"/>
                    <a:pt x="19523" y="4447"/>
                    <a:pt x="19934" y="4871"/>
                  </a:cubicBezTo>
                  <a:cubicBezTo>
                    <a:pt x="20346" y="5294"/>
                    <a:pt x="20767" y="5506"/>
                    <a:pt x="21047" y="5506"/>
                  </a:cubicBezTo>
                  <a:cubicBezTo>
                    <a:pt x="21326" y="5506"/>
                    <a:pt x="21463" y="5294"/>
                    <a:pt x="21600" y="508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4" name="Line"/>
            <p:cNvSpPr/>
            <p:nvPr/>
          </p:nvSpPr>
          <p:spPr>
            <a:xfrm>
              <a:off x="6447829" y="1425924"/>
              <a:ext cx="513355" cy="50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354" fill="norm" stroke="1" extrusionOk="0">
                  <a:moveTo>
                    <a:pt x="0" y="21354"/>
                  </a:moveTo>
                  <a:cubicBezTo>
                    <a:pt x="3111" y="14154"/>
                    <a:pt x="6222" y="6954"/>
                    <a:pt x="9333" y="3354"/>
                  </a:cubicBezTo>
                  <a:cubicBezTo>
                    <a:pt x="12444" y="-246"/>
                    <a:pt x="15556" y="-246"/>
                    <a:pt x="17422" y="204"/>
                  </a:cubicBezTo>
                  <a:cubicBezTo>
                    <a:pt x="19289" y="654"/>
                    <a:pt x="19911" y="1554"/>
                    <a:pt x="20489" y="2004"/>
                  </a:cubicBezTo>
                  <a:cubicBezTo>
                    <a:pt x="21067" y="2454"/>
                    <a:pt x="21600" y="2454"/>
                    <a:pt x="21556" y="3354"/>
                  </a:cubicBezTo>
                  <a:cubicBezTo>
                    <a:pt x="21511" y="4254"/>
                    <a:pt x="20889" y="6054"/>
                    <a:pt x="18933" y="6954"/>
                  </a:cubicBezTo>
                  <a:cubicBezTo>
                    <a:pt x="16978" y="7854"/>
                    <a:pt x="13689" y="7854"/>
                    <a:pt x="11511" y="7404"/>
                  </a:cubicBezTo>
                  <a:cubicBezTo>
                    <a:pt x="9333" y="6954"/>
                    <a:pt x="8267" y="6054"/>
                    <a:pt x="9556" y="5604"/>
                  </a:cubicBezTo>
                  <a:cubicBezTo>
                    <a:pt x="10844" y="5154"/>
                    <a:pt x="14489" y="5154"/>
                    <a:pt x="16622" y="6054"/>
                  </a:cubicBezTo>
                  <a:cubicBezTo>
                    <a:pt x="18756" y="6954"/>
                    <a:pt x="19378" y="8754"/>
                    <a:pt x="20000" y="1055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5" name="Line"/>
            <p:cNvSpPr/>
            <p:nvPr/>
          </p:nvSpPr>
          <p:spPr>
            <a:xfrm>
              <a:off x="10143529" y="1438517"/>
              <a:ext cx="1105964" cy="139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527" fill="norm" stroke="1" extrusionOk="0">
                  <a:moveTo>
                    <a:pt x="0" y="21527"/>
                  </a:moveTo>
                  <a:cubicBezTo>
                    <a:pt x="453" y="19236"/>
                    <a:pt x="907" y="16945"/>
                    <a:pt x="1855" y="14818"/>
                  </a:cubicBezTo>
                  <a:cubicBezTo>
                    <a:pt x="2803" y="12691"/>
                    <a:pt x="4246" y="10727"/>
                    <a:pt x="5647" y="8927"/>
                  </a:cubicBezTo>
                  <a:cubicBezTo>
                    <a:pt x="7049" y="7127"/>
                    <a:pt x="8409" y="5491"/>
                    <a:pt x="9934" y="4018"/>
                  </a:cubicBezTo>
                  <a:cubicBezTo>
                    <a:pt x="11460" y="2545"/>
                    <a:pt x="13150" y="1236"/>
                    <a:pt x="14757" y="582"/>
                  </a:cubicBezTo>
                  <a:cubicBezTo>
                    <a:pt x="16365" y="-73"/>
                    <a:pt x="17890" y="-73"/>
                    <a:pt x="18962" y="91"/>
                  </a:cubicBezTo>
                  <a:cubicBezTo>
                    <a:pt x="20034" y="254"/>
                    <a:pt x="20652" y="582"/>
                    <a:pt x="21044" y="1400"/>
                  </a:cubicBezTo>
                  <a:cubicBezTo>
                    <a:pt x="21435" y="2218"/>
                    <a:pt x="21600" y="3527"/>
                    <a:pt x="21518" y="5000"/>
                  </a:cubicBezTo>
                  <a:cubicBezTo>
                    <a:pt x="21435" y="6472"/>
                    <a:pt x="21105" y="8109"/>
                    <a:pt x="20776" y="974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6" name="Line"/>
            <p:cNvSpPr/>
            <p:nvPr/>
          </p:nvSpPr>
          <p:spPr>
            <a:xfrm>
              <a:off x="10365525" y="1554463"/>
              <a:ext cx="794005" cy="55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600" fill="norm" stroke="1" extrusionOk="0">
                  <a:moveTo>
                    <a:pt x="868" y="21600"/>
                  </a:moveTo>
                  <a:cubicBezTo>
                    <a:pt x="466" y="19108"/>
                    <a:pt x="64" y="16615"/>
                    <a:pt x="6" y="14123"/>
                  </a:cubicBezTo>
                  <a:cubicBezTo>
                    <a:pt x="-51" y="11631"/>
                    <a:pt x="236" y="9138"/>
                    <a:pt x="1385" y="6231"/>
                  </a:cubicBezTo>
                  <a:cubicBezTo>
                    <a:pt x="2534" y="3323"/>
                    <a:pt x="4545" y="0"/>
                    <a:pt x="6843" y="0"/>
                  </a:cubicBezTo>
                  <a:cubicBezTo>
                    <a:pt x="9140" y="0"/>
                    <a:pt x="11726" y="3323"/>
                    <a:pt x="14225" y="7062"/>
                  </a:cubicBezTo>
                  <a:cubicBezTo>
                    <a:pt x="16723" y="10800"/>
                    <a:pt x="19136" y="14954"/>
                    <a:pt x="21549" y="1910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7" name="Line"/>
            <p:cNvSpPr/>
            <p:nvPr/>
          </p:nvSpPr>
          <p:spPr>
            <a:xfrm>
              <a:off x="3996729" y="2056113"/>
              <a:ext cx="1199465" cy="118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600" fill="norm" stroke="1" extrusionOk="0">
                  <a:moveTo>
                    <a:pt x="0" y="21600"/>
                  </a:moveTo>
                  <a:cubicBezTo>
                    <a:pt x="1217" y="20443"/>
                    <a:pt x="2434" y="19286"/>
                    <a:pt x="3803" y="17357"/>
                  </a:cubicBezTo>
                  <a:cubicBezTo>
                    <a:pt x="5172" y="15429"/>
                    <a:pt x="6693" y="12729"/>
                    <a:pt x="8214" y="10414"/>
                  </a:cubicBezTo>
                  <a:cubicBezTo>
                    <a:pt x="9735" y="8100"/>
                    <a:pt x="11256" y="6171"/>
                    <a:pt x="12720" y="4629"/>
                  </a:cubicBezTo>
                  <a:cubicBezTo>
                    <a:pt x="14185" y="3086"/>
                    <a:pt x="15592" y="1929"/>
                    <a:pt x="16961" y="1157"/>
                  </a:cubicBezTo>
                  <a:cubicBezTo>
                    <a:pt x="18330" y="386"/>
                    <a:pt x="19661" y="0"/>
                    <a:pt x="20478" y="0"/>
                  </a:cubicBezTo>
                  <a:cubicBezTo>
                    <a:pt x="21296" y="0"/>
                    <a:pt x="21600" y="386"/>
                    <a:pt x="21543" y="1350"/>
                  </a:cubicBezTo>
                  <a:cubicBezTo>
                    <a:pt x="21486" y="2314"/>
                    <a:pt x="21068" y="3857"/>
                    <a:pt x="20649" y="54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8" name="Line"/>
            <p:cNvSpPr/>
            <p:nvPr/>
          </p:nvSpPr>
          <p:spPr>
            <a:xfrm>
              <a:off x="4239278" y="2206954"/>
              <a:ext cx="856002" cy="75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339" fill="norm" stroke="1" extrusionOk="0">
                  <a:moveTo>
                    <a:pt x="2682" y="17842"/>
                  </a:moveTo>
                  <a:cubicBezTo>
                    <a:pt x="2149" y="19042"/>
                    <a:pt x="1617" y="20242"/>
                    <a:pt x="1112" y="20842"/>
                  </a:cubicBezTo>
                  <a:cubicBezTo>
                    <a:pt x="607" y="21442"/>
                    <a:pt x="128" y="21442"/>
                    <a:pt x="21" y="21142"/>
                  </a:cubicBezTo>
                  <a:cubicBezTo>
                    <a:pt x="-85" y="20842"/>
                    <a:pt x="181" y="20242"/>
                    <a:pt x="1192" y="18742"/>
                  </a:cubicBezTo>
                  <a:cubicBezTo>
                    <a:pt x="2203" y="17242"/>
                    <a:pt x="3958" y="14842"/>
                    <a:pt x="6007" y="11542"/>
                  </a:cubicBezTo>
                  <a:cubicBezTo>
                    <a:pt x="8055" y="8242"/>
                    <a:pt x="10396" y="4042"/>
                    <a:pt x="12790" y="1942"/>
                  </a:cubicBezTo>
                  <a:cubicBezTo>
                    <a:pt x="15184" y="-158"/>
                    <a:pt x="17631" y="-158"/>
                    <a:pt x="19094" y="142"/>
                  </a:cubicBezTo>
                  <a:cubicBezTo>
                    <a:pt x="20557" y="442"/>
                    <a:pt x="21036" y="1042"/>
                    <a:pt x="21515" y="164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" name="Drawing"/>
          <p:cNvGrpSpPr/>
          <p:nvPr/>
        </p:nvGrpSpPr>
        <p:grpSpPr>
          <a:xfrm>
            <a:off x="6060786" y="1296345"/>
            <a:ext cx="6143914" cy="6520506"/>
            <a:chOff x="0" y="0"/>
            <a:chExt cx="6143913" cy="6520504"/>
          </a:xfrm>
        </p:grpSpPr>
        <p:sp>
          <p:nvSpPr>
            <p:cNvPr id="2591" name="Line"/>
            <p:cNvSpPr/>
            <p:nvPr/>
          </p:nvSpPr>
          <p:spPr>
            <a:xfrm>
              <a:off x="0" y="418154"/>
              <a:ext cx="98714" cy="6102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600" fill="norm" stroke="1" extrusionOk="0">
                  <a:moveTo>
                    <a:pt x="17297" y="0"/>
                  </a:moveTo>
                  <a:cubicBezTo>
                    <a:pt x="14999" y="15"/>
                    <a:pt x="12701" y="30"/>
                    <a:pt x="11322" y="56"/>
                  </a:cubicBezTo>
                  <a:cubicBezTo>
                    <a:pt x="9944" y="82"/>
                    <a:pt x="9484" y="120"/>
                    <a:pt x="10633" y="270"/>
                  </a:cubicBezTo>
                  <a:cubicBezTo>
                    <a:pt x="11782" y="420"/>
                    <a:pt x="14539" y="682"/>
                    <a:pt x="16607" y="948"/>
                  </a:cubicBezTo>
                  <a:cubicBezTo>
                    <a:pt x="18676" y="1214"/>
                    <a:pt x="20054" y="1483"/>
                    <a:pt x="20744" y="1757"/>
                  </a:cubicBezTo>
                  <a:cubicBezTo>
                    <a:pt x="21433" y="2030"/>
                    <a:pt x="21433" y="2308"/>
                    <a:pt x="21433" y="2611"/>
                  </a:cubicBezTo>
                  <a:cubicBezTo>
                    <a:pt x="21433" y="2914"/>
                    <a:pt x="21433" y="3244"/>
                    <a:pt x="20973" y="3548"/>
                  </a:cubicBezTo>
                  <a:cubicBezTo>
                    <a:pt x="20514" y="3851"/>
                    <a:pt x="19595" y="4128"/>
                    <a:pt x="18676" y="4417"/>
                  </a:cubicBezTo>
                  <a:cubicBezTo>
                    <a:pt x="17756" y="4705"/>
                    <a:pt x="16837" y="5005"/>
                    <a:pt x="16148" y="5301"/>
                  </a:cubicBezTo>
                  <a:cubicBezTo>
                    <a:pt x="15459" y="5597"/>
                    <a:pt x="14999" y="5889"/>
                    <a:pt x="14769" y="6192"/>
                  </a:cubicBezTo>
                  <a:cubicBezTo>
                    <a:pt x="14539" y="6496"/>
                    <a:pt x="14539" y="6810"/>
                    <a:pt x="14539" y="7133"/>
                  </a:cubicBezTo>
                  <a:cubicBezTo>
                    <a:pt x="14539" y="7455"/>
                    <a:pt x="14539" y="7784"/>
                    <a:pt x="14769" y="8065"/>
                  </a:cubicBezTo>
                  <a:cubicBezTo>
                    <a:pt x="14999" y="8346"/>
                    <a:pt x="15459" y="8579"/>
                    <a:pt x="15918" y="8818"/>
                  </a:cubicBezTo>
                  <a:cubicBezTo>
                    <a:pt x="16378" y="9058"/>
                    <a:pt x="16837" y="9305"/>
                    <a:pt x="17067" y="9549"/>
                  </a:cubicBezTo>
                  <a:cubicBezTo>
                    <a:pt x="17297" y="9792"/>
                    <a:pt x="17297" y="10032"/>
                    <a:pt x="17527" y="10279"/>
                  </a:cubicBezTo>
                  <a:cubicBezTo>
                    <a:pt x="17756" y="10527"/>
                    <a:pt x="18216" y="10781"/>
                    <a:pt x="18446" y="11055"/>
                  </a:cubicBezTo>
                  <a:cubicBezTo>
                    <a:pt x="18676" y="11328"/>
                    <a:pt x="18676" y="11620"/>
                    <a:pt x="18676" y="11894"/>
                  </a:cubicBezTo>
                  <a:cubicBezTo>
                    <a:pt x="18676" y="12167"/>
                    <a:pt x="18676" y="12422"/>
                    <a:pt x="18676" y="12696"/>
                  </a:cubicBezTo>
                  <a:cubicBezTo>
                    <a:pt x="18676" y="12969"/>
                    <a:pt x="18676" y="13261"/>
                    <a:pt x="18216" y="13542"/>
                  </a:cubicBezTo>
                  <a:cubicBezTo>
                    <a:pt x="17756" y="13823"/>
                    <a:pt x="16837" y="14093"/>
                    <a:pt x="16148" y="14355"/>
                  </a:cubicBezTo>
                  <a:cubicBezTo>
                    <a:pt x="15459" y="14617"/>
                    <a:pt x="14999" y="14872"/>
                    <a:pt x="14310" y="15130"/>
                  </a:cubicBezTo>
                  <a:cubicBezTo>
                    <a:pt x="13620" y="15389"/>
                    <a:pt x="12701" y="15651"/>
                    <a:pt x="11552" y="15962"/>
                  </a:cubicBezTo>
                  <a:cubicBezTo>
                    <a:pt x="10403" y="16273"/>
                    <a:pt x="9024" y="16633"/>
                    <a:pt x="7646" y="16981"/>
                  </a:cubicBezTo>
                  <a:cubicBezTo>
                    <a:pt x="6267" y="17329"/>
                    <a:pt x="4888" y="17667"/>
                    <a:pt x="3969" y="17981"/>
                  </a:cubicBezTo>
                  <a:cubicBezTo>
                    <a:pt x="3050" y="18296"/>
                    <a:pt x="2590" y="18588"/>
                    <a:pt x="2131" y="18862"/>
                  </a:cubicBezTo>
                  <a:cubicBezTo>
                    <a:pt x="1671" y="19135"/>
                    <a:pt x="1212" y="19390"/>
                    <a:pt x="982" y="19678"/>
                  </a:cubicBezTo>
                  <a:cubicBezTo>
                    <a:pt x="752" y="19967"/>
                    <a:pt x="752" y="20289"/>
                    <a:pt x="522" y="20596"/>
                  </a:cubicBezTo>
                  <a:cubicBezTo>
                    <a:pt x="293" y="20903"/>
                    <a:pt x="-167" y="21195"/>
                    <a:pt x="63" y="21360"/>
                  </a:cubicBezTo>
                  <a:cubicBezTo>
                    <a:pt x="293" y="21525"/>
                    <a:pt x="1212" y="21563"/>
                    <a:pt x="21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2" name="Line"/>
            <p:cNvSpPr/>
            <p:nvPr/>
          </p:nvSpPr>
          <p:spPr>
            <a:xfrm>
              <a:off x="1851954" y="229610"/>
              <a:ext cx="255477" cy="388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303" fill="norm" stroke="1" extrusionOk="0">
                  <a:moveTo>
                    <a:pt x="2088" y="4074"/>
                  </a:moveTo>
                  <a:cubicBezTo>
                    <a:pt x="2624" y="6512"/>
                    <a:pt x="3159" y="8951"/>
                    <a:pt x="3427" y="11390"/>
                  </a:cubicBezTo>
                  <a:cubicBezTo>
                    <a:pt x="3695" y="13828"/>
                    <a:pt x="3695" y="16267"/>
                    <a:pt x="3606" y="18067"/>
                  </a:cubicBezTo>
                  <a:cubicBezTo>
                    <a:pt x="3516" y="19867"/>
                    <a:pt x="3338" y="21028"/>
                    <a:pt x="2981" y="21261"/>
                  </a:cubicBezTo>
                  <a:cubicBezTo>
                    <a:pt x="2624" y="21493"/>
                    <a:pt x="2088" y="20796"/>
                    <a:pt x="1553" y="18648"/>
                  </a:cubicBezTo>
                  <a:cubicBezTo>
                    <a:pt x="1017" y="16499"/>
                    <a:pt x="482" y="12899"/>
                    <a:pt x="214" y="10170"/>
                  </a:cubicBezTo>
                  <a:cubicBezTo>
                    <a:pt x="-54" y="7441"/>
                    <a:pt x="-54" y="5583"/>
                    <a:pt x="125" y="4190"/>
                  </a:cubicBezTo>
                  <a:cubicBezTo>
                    <a:pt x="303" y="2796"/>
                    <a:pt x="660" y="1867"/>
                    <a:pt x="1196" y="1635"/>
                  </a:cubicBezTo>
                  <a:cubicBezTo>
                    <a:pt x="1731" y="1403"/>
                    <a:pt x="2445" y="1867"/>
                    <a:pt x="4141" y="3609"/>
                  </a:cubicBezTo>
                  <a:cubicBezTo>
                    <a:pt x="5837" y="5351"/>
                    <a:pt x="8515" y="8370"/>
                    <a:pt x="10657" y="10983"/>
                  </a:cubicBezTo>
                  <a:cubicBezTo>
                    <a:pt x="12799" y="13596"/>
                    <a:pt x="14406" y="15803"/>
                    <a:pt x="15566" y="17138"/>
                  </a:cubicBezTo>
                  <a:cubicBezTo>
                    <a:pt x="16726" y="18474"/>
                    <a:pt x="17440" y="18938"/>
                    <a:pt x="18244" y="19228"/>
                  </a:cubicBezTo>
                  <a:cubicBezTo>
                    <a:pt x="19047" y="19519"/>
                    <a:pt x="19939" y="19635"/>
                    <a:pt x="20564" y="19403"/>
                  </a:cubicBezTo>
                  <a:cubicBezTo>
                    <a:pt x="21189" y="19170"/>
                    <a:pt x="21546" y="18590"/>
                    <a:pt x="21546" y="16674"/>
                  </a:cubicBezTo>
                  <a:cubicBezTo>
                    <a:pt x="21546" y="14758"/>
                    <a:pt x="21189" y="11506"/>
                    <a:pt x="20832" y="8835"/>
                  </a:cubicBezTo>
                  <a:cubicBezTo>
                    <a:pt x="20475" y="6164"/>
                    <a:pt x="20118" y="4074"/>
                    <a:pt x="19850" y="2506"/>
                  </a:cubicBezTo>
                  <a:cubicBezTo>
                    <a:pt x="19582" y="938"/>
                    <a:pt x="19404" y="-107"/>
                    <a:pt x="19136" y="9"/>
                  </a:cubicBezTo>
                  <a:cubicBezTo>
                    <a:pt x="18868" y="125"/>
                    <a:pt x="18511" y="1403"/>
                    <a:pt x="18154" y="26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3" name="Line"/>
            <p:cNvSpPr/>
            <p:nvPr/>
          </p:nvSpPr>
          <p:spPr>
            <a:xfrm>
              <a:off x="2160011" y="395673"/>
              <a:ext cx="141401" cy="11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3" h="20788" fill="norm" stroke="1" extrusionOk="0">
                  <a:moveTo>
                    <a:pt x="11305" y="5448"/>
                  </a:moveTo>
                  <a:cubicBezTo>
                    <a:pt x="9784" y="4248"/>
                    <a:pt x="8263" y="3048"/>
                    <a:pt x="6133" y="3048"/>
                  </a:cubicBezTo>
                  <a:cubicBezTo>
                    <a:pt x="4003" y="3048"/>
                    <a:pt x="1265" y="4248"/>
                    <a:pt x="353" y="7248"/>
                  </a:cubicBezTo>
                  <a:cubicBezTo>
                    <a:pt x="-560" y="10248"/>
                    <a:pt x="353" y="15048"/>
                    <a:pt x="2482" y="17848"/>
                  </a:cubicBezTo>
                  <a:cubicBezTo>
                    <a:pt x="4612" y="20648"/>
                    <a:pt x="7958" y="21448"/>
                    <a:pt x="11457" y="20248"/>
                  </a:cubicBezTo>
                  <a:cubicBezTo>
                    <a:pt x="14955" y="19048"/>
                    <a:pt x="18606" y="15848"/>
                    <a:pt x="19823" y="12448"/>
                  </a:cubicBezTo>
                  <a:cubicBezTo>
                    <a:pt x="21040" y="9048"/>
                    <a:pt x="19823" y="5448"/>
                    <a:pt x="18454" y="3248"/>
                  </a:cubicBezTo>
                  <a:cubicBezTo>
                    <a:pt x="17085" y="1048"/>
                    <a:pt x="15564" y="248"/>
                    <a:pt x="13739" y="48"/>
                  </a:cubicBezTo>
                  <a:cubicBezTo>
                    <a:pt x="11913" y="-152"/>
                    <a:pt x="9784" y="248"/>
                    <a:pt x="8719" y="1648"/>
                  </a:cubicBezTo>
                  <a:cubicBezTo>
                    <a:pt x="7654" y="3048"/>
                    <a:pt x="7654" y="5448"/>
                    <a:pt x="7654" y="78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4" name="Line"/>
            <p:cNvSpPr/>
            <p:nvPr/>
          </p:nvSpPr>
          <p:spPr>
            <a:xfrm>
              <a:off x="2359313" y="392682"/>
              <a:ext cx="120651" cy="133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7" fill="norm" stroke="1" extrusionOk="0">
                  <a:moveTo>
                    <a:pt x="0" y="2005"/>
                  </a:moveTo>
                  <a:cubicBezTo>
                    <a:pt x="758" y="5661"/>
                    <a:pt x="1516" y="9316"/>
                    <a:pt x="1895" y="12307"/>
                  </a:cubicBezTo>
                  <a:cubicBezTo>
                    <a:pt x="2274" y="15298"/>
                    <a:pt x="2274" y="17624"/>
                    <a:pt x="2463" y="17956"/>
                  </a:cubicBezTo>
                  <a:cubicBezTo>
                    <a:pt x="2653" y="18289"/>
                    <a:pt x="3032" y="16627"/>
                    <a:pt x="3600" y="14135"/>
                  </a:cubicBezTo>
                  <a:cubicBezTo>
                    <a:pt x="4168" y="11642"/>
                    <a:pt x="4926" y="8319"/>
                    <a:pt x="5874" y="5827"/>
                  </a:cubicBezTo>
                  <a:cubicBezTo>
                    <a:pt x="6821" y="3335"/>
                    <a:pt x="7958" y="1673"/>
                    <a:pt x="9474" y="676"/>
                  </a:cubicBezTo>
                  <a:cubicBezTo>
                    <a:pt x="10989" y="-321"/>
                    <a:pt x="12884" y="-653"/>
                    <a:pt x="14968" y="2836"/>
                  </a:cubicBezTo>
                  <a:cubicBezTo>
                    <a:pt x="17053" y="6325"/>
                    <a:pt x="19326" y="13636"/>
                    <a:pt x="21600" y="209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5" name="Line"/>
            <p:cNvSpPr/>
            <p:nvPr/>
          </p:nvSpPr>
          <p:spPr>
            <a:xfrm>
              <a:off x="2543463" y="430854"/>
              <a:ext cx="101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6" name="Line"/>
            <p:cNvSpPr/>
            <p:nvPr/>
          </p:nvSpPr>
          <p:spPr>
            <a:xfrm>
              <a:off x="2755913" y="275937"/>
              <a:ext cx="113981" cy="394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0" h="21404" fill="norm" stroke="1" extrusionOk="0">
                  <a:moveTo>
                    <a:pt x="4100" y="7375"/>
                  </a:moveTo>
                  <a:cubicBezTo>
                    <a:pt x="3714" y="10707"/>
                    <a:pt x="3328" y="14039"/>
                    <a:pt x="3136" y="16050"/>
                  </a:cubicBezTo>
                  <a:cubicBezTo>
                    <a:pt x="2943" y="18060"/>
                    <a:pt x="2943" y="18750"/>
                    <a:pt x="2557" y="19554"/>
                  </a:cubicBezTo>
                  <a:cubicBezTo>
                    <a:pt x="2171" y="20358"/>
                    <a:pt x="1400" y="21277"/>
                    <a:pt x="821" y="21392"/>
                  </a:cubicBezTo>
                  <a:cubicBezTo>
                    <a:pt x="243" y="21507"/>
                    <a:pt x="-143" y="20818"/>
                    <a:pt x="50" y="18635"/>
                  </a:cubicBezTo>
                  <a:cubicBezTo>
                    <a:pt x="243" y="16452"/>
                    <a:pt x="1014" y="12775"/>
                    <a:pt x="1786" y="9730"/>
                  </a:cubicBezTo>
                  <a:cubicBezTo>
                    <a:pt x="2557" y="6686"/>
                    <a:pt x="3328" y="4273"/>
                    <a:pt x="4100" y="2779"/>
                  </a:cubicBezTo>
                  <a:cubicBezTo>
                    <a:pt x="4871" y="1286"/>
                    <a:pt x="5643" y="711"/>
                    <a:pt x="7186" y="367"/>
                  </a:cubicBezTo>
                  <a:cubicBezTo>
                    <a:pt x="8728" y="22"/>
                    <a:pt x="11043" y="-93"/>
                    <a:pt x="13164" y="79"/>
                  </a:cubicBezTo>
                  <a:cubicBezTo>
                    <a:pt x="15286" y="252"/>
                    <a:pt x="17214" y="711"/>
                    <a:pt x="18757" y="1573"/>
                  </a:cubicBezTo>
                  <a:cubicBezTo>
                    <a:pt x="20300" y="2435"/>
                    <a:pt x="21457" y="3698"/>
                    <a:pt x="20300" y="5192"/>
                  </a:cubicBezTo>
                  <a:cubicBezTo>
                    <a:pt x="19143" y="6686"/>
                    <a:pt x="15671" y="8409"/>
                    <a:pt x="12971" y="9271"/>
                  </a:cubicBezTo>
                  <a:cubicBezTo>
                    <a:pt x="10271" y="10133"/>
                    <a:pt x="8343" y="10133"/>
                    <a:pt x="6414" y="10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7" name="Line"/>
            <p:cNvSpPr/>
            <p:nvPr/>
          </p:nvSpPr>
          <p:spPr>
            <a:xfrm>
              <a:off x="2951084" y="285380"/>
              <a:ext cx="157530" cy="167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0881" fill="norm" stroke="1" extrusionOk="0">
                  <a:moveTo>
                    <a:pt x="17114" y="10991"/>
                  </a:moveTo>
                  <a:cubicBezTo>
                    <a:pt x="15386" y="7303"/>
                    <a:pt x="13658" y="3616"/>
                    <a:pt x="11930" y="1640"/>
                  </a:cubicBezTo>
                  <a:cubicBezTo>
                    <a:pt x="10202" y="-336"/>
                    <a:pt x="8474" y="-599"/>
                    <a:pt x="6458" y="1245"/>
                  </a:cubicBezTo>
                  <a:cubicBezTo>
                    <a:pt x="4442" y="3089"/>
                    <a:pt x="2138" y="7040"/>
                    <a:pt x="986" y="10333"/>
                  </a:cubicBezTo>
                  <a:cubicBezTo>
                    <a:pt x="-166" y="13625"/>
                    <a:pt x="-166" y="16260"/>
                    <a:pt x="266" y="18103"/>
                  </a:cubicBezTo>
                  <a:cubicBezTo>
                    <a:pt x="698" y="19947"/>
                    <a:pt x="1562" y="21001"/>
                    <a:pt x="3146" y="20869"/>
                  </a:cubicBezTo>
                  <a:cubicBezTo>
                    <a:pt x="4730" y="20738"/>
                    <a:pt x="7034" y="19421"/>
                    <a:pt x="8474" y="17972"/>
                  </a:cubicBezTo>
                  <a:cubicBezTo>
                    <a:pt x="9914" y="16523"/>
                    <a:pt x="10490" y="14942"/>
                    <a:pt x="11210" y="13625"/>
                  </a:cubicBezTo>
                  <a:cubicBezTo>
                    <a:pt x="11930" y="12308"/>
                    <a:pt x="12794" y="11255"/>
                    <a:pt x="13802" y="11518"/>
                  </a:cubicBezTo>
                  <a:cubicBezTo>
                    <a:pt x="14810" y="11781"/>
                    <a:pt x="15962" y="13362"/>
                    <a:pt x="17258" y="14679"/>
                  </a:cubicBezTo>
                  <a:cubicBezTo>
                    <a:pt x="18554" y="15996"/>
                    <a:pt x="19994" y="17050"/>
                    <a:pt x="21434" y="181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8" name="Line"/>
            <p:cNvSpPr/>
            <p:nvPr/>
          </p:nvSpPr>
          <p:spPr>
            <a:xfrm>
              <a:off x="3146713" y="308777"/>
              <a:ext cx="120651" cy="157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9" fill="norm" stroke="1" extrusionOk="0">
                  <a:moveTo>
                    <a:pt x="0" y="1031"/>
                  </a:moveTo>
                  <a:cubicBezTo>
                    <a:pt x="1516" y="190"/>
                    <a:pt x="3032" y="-652"/>
                    <a:pt x="5495" y="751"/>
                  </a:cubicBezTo>
                  <a:cubicBezTo>
                    <a:pt x="7958" y="2153"/>
                    <a:pt x="11368" y="5800"/>
                    <a:pt x="13074" y="9166"/>
                  </a:cubicBezTo>
                  <a:cubicBezTo>
                    <a:pt x="14779" y="12532"/>
                    <a:pt x="14779" y="15618"/>
                    <a:pt x="13832" y="17722"/>
                  </a:cubicBezTo>
                  <a:cubicBezTo>
                    <a:pt x="12884" y="19826"/>
                    <a:pt x="10989" y="20948"/>
                    <a:pt x="9474" y="20808"/>
                  </a:cubicBezTo>
                  <a:cubicBezTo>
                    <a:pt x="7958" y="20667"/>
                    <a:pt x="6821" y="19265"/>
                    <a:pt x="7011" y="16600"/>
                  </a:cubicBezTo>
                  <a:cubicBezTo>
                    <a:pt x="7200" y="13935"/>
                    <a:pt x="8716" y="10008"/>
                    <a:pt x="11368" y="7343"/>
                  </a:cubicBezTo>
                  <a:cubicBezTo>
                    <a:pt x="14021" y="4678"/>
                    <a:pt x="17811" y="3275"/>
                    <a:pt x="21600" y="18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9" name="Line"/>
            <p:cNvSpPr/>
            <p:nvPr/>
          </p:nvSpPr>
          <p:spPr>
            <a:xfrm>
              <a:off x="3308933" y="315304"/>
              <a:ext cx="98131" cy="16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219" fill="norm" stroke="1" extrusionOk="0">
                  <a:moveTo>
                    <a:pt x="19927" y="5019"/>
                  </a:moveTo>
                  <a:cubicBezTo>
                    <a:pt x="19008" y="3399"/>
                    <a:pt x="18089" y="1779"/>
                    <a:pt x="16480" y="834"/>
                  </a:cubicBezTo>
                  <a:cubicBezTo>
                    <a:pt x="14872" y="-111"/>
                    <a:pt x="12574" y="-381"/>
                    <a:pt x="9817" y="699"/>
                  </a:cubicBezTo>
                  <a:cubicBezTo>
                    <a:pt x="7059" y="1779"/>
                    <a:pt x="3842" y="4209"/>
                    <a:pt x="2004" y="6909"/>
                  </a:cubicBezTo>
                  <a:cubicBezTo>
                    <a:pt x="166" y="9609"/>
                    <a:pt x="-294" y="12579"/>
                    <a:pt x="166" y="14604"/>
                  </a:cubicBezTo>
                  <a:cubicBezTo>
                    <a:pt x="625" y="16629"/>
                    <a:pt x="2004" y="17709"/>
                    <a:pt x="3842" y="17709"/>
                  </a:cubicBezTo>
                  <a:cubicBezTo>
                    <a:pt x="5680" y="17709"/>
                    <a:pt x="7978" y="16629"/>
                    <a:pt x="9817" y="15144"/>
                  </a:cubicBezTo>
                  <a:cubicBezTo>
                    <a:pt x="11655" y="13659"/>
                    <a:pt x="13034" y="11769"/>
                    <a:pt x="14412" y="10149"/>
                  </a:cubicBezTo>
                  <a:cubicBezTo>
                    <a:pt x="15791" y="8529"/>
                    <a:pt x="17170" y="7179"/>
                    <a:pt x="17859" y="7314"/>
                  </a:cubicBezTo>
                  <a:cubicBezTo>
                    <a:pt x="18549" y="7449"/>
                    <a:pt x="18549" y="9069"/>
                    <a:pt x="18549" y="11229"/>
                  </a:cubicBezTo>
                  <a:cubicBezTo>
                    <a:pt x="18549" y="13389"/>
                    <a:pt x="18549" y="16089"/>
                    <a:pt x="19008" y="17844"/>
                  </a:cubicBezTo>
                  <a:cubicBezTo>
                    <a:pt x="19468" y="19599"/>
                    <a:pt x="20387" y="20409"/>
                    <a:pt x="21306" y="212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0" name="Line"/>
            <p:cNvSpPr/>
            <p:nvPr/>
          </p:nvSpPr>
          <p:spPr>
            <a:xfrm>
              <a:off x="3489613" y="341954"/>
              <a:ext cx="1460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400"/>
                    <a:pt x="0" y="10800"/>
                    <a:pt x="313" y="12780"/>
                  </a:cubicBezTo>
                  <a:cubicBezTo>
                    <a:pt x="626" y="14760"/>
                    <a:pt x="1252" y="13320"/>
                    <a:pt x="2035" y="11700"/>
                  </a:cubicBezTo>
                  <a:cubicBezTo>
                    <a:pt x="2817" y="10080"/>
                    <a:pt x="3757" y="8280"/>
                    <a:pt x="4696" y="6660"/>
                  </a:cubicBezTo>
                  <a:cubicBezTo>
                    <a:pt x="5635" y="5040"/>
                    <a:pt x="6574" y="3600"/>
                    <a:pt x="7357" y="3780"/>
                  </a:cubicBezTo>
                  <a:cubicBezTo>
                    <a:pt x="8139" y="3960"/>
                    <a:pt x="8765" y="5760"/>
                    <a:pt x="8765" y="8280"/>
                  </a:cubicBezTo>
                  <a:cubicBezTo>
                    <a:pt x="8765" y="10800"/>
                    <a:pt x="8139" y="14040"/>
                    <a:pt x="8296" y="14400"/>
                  </a:cubicBezTo>
                  <a:cubicBezTo>
                    <a:pt x="8452" y="14760"/>
                    <a:pt x="9391" y="12240"/>
                    <a:pt x="10330" y="10080"/>
                  </a:cubicBezTo>
                  <a:cubicBezTo>
                    <a:pt x="11270" y="7920"/>
                    <a:pt x="12209" y="6120"/>
                    <a:pt x="13304" y="4500"/>
                  </a:cubicBezTo>
                  <a:cubicBezTo>
                    <a:pt x="14400" y="2880"/>
                    <a:pt x="15652" y="1440"/>
                    <a:pt x="16904" y="1260"/>
                  </a:cubicBezTo>
                  <a:cubicBezTo>
                    <a:pt x="18157" y="1080"/>
                    <a:pt x="19409" y="2160"/>
                    <a:pt x="20191" y="5760"/>
                  </a:cubicBezTo>
                  <a:cubicBezTo>
                    <a:pt x="20974" y="9360"/>
                    <a:pt x="21287" y="154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1" name="Line"/>
            <p:cNvSpPr/>
            <p:nvPr/>
          </p:nvSpPr>
          <p:spPr>
            <a:xfrm>
              <a:off x="3699163" y="74125"/>
              <a:ext cx="286974" cy="386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417" fill="norm" stroke="1" extrusionOk="0">
                  <a:moveTo>
                    <a:pt x="0" y="18375"/>
                  </a:moveTo>
                  <a:cubicBezTo>
                    <a:pt x="794" y="18493"/>
                    <a:pt x="1588" y="18610"/>
                    <a:pt x="2462" y="18258"/>
                  </a:cubicBezTo>
                  <a:cubicBezTo>
                    <a:pt x="3335" y="17906"/>
                    <a:pt x="4288" y="17084"/>
                    <a:pt x="4765" y="16380"/>
                  </a:cubicBezTo>
                  <a:cubicBezTo>
                    <a:pt x="5241" y="15675"/>
                    <a:pt x="5241" y="15088"/>
                    <a:pt x="4844" y="14971"/>
                  </a:cubicBezTo>
                  <a:cubicBezTo>
                    <a:pt x="4447" y="14854"/>
                    <a:pt x="3653" y="15206"/>
                    <a:pt x="2938" y="16086"/>
                  </a:cubicBezTo>
                  <a:cubicBezTo>
                    <a:pt x="2224" y="16967"/>
                    <a:pt x="1588" y="18375"/>
                    <a:pt x="1271" y="19373"/>
                  </a:cubicBezTo>
                  <a:cubicBezTo>
                    <a:pt x="953" y="20371"/>
                    <a:pt x="953" y="20958"/>
                    <a:pt x="1509" y="21252"/>
                  </a:cubicBezTo>
                  <a:cubicBezTo>
                    <a:pt x="2065" y="21545"/>
                    <a:pt x="3176" y="21545"/>
                    <a:pt x="4924" y="20430"/>
                  </a:cubicBezTo>
                  <a:cubicBezTo>
                    <a:pt x="6671" y="19315"/>
                    <a:pt x="9053" y="17084"/>
                    <a:pt x="11674" y="14032"/>
                  </a:cubicBezTo>
                  <a:cubicBezTo>
                    <a:pt x="14294" y="10980"/>
                    <a:pt x="17153" y="7106"/>
                    <a:pt x="18741" y="4875"/>
                  </a:cubicBezTo>
                  <a:cubicBezTo>
                    <a:pt x="20329" y="2645"/>
                    <a:pt x="20647" y="2058"/>
                    <a:pt x="20965" y="1412"/>
                  </a:cubicBezTo>
                  <a:cubicBezTo>
                    <a:pt x="21282" y="767"/>
                    <a:pt x="21600" y="62"/>
                    <a:pt x="21521" y="4"/>
                  </a:cubicBezTo>
                  <a:cubicBezTo>
                    <a:pt x="21441" y="-55"/>
                    <a:pt x="20965" y="532"/>
                    <a:pt x="19774" y="2704"/>
                  </a:cubicBezTo>
                  <a:cubicBezTo>
                    <a:pt x="18582" y="4875"/>
                    <a:pt x="16676" y="8632"/>
                    <a:pt x="15485" y="11508"/>
                  </a:cubicBezTo>
                  <a:cubicBezTo>
                    <a:pt x="14294" y="14384"/>
                    <a:pt x="13818" y="16380"/>
                    <a:pt x="13659" y="17671"/>
                  </a:cubicBezTo>
                  <a:cubicBezTo>
                    <a:pt x="13500" y="18962"/>
                    <a:pt x="13659" y="19549"/>
                    <a:pt x="14135" y="19902"/>
                  </a:cubicBezTo>
                  <a:cubicBezTo>
                    <a:pt x="14612" y="20254"/>
                    <a:pt x="15406" y="20371"/>
                    <a:pt x="16359" y="20195"/>
                  </a:cubicBezTo>
                  <a:cubicBezTo>
                    <a:pt x="17312" y="20019"/>
                    <a:pt x="18424" y="19549"/>
                    <a:pt x="19535" y="19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2" name="Line"/>
            <p:cNvSpPr/>
            <p:nvPr/>
          </p:nvSpPr>
          <p:spPr>
            <a:xfrm>
              <a:off x="3832513" y="240354"/>
              <a:ext cx="330201" cy="176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3" fill="norm" stroke="1" extrusionOk="0">
                  <a:moveTo>
                    <a:pt x="0" y="7535"/>
                  </a:moveTo>
                  <a:cubicBezTo>
                    <a:pt x="554" y="6530"/>
                    <a:pt x="1108" y="5526"/>
                    <a:pt x="2492" y="5526"/>
                  </a:cubicBezTo>
                  <a:cubicBezTo>
                    <a:pt x="3877" y="5526"/>
                    <a:pt x="6092" y="6530"/>
                    <a:pt x="7615" y="8163"/>
                  </a:cubicBezTo>
                  <a:cubicBezTo>
                    <a:pt x="9138" y="9795"/>
                    <a:pt x="9969" y="12056"/>
                    <a:pt x="10315" y="13814"/>
                  </a:cubicBezTo>
                  <a:cubicBezTo>
                    <a:pt x="10662" y="15572"/>
                    <a:pt x="10523" y="16828"/>
                    <a:pt x="10246" y="18084"/>
                  </a:cubicBezTo>
                  <a:cubicBezTo>
                    <a:pt x="9969" y="19340"/>
                    <a:pt x="9554" y="20595"/>
                    <a:pt x="9554" y="20595"/>
                  </a:cubicBezTo>
                  <a:cubicBezTo>
                    <a:pt x="9554" y="20595"/>
                    <a:pt x="9969" y="19340"/>
                    <a:pt x="10869" y="17205"/>
                  </a:cubicBezTo>
                  <a:cubicBezTo>
                    <a:pt x="11769" y="15070"/>
                    <a:pt x="13154" y="12056"/>
                    <a:pt x="14331" y="10172"/>
                  </a:cubicBezTo>
                  <a:cubicBezTo>
                    <a:pt x="15508" y="8288"/>
                    <a:pt x="16477" y="7535"/>
                    <a:pt x="16962" y="8163"/>
                  </a:cubicBezTo>
                  <a:cubicBezTo>
                    <a:pt x="17446" y="8791"/>
                    <a:pt x="17446" y="10800"/>
                    <a:pt x="17308" y="13563"/>
                  </a:cubicBezTo>
                  <a:cubicBezTo>
                    <a:pt x="17169" y="16326"/>
                    <a:pt x="16892" y="19842"/>
                    <a:pt x="16892" y="20721"/>
                  </a:cubicBezTo>
                  <a:cubicBezTo>
                    <a:pt x="16892" y="21600"/>
                    <a:pt x="17169" y="19842"/>
                    <a:pt x="18000" y="15949"/>
                  </a:cubicBezTo>
                  <a:cubicBezTo>
                    <a:pt x="18831" y="12056"/>
                    <a:pt x="20215" y="602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3" name="Line"/>
            <p:cNvSpPr/>
            <p:nvPr/>
          </p:nvSpPr>
          <p:spPr>
            <a:xfrm>
              <a:off x="4189566" y="283117"/>
              <a:ext cx="119198" cy="16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064" fill="norm" stroke="1" extrusionOk="0">
                  <a:moveTo>
                    <a:pt x="15656" y="4375"/>
                  </a:moveTo>
                  <a:cubicBezTo>
                    <a:pt x="15656" y="2713"/>
                    <a:pt x="15656" y="1052"/>
                    <a:pt x="14519" y="359"/>
                  </a:cubicBezTo>
                  <a:cubicBezTo>
                    <a:pt x="13382" y="-333"/>
                    <a:pt x="11108" y="-56"/>
                    <a:pt x="8456" y="1467"/>
                  </a:cubicBezTo>
                  <a:cubicBezTo>
                    <a:pt x="5803" y="2990"/>
                    <a:pt x="2772" y="5759"/>
                    <a:pt x="1256" y="8805"/>
                  </a:cubicBezTo>
                  <a:cubicBezTo>
                    <a:pt x="-260" y="11852"/>
                    <a:pt x="-260" y="15175"/>
                    <a:pt x="498" y="17390"/>
                  </a:cubicBezTo>
                  <a:cubicBezTo>
                    <a:pt x="1256" y="19605"/>
                    <a:pt x="2772" y="20713"/>
                    <a:pt x="6372" y="20990"/>
                  </a:cubicBezTo>
                  <a:cubicBezTo>
                    <a:pt x="9972" y="21267"/>
                    <a:pt x="15656" y="20713"/>
                    <a:pt x="21340" y="20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4" name="Line"/>
            <p:cNvSpPr/>
            <p:nvPr/>
          </p:nvSpPr>
          <p:spPr>
            <a:xfrm>
              <a:off x="4969163" y="75254"/>
              <a:ext cx="254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600"/>
                    <a:pt x="21600" y="7200"/>
                    <a:pt x="18000" y="10800"/>
                  </a:cubicBezTo>
                  <a:cubicBezTo>
                    <a:pt x="14400" y="14400"/>
                    <a:pt x="720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5" name="Line"/>
            <p:cNvSpPr/>
            <p:nvPr/>
          </p:nvSpPr>
          <p:spPr>
            <a:xfrm>
              <a:off x="5051713" y="216689"/>
              <a:ext cx="95251" cy="157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4" fill="norm" stroke="1" extrusionOk="0">
                  <a:moveTo>
                    <a:pt x="0" y="10132"/>
                  </a:moveTo>
                  <a:cubicBezTo>
                    <a:pt x="480" y="11572"/>
                    <a:pt x="960" y="13012"/>
                    <a:pt x="1200" y="15028"/>
                  </a:cubicBezTo>
                  <a:cubicBezTo>
                    <a:pt x="1440" y="17044"/>
                    <a:pt x="1440" y="19636"/>
                    <a:pt x="1680" y="20212"/>
                  </a:cubicBezTo>
                  <a:cubicBezTo>
                    <a:pt x="1920" y="20788"/>
                    <a:pt x="2400" y="19348"/>
                    <a:pt x="4080" y="15892"/>
                  </a:cubicBezTo>
                  <a:cubicBezTo>
                    <a:pt x="5760" y="12436"/>
                    <a:pt x="8640" y="6964"/>
                    <a:pt x="11520" y="3796"/>
                  </a:cubicBezTo>
                  <a:cubicBezTo>
                    <a:pt x="14400" y="628"/>
                    <a:pt x="17280" y="-236"/>
                    <a:pt x="18960" y="52"/>
                  </a:cubicBezTo>
                  <a:cubicBezTo>
                    <a:pt x="20640" y="340"/>
                    <a:pt x="21120" y="1780"/>
                    <a:pt x="21360" y="5524"/>
                  </a:cubicBezTo>
                  <a:cubicBezTo>
                    <a:pt x="21600" y="9268"/>
                    <a:pt x="21600" y="15316"/>
                    <a:pt x="21600" y="21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6" name="Line"/>
            <p:cNvSpPr/>
            <p:nvPr/>
          </p:nvSpPr>
          <p:spPr>
            <a:xfrm>
              <a:off x="5208092" y="-1"/>
              <a:ext cx="357972" cy="434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438" fill="norm" stroke="1" extrusionOk="0">
                  <a:moveTo>
                    <a:pt x="10815" y="4336"/>
                  </a:moveTo>
                  <a:cubicBezTo>
                    <a:pt x="10561" y="3083"/>
                    <a:pt x="10307" y="1831"/>
                    <a:pt x="9926" y="1049"/>
                  </a:cubicBezTo>
                  <a:cubicBezTo>
                    <a:pt x="9544" y="266"/>
                    <a:pt x="9036" y="-47"/>
                    <a:pt x="8592" y="5"/>
                  </a:cubicBezTo>
                  <a:cubicBezTo>
                    <a:pt x="8147" y="57"/>
                    <a:pt x="7766" y="475"/>
                    <a:pt x="7130" y="2092"/>
                  </a:cubicBezTo>
                  <a:cubicBezTo>
                    <a:pt x="6495" y="3710"/>
                    <a:pt x="5606" y="6527"/>
                    <a:pt x="4907" y="9292"/>
                  </a:cubicBezTo>
                  <a:cubicBezTo>
                    <a:pt x="4208" y="12057"/>
                    <a:pt x="3700" y="14770"/>
                    <a:pt x="3446" y="16492"/>
                  </a:cubicBezTo>
                  <a:cubicBezTo>
                    <a:pt x="3192" y="18214"/>
                    <a:pt x="3192" y="18944"/>
                    <a:pt x="3001" y="19570"/>
                  </a:cubicBezTo>
                  <a:cubicBezTo>
                    <a:pt x="2810" y="20196"/>
                    <a:pt x="2429" y="20718"/>
                    <a:pt x="2048" y="20614"/>
                  </a:cubicBezTo>
                  <a:cubicBezTo>
                    <a:pt x="1667" y="20510"/>
                    <a:pt x="1286" y="19779"/>
                    <a:pt x="968" y="18840"/>
                  </a:cubicBezTo>
                  <a:cubicBezTo>
                    <a:pt x="650" y="17901"/>
                    <a:pt x="396" y="16753"/>
                    <a:pt x="206" y="15918"/>
                  </a:cubicBezTo>
                  <a:cubicBezTo>
                    <a:pt x="15" y="15083"/>
                    <a:pt x="-112" y="14562"/>
                    <a:pt x="142" y="14405"/>
                  </a:cubicBezTo>
                  <a:cubicBezTo>
                    <a:pt x="396" y="14249"/>
                    <a:pt x="1032" y="14457"/>
                    <a:pt x="2556" y="14823"/>
                  </a:cubicBezTo>
                  <a:cubicBezTo>
                    <a:pt x="4081" y="15188"/>
                    <a:pt x="6495" y="15710"/>
                    <a:pt x="8020" y="15970"/>
                  </a:cubicBezTo>
                  <a:cubicBezTo>
                    <a:pt x="9544" y="16231"/>
                    <a:pt x="10180" y="16231"/>
                    <a:pt x="10752" y="16023"/>
                  </a:cubicBezTo>
                  <a:cubicBezTo>
                    <a:pt x="11323" y="15814"/>
                    <a:pt x="11832" y="15396"/>
                    <a:pt x="12213" y="14875"/>
                  </a:cubicBezTo>
                  <a:cubicBezTo>
                    <a:pt x="12594" y="14353"/>
                    <a:pt x="12848" y="13727"/>
                    <a:pt x="12594" y="13414"/>
                  </a:cubicBezTo>
                  <a:cubicBezTo>
                    <a:pt x="12340" y="13101"/>
                    <a:pt x="11577" y="13101"/>
                    <a:pt x="10942" y="13414"/>
                  </a:cubicBezTo>
                  <a:cubicBezTo>
                    <a:pt x="10307" y="13727"/>
                    <a:pt x="9799" y="14353"/>
                    <a:pt x="9481" y="15240"/>
                  </a:cubicBezTo>
                  <a:cubicBezTo>
                    <a:pt x="9163" y="16127"/>
                    <a:pt x="9036" y="17275"/>
                    <a:pt x="9163" y="18110"/>
                  </a:cubicBezTo>
                  <a:cubicBezTo>
                    <a:pt x="9290" y="18944"/>
                    <a:pt x="9672" y="19466"/>
                    <a:pt x="10180" y="19727"/>
                  </a:cubicBezTo>
                  <a:cubicBezTo>
                    <a:pt x="10688" y="19988"/>
                    <a:pt x="11323" y="19988"/>
                    <a:pt x="12276" y="19153"/>
                  </a:cubicBezTo>
                  <a:cubicBezTo>
                    <a:pt x="13229" y="18318"/>
                    <a:pt x="14500" y="16649"/>
                    <a:pt x="15326" y="15396"/>
                  </a:cubicBezTo>
                  <a:cubicBezTo>
                    <a:pt x="16152" y="14144"/>
                    <a:pt x="16533" y="13310"/>
                    <a:pt x="16850" y="13153"/>
                  </a:cubicBezTo>
                  <a:cubicBezTo>
                    <a:pt x="17168" y="12996"/>
                    <a:pt x="17422" y="13518"/>
                    <a:pt x="17867" y="14666"/>
                  </a:cubicBezTo>
                  <a:cubicBezTo>
                    <a:pt x="18312" y="15814"/>
                    <a:pt x="18947" y="17588"/>
                    <a:pt x="19264" y="18736"/>
                  </a:cubicBezTo>
                  <a:cubicBezTo>
                    <a:pt x="19582" y="19883"/>
                    <a:pt x="19582" y="20405"/>
                    <a:pt x="19328" y="20823"/>
                  </a:cubicBezTo>
                  <a:cubicBezTo>
                    <a:pt x="19074" y="21240"/>
                    <a:pt x="18566" y="21553"/>
                    <a:pt x="18184" y="21396"/>
                  </a:cubicBezTo>
                  <a:cubicBezTo>
                    <a:pt x="17803" y="21240"/>
                    <a:pt x="17549" y="20614"/>
                    <a:pt x="18121" y="19310"/>
                  </a:cubicBezTo>
                  <a:cubicBezTo>
                    <a:pt x="18693" y="18005"/>
                    <a:pt x="20090" y="16023"/>
                    <a:pt x="21488" y="14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7" name="Line"/>
            <p:cNvSpPr/>
            <p:nvPr/>
          </p:nvSpPr>
          <p:spPr>
            <a:xfrm>
              <a:off x="5649118" y="262375"/>
              <a:ext cx="199610" cy="169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0814" fill="norm" stroke="1" extrusionOk="0">
                  <a:moveTo>
                    <a:pt x="1992" y="10565"/>
                  </a:moveTo>
                  <a:cubicBezTo>
                    <a:pt x="3584" y="8483"/>
                    <a:pt x="5175" y="6401"/>
                    <a:pt x="6426" y="4449"/>
                  </a:cubicBezTo>
                  <a:cubicBezTo>
                    <a:pt x="7677" y="2498"/>
                    <a:pt x="8586" y="676"/>
                    <a:pt x="8359" y="155"/>
                  </a:cubicBezTo>
                  <a:cubicBezTo>
                    <a:pt x="8131" y="-365"/>
                    <a:pt x="6767" y="416"/>
                    <a:pt x="5289" y="2628"/>
                  </a:cubicBezTo>
                  <a:cubicBezTo>
                    <a:pt x="3811" y="4840"/>
                    <a:pt x="2220" y="8483"/>
                    <a:pt x="1310" y="11086"/>
                  </a:cubicBezTo>
                  <a:cubicBezTo>
                    <a:pt x="401" y="13688"/>
                    <a:pt x="173" y="15249"/>
                    <a:pt x="60" y="16681"/>
                  </a:cubicBezTo>
                  <a:cubicBezTo>
                    <a:pt x="-54" y="18112"/>
                    <a:pt x="-54" y="19413"/>
                    <a:pt x="514" y="20194"/>
                  </a:cubicBezTo>
                  <a:cubicBezTo>
                    <a:pt x="1083" y="20975"/>
                    <a:pt x="2220" y="21235"/>
                    <a:pt x="3811" y="19674"/>
                  </a:cubicBezTo>
                  <a:cubicBezTo>
                    <a:pt x="5403" y="18112"/>
                    <a:pt x="7449" y="14729"/>
                    <a:pt x="8927" y="12517"/>
                  </a:cubicBezTo>
                  <a:cubicBezTo>
                    <a:pt x="10405" y="10305"/>
                    <a:pt x="11314" y="9264"/>
                    <a:pt x="11769" y="9394"/>
                  </a:cubicBezTo>
                  <a:cubicBezTo>
                    <a:pt x="12224" y="9524"/>
                    <a:pt x="12224" y="10825"/>
                    <a:pt x="11997" y="12127"/>
                  </a:cubicBezTo>
                  <a:cubicBezTo>
                    <a:pt x="11769" y="13428"/>
                    <a:pt x="11314" y="14729"/>
                    <a:pt x="10973" y="16160"/>
                  </a:cubicBezTo>
                  <a:cubicBezTo>
                    <a:pt x="10632" y="17592"/>
                    <a:pt x="10405" y="19153"/>
                    <a:pt x="10405" y="18893"/>
                  </a:cubicBezTo>
                  <a:cubicBezTo>
                    <a:pt x="10405" y="18633"/>
                    <a:pt x="10632" y="16551"/>
                    <a:pt x="11314" y="14078"/>
                  </a:cubicBezTo>
                  <a:cubicBezTo>
                    <a:pt x="11997" y="11606"/>
                    <a:pt x="13133" y="8743"/>
                    <a:pt x="14611" y="6662"/>
                  </a:cubicBezTo>
                  <a:cubicBezTo>
                    <a:pt x="16089" y="4580"/>
                    <a:pt x="17908" y="3278"/>
                    <a:pt x="19272" y="3278"/>
                  </a:cubicBezTo>
                  <a:cubicBezTo>
                    <a:pt x="20637" y="3278"/>
                    <a:pt x="21546" y="4580"/>
                    <a:pt x="21432" y="7182"/>
                  </a:cubicBezTo>
                  <a:cubicBezTo>
                    <a:pt x="21319" y="9784"/>
                    <a:pt x="20182" y="13688"/>
                    <a:pt x="19045" y="17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8" name="Line"/>
            <p:cNvSpPr/>
            <p:nvPr/>
          </p:nvSpPr>
          <p:spPr>
            <a:xfrm>
              <a:off x="5897716" y="308543"/>
              <a:ext cx="246198" cy="124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0840" fill="norm" stroke="1" extrusionOk="0">
                  <a:moveTo>
                    <a:pt x="7073" y="278"/>
                  </a:moveTo>
                  <a:cubicBezTo>
                    <a:pt x="6150" y="-76"/>
                    <a:pt x="5227" y="-430"/>
                    <a:pt x="4027" y="1518"/>
                  </a:cubicBezTo>
                  <a:cubicBezTo>
                    <a:pt x="2827" y="3465"/>
                    <a:pt x="1350" y="7714"/>
                    <a:pt x="611" y="10901"/>
                  </a:cubicBezTo>
                  <a:cubicBezTo>
                    <a:pt x="-127" y="14088"/>
                    <a:pt x="-127" y="16213"/>
                    <a:pt x="242" y="17806"/>
                  </a:cubicBezTo>
                  <a:cubicBezTo>
                    <a:pt x="611" y="19400"/>
                    <a:pt x="1350" y="20462"/>
                    <a:pt x="3565" y="19400"/>
                  </a:cubicBezTo>
                  <a:cubicBezTo>
                    <a:pt x="5781" y="18337"/>
                    <a:pt x="9473" y="15150"/>
                    <a:pt x="11873" y="12672"/>
                  </a:cubicBezTo>
                  <a:cubicBezTo>
                    <a:pt x="14273" y="10193"/>
                    <a:pt x="15381" y="8422"/>
                    <a:pt x="16211" y="6652"/>
                  </a:cubicBezTo>
                  <a:cubicBezTo>
                    <a:pt x="17042" y="4881"/>
                    <a:pt x="17596" y="3111"/>
                    <a:pt x="17411" y="2226"/>
                  </a:cubicBezTo>
                  <a:cubicBezTo>
                    <a:pt x="17227" y="1340"/>
                    <a:pt x="16304" y="1340"/>
                    <a:pt x="15011" y="2757"/>
                  </a:cubicBezTo>
                  <a:cubicBezTo>
                    <a:pt x="13719" y="4173"/>
                    <a:pt x="12058" y="7006"/>
                    <a:pt x="11135" y="9308"/>
                  </a:cubicBezTo>
                  <a:cubicBezTo>
                    <a:pt x="10211" y="11609"/>
                    <a:pt x="10027" y="13380"/>
                    <a:pt x="10950" y="15327"/>
                  </a:cubicBezTo>
                  <a:cubicBezTo>
                    <a:pt x="11873" y="17275"/>
                    <a:pt x="13904" y="19400"/>
                    <a:pt x="15842" y="20285"/>
                  </a:cubicBezTo>
                  <a:cubicBezTo>
                    <a:pt x="17781" y="21170"/>
                    <a:pt x="19627" y="20816"/>
                    <a:pt x="21473" y="20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9" name="Line"/>
            <p:cNvSpPr/>
            <p:nvPr/>
          </p:nvSpPr>
          <p:spPr>
            <a:xfrm>
              <a:off x="1756063" y="646754"/>
              <a:ext cx="38862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1" y="20640"/>
                    <a:pt x="682" y="19680"/>
                    <a:pt x="1106" y="19200"/>
                  </a:cubicBezTo>
                  <a:cubicBezTo>
                    <a:pt x="1529" y="18720"/>
                    <a:pt x="2035" y="18720"/>
                    <a:pt x="2553" y="18000"/>
                  </a:cubicBezTo>
                  <a:cubicBezTo>
                    <a:pt x="3071" y="17280"/>
                    <a:pt x="3600" y="15840"/>
                    <a:pt x="4100" y="14640"/>
                  </a:cubicBezTo>
                  <a:cubicBezTo>
                    <a:pt x="4600" y="13440"/>
                    <a:pt x="5071" y="12480"/>
                    <a:pt x="5565" y="11520"/>
                  </a:cubicBezTo>
                  <a:cubicBezTo>
                    <a:pt x="6059" y="10560"/>
                    <a:pt x="6576" y="9600"/>
                    <a:pt x="7024" y="8880"/>
                  </a:cubicBezTo>
                  <a:cubicBezTo>
                    <a:pt x="7471" y="8160"/>
                    <a:pt x="7847" y="7680"/>
                    <a:pt x="8206" y="7200"/>
                  </a:cubicBezTo>
                  <a:cubicBezTo>
                    <a:pt x="8565" y="6720"/>
                    <a:pt x="8906" y="6240"/>
                    <a:pt x="9259" y="6000"/>
                  </a:cubicBezTo>
                  <a:cubicBezTo>
                    <a:pt x="9612" y="5760"/>
                    <a:pt x="9976" y="5760"/>
                    <a:pt x="10347" y="5760"/>
                  </a:cubicBezTo>
                  <a:cubicBezTo>
                    <a:pt x="10718" y="5760"/>
                    <a:pt x="11094" y="5760"/>
                    <a:pt x="11471" y="5760"/>
                  </a:cubicBezTo>
                  <a:cubicBezTo>
                    <a:pt x="11847" y="5760"/>
                    <a:pt x="12224" y="5760"/>
                    <a:pt x="12676" y="5760"/>
                  </a:cubicBezTo>
                  <a:cubicBezTo>
                    <a:pt x="13129" y="5760"/>
                    <a:pt x="13659" y="5760"/>
                    <a:pt x="14188" y="5760"/>
                  </a:cubicBezTo>
                  <a:cubicBezTo>
                    <a:pt x="14718" y="5760"/>
                    <a:pt x="15247" y="5760"/>
                    <a:pt x="15753" y="5760"/>
                  </a:cubicBezTo>
                  <a:cubicBezTo>
                    <a:pt x="16259" y="5760"/>
                    <a:pt x="16741" y="5760"/>
                    <a:pt x="17194" y="5760"/>
                  </a:cubicBezTo>
                  <a:cubicBezTo>
                    <a:pt x="17647" y="5760"/>
                    <a:pt x="18071" y="5760"/>
                    <a:pt x="18524" y="5760"/>
                  </a:cubicBezTo>
                  <a:cubicBezTo>
                    <a:pt x="18976" y="5760"/>
                    <a:pt x="19459" y="5760"/>
                    <a:pt x="19941" y="5280"/>
                  </a:cubicBezTo>
                  <a:cubicBezTo>
                    <a:pt x="20424" y="4800"/>
                    <a:pt x="20906" y="3840"/>
                    <a:pt x="21182" y="2880"/>
                  </a:cubicBezTo>
                  <a:cubicBezTo>
                    <a:pt x="21459" y="1920"/>
                    <a:pt x="21529" y="9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0" name="Line"/>
            <p:cNvSpPr/>
            <p:nvPr/>
          </p:nvSpPr>
          <p:spPr>
            <a:xfrm>
              <a:off x="1648113" y="811854"/>
              <a:ext cx="5778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07" y="15600"/>
                    <a:pt x="6013" y="9600"/>
                    <a:pt x="9138" y="6600"/>
                  </a:cubicBezTo>
                  <a:cubicBezTo>
                    <a:pt x="12264" y="3600"/>
                    <a:pt x="15508" y="3600"/>
                    <a:pt x="17604" y="3000"/>
                  </a:cubicBezTo>
                  <a:cubicBezTo>
                    <a:pt x="19701" y="2400"/>
                    <a:pt x="20651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1" name="Line"/>
            <p:cNvSpPr/>
            <p:nvPr/>
          </p:nvSpPr>
          <p:spPr>
            <a:xfrm>
              <a:off x="2530763" y="748354"/>
              <a:ext cx="27559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7" y="18514"/>
                    <a:pt x="1095" y="15429"/>
                    <a:pt x="1626" y="12857"/>
                  </a:cubicBezTo>
                  <a:cubicBezTo>
                    <a:pt x="2157" y="10286"/>
                    <a:pt x="2671" y="8229"/>
                    <a:pt x="3227" y="6686"/>
                  </a:cubicBezTo>
                  <a:cubicBezTo>
                    <a:pt x="3782" y="5143"/>
                    <a:pt x="4380" y="4114"/>
                    <a:pt x="4969" y="3086"/>
                  </a:cubicBezTo>
                  <a:cubicBezTo>
                    <a:pt x="5558" y="2057"/>
                    <a:pt x="6138" y="1029"/>
                    <a:pt x="6727" y="514"/>
                  </a:cubicBezTo>
                  <a:cubicBezTo>
                    <a:pt x="7316" y="0"/>
                    <a:pt x="7913" y="0"/>
                    <a:pt x="8494" y="0"/>
                  </a:cubicBezTo>
                  <a:cubicBezTo>
                    <a:pt x="9075" y="0"/>
                    <a:pt x="9639" y="0"/>
                    <a:pt x="10369" y="0"/>
                  </a:cubicBezTo>
                  <a:cubicBezTo>
                    <a:pt x="11099" y="0"/>
                    <a:pt x="11994" y="0"/>
                    <a:pt x="12700" y="514"/>
                  </a:cubicBezTo>
                  <a:cubicBezTo>
                    <a:pt x="13405" y="1029"/>
                    <a:pt x="13919" y="2057"/>
                    <a:pt x="14641" y="2571"/>
                  </a:cubicBezTo>
                  <a:cubicBezTo>
                    <a:pt x="15362" y="3086"/>
                    <a:pt x="16291" y="3086"/>
                    <a:pt x="17063" y="3086"/>
                  </a:cubicBezTo>
                  <a:cubicBezTo>
                    <a:pt x="17834" y="3086"/>
                    <a:pt x="18448" y="3086"/>
                    <a:pt x="19178" y="3086"/>
                  </a:cubicBezTo>
                  <a:cubicBezTo>
                    <a:pt x="19908" y="3086"/>
                    <a:pt x="20754" y="3086"/>
                    <a:pt x="21600" y="3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2" name="Line"/>
            <p:cNvSpPr/>
            <p:nvPr/>
          </p:nvSpPr>
          <p:spPr>
            <a:xfrm>
              <a:off x="708313" y="1611954"/>
              <a:ext cx="5715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441"/>
                    <a:pt x="0" y="4881"/>
                    <a:pt x="3600" y="8481"/>
                  </a:cubicBezTo>
                  <a:cubicBezTo>
                    <a:pt x="7200" y="12081"/>
                    <a:pt x="14400" y="1684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3" name="Line"/>
            <p:cNvSpPr/>
            <p:nvPr/>
          </p:nvSpPr>
          <p:spPr>
            <a:xfrm>
              <a:off x="691030" y="1504531"/>
              <a:ext cx="289526" cy="436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117" fill="norm" stroke="1" extrusionOk="0">
                  <a:moveTo>
                    <a:pt x="1251" y="14715"/>
                  </a:moveTo>
                  <a:cubicBezTo>
                    <a:pt x="485" y="11440"/>
                    <a:pt x="-281" y="8164"/>
                    <a:pt x="102" y="5758"/>
                  </a:cubicBezTo>
                  <a:cubicBezTo>
                    <a:pt x="485" y="3352"/>
                    <a:pt x="2017" y="1817"/>
                    <a:pt x="4008" y="895"/>
                  </a:cubicBezTo>
                  <a:cubicBezTo>
                    <a:pt x="6000" y="-26"/>
                    <a:pt x="8451" y="-333"/>
                    <a:pt x="11362" y="435"/>
                  </a:cubicBezTo>
                  <a:cubicBezTo>
                    <a:pt x="14272" y="1203"/>
                    <a:pt x="17642" y="3045"/>
                    <a:pt x="19404" y="5349"/>
                  </a:cubicBezTo>
                  <a:cubicBezTo>
                    <a:pt x="21166" y="7652"/>
                    <a:pt x="21319" y="10416"/>
                    <a:pt x="20400" y="12770"/>
                  </a:cubicBezTo>
                  <a:cubicBezTo>
                    <a:pt x="19481" y="15125"/>
                    <a:pt x="17489" y="17070"/>
                    <a:pt x="15038" y="18452"/>
                  </a:cubicBezTo>
                  <a:cubicBezTo>
                    <a:pt x="12587" y="19834"/>
                    <a:pt x="9676" y="20653"/>
                    <a:pt x="7838" y="20960"/>
                  </a:cubicBezTo>
                  <a:cubicBezTo>
                    <a:pt x="6000" y="21267"/>
                    <a:pt x="5234" y="21062"/>
                    <a:pt x="4468" y="208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4" name="Line"/>
            <p:cNvSpPr/>
            <p:nvPr/>
          </p:nvSpPr>
          <p:spPr>
            <a:xfrm>
              <a:off x="1184563" y="1675454"/>
              <a:ext cx="139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64" y="14400"/>
                    <a:pt x="11127" y="7200"/>
                    <a:pt x="14727" y="3600"/>
                  </a:cubicBezTo>
                  <a:cubicBezTo>
                    <a:pt x="18327" y="0"/>
                    <a:pt x="1996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5" name="Line"/>
            <p:cNvSpPr/>
            <p:nvPr/>
          </p:nvSpPr>
          <p:spPr>
            <a:xfrm>
              <a:off x="1184563" y="1777054"/>
              <a:ext cx="1143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6" name="Line"/>
            <p:cNvSpPr/>
            <p:nvPr/>
          </p:nvSpPr>
          <p:spPr>
            <a:xfrm>
              <a:off x="1544396" y="1456032"/>
              <a:ext cx="122768" cy="460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21600" y="2235"/>
                  </a:moveTo>
                  <a:cubicBezTo>
                    <a:pt x="17876" y="1446"/>
                    <a:pt x="14152" y="657"/>
                    <a:pt x="11359" y="263"/>
                  </a:cubicBezTo>
                  <a:cubicBezTo>
                    <a:pt x="8566" y="-132"/>
                    <a:pt x="6703" y="-132"/>
                    <a:pt x="5214" y="608"/>
                  </a:cubicBezTo>
                  <a:cubicBezTo>
                    <a:pt x="3724" y="1347"/>
                    <a:pt x="2607" y="2827"/>
                    <a:pt x="3724" y="4109"/>
                  </a:cubicBezTo>
                  <a:cubicBezTo>
                    <a:pt x="4841" y="5391"/>
                    <a:pt x="8193" y="6476"/>
                    <a:pt x="10614" y="7216"/>
                  </a:cubicBezTo>
                  <a:cubicBezTo>
                    <a:pt x="13034" y="7956"/>
                    <a:pt x="14524" y="8350"/>
                    <a:pt x="15455" y="8843"/>
                  </a:cubicBezTo>
                  <a:cubicBezTo>
                    <a:pt x="16386" y="9336"/>
                    <a:pt x="16759" y="9928"/>
                    <a:pt x="14710" y="10816"/>
                  </a:cubicBezTo>
                  <a:cubicBezTo>
                    <a:pt x="12662" y="11704"/>
                    <a:pt x="8193" y="12887"/>
                    <a:pt x="5028" y="14021"/>
                  </a:cubicBezTo>
                  <a:cubicBezTo>
                    <a:pt x="1862" y="15156"/>
                    <a:pt x="0" y="16241"/>
                    <a:pt x="0" y="17375"/>
                  </a:cubicBezTo>
                  <a:cubicBezTo>
                    <a:pt x="0" y="18509"/>
                    <a:pt x="1862" y="19693"/>
                    <a:pt x="5028" y="20383"/>
                  </a:cubicBezTo>
                  <a:cubicBezTo>
                    <a:pt x="8193" y="21073"/>
                    <a:pt x="12662" y="21271"/>
                    <a:pt x="17131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7" name="Line"/>
            <p:cNvSpPr/>
            <p:nvPr/>
          </p:nvSpPr>
          <p:spPr>
            <a:xfrm>
              <a:off x="1775113" y="1535754"/>
              <a:ext cx="1587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68" y="3764"/>
                    <a:pt x="6336" y="7527"/>
                    <a:pt x="9360" y="10882"/>
                  </a:cubicBezTo>
                  <a:cubicBezTo>
                    <a:pt x="12384" y="14236"/>
                    <a:pt x="15264" y="17182"/>
                    <a:pt x="17280" y="18900"/>
                  </a:cubicBezTo>
                  <a:cubicBezTo>
                    <a:pt x="19296" y="20618"/>
                    <a:pt x="20448" y="211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8" name="Line"/>
            <p:cNvSpPr/>
            <p:nvPr/>
          </p:nvSpPr>
          <p:spPr>
            <a:xfrm>
              <a:off x="1762413" y="1478604"/>
              <a:ext cx="20955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36" y="869"/>
                    <a:pt x="17673" y="1738"/>
                    <a:pt x="14727" y="4221"/>
                  </a:cubicBezTo>
                  <a:cubicBezTo>
                    <a:pt x="11782" y="6703"/>
                    <a:pt x="7855" y="10800"/>
                    <a:pt x="5236" y="13966"/>
                  </a:cubicBezTo>
                  <a:cubicBezTo>
                    <a:pt x="2618" y="17131"/>
                    <a:pt x="1309" y="193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9" name="Line"/>
            <p:cNvSpPr/>
            <p:nvPr/>
          </p:nvSpPr>
          <p:spPr>
            <a:xfrm>
              <a:off x="2010063" y="1681804"/>
              <a:ext cx="63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0" name="Line"/>
            <p:cNvSpPr/>
            <p:nvPr/>
          </p:nvSpPr>
          <p:spPr>
            <a:xfrm>
              <a:off x="2079913" y="1821504"/>
              <a:ext cx="952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1" name="Line"/>
            <p:cNvSpPr/>
            <p:nvPr/>
          </p:nvSpPr>
          <p:spPr>
            <a:xfrm>
              <a:off x="2435513" y="1707204"/>
              <a:ext cx="1968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2" name="Line"/>
            <p:cNvSpPr/>
            <p:nvPr/>
          </p:nvSpPr>
          <p:spPr>
            <a:xfrm>
              <a:off x="2829213" y="1738954"/>
              <a:ext cx="63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3" name="Line"/>
            <p:cNvSpPr/>
            <p:nvPr/>
          </p:nvSpPr>
          <p:spPr>
            <a:xfrm>
              <a:off x="3064163" y="1764354"/>
              <a:ext cx="762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4" name="Line"/>
            <p:cNvSpPr/>
            <p:nvPr/>
          </p:nvSpPr>
          <p:spPr>
            <a:xfrm>
              <a:off x="3330863" y="1399985"/>
              <a:ext cx="228601" cy="389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0" fill="norm" stroke="1" extrusionOk="0">
                  <a:moveTo>
                    <a:pt x="0" y="1535"/>
                  </a:moveTo>
                  <a:cubicBezTo>
                    <a:pt x="200" y="834"/>
                    <a:pt x="400" y="134"/>
                    <a:pt x="1000" y="17"/>
                  </a:cubicBezTo>
                  <a:cubicBezTo>
                    <a:pt x="1600" y="-100"/>
                    <a:pt x="2600" y="367"/>
                    <a:pt x="5000" y="2352"/>
                  </a:cubicBezTo>
                  <a:cubicBezTo>
                    <a:pt x="7400" y="4337"/>
                    <a:pt x="11200" y="7839"/>
                    <a:pt x="14200" y="11284"/>
                  </a:cubicBezTo>
                  <a:cubicBezTo>
                    <a:pt x="17200" y="14728"/>
                    <a:pt x="19400" y="18114"/>
                    <a:pt x="21600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5" name="Line"/>
            <p:cNvSpPr/>
            <p:nvPr/>
          </p:nvSpPr>
          <p:spPr>
            <a:xfrm>
              <a:off x="3375313" y="1403101"/>
              <a:ext cx="228601" cy="475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21600" y="1402"/>
                  </a:moveTo>
                  <a:cubicBezTo>
                    <a:pt x="21400" y="829"/>
                    <a:pt x="21200" y="255"/>
                    <a:pt x="20600" y="64"/>
                  </a:cubicBezTo>
                  <a:cubicBezTo>
                    <a:pt x="20000" y="-127"/>
                    <a:pt x="19000" y="64"/>
                    <a:pt x="17500" y="1259"/>
                  </a:cubicBezTo>
                  <a:cubicBezTo>
                    <a:pt x="16000" y="2454"/>
                    <a:pt x="14000" y="4652"/>
                    <a:pt x="11600" y="7376"/>
                  </a:cubicBezTo>
                  <a:cubicBezTo>
                    <a:pt x="9200" y="10100"/>
                    <a:pt x="6400" y="13349"/>
                    <a:pt x="4400" y="15786"/>
                  </a:cubicBezTo>
                  <a:cubicBezTo>
                    <a:pt x="2400" y="18223"/>
                    <a:pt x="1200" y="19848"/>
                    <a:pt x="0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6" name="Line"/>
            <p:cNvSpPr/>
            <p:nvPr/>
          </p:nvSpPr>
          <p:spPr>
            <a:xfrm>
              <a:off x="3632199" y="1657069"/>
              <a:ext cx="124115" cy="189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288" fill="norm" stroke="1" extrusionOk="0">
                  <a:moveTo>
                    <a:pt x="599" y="4198"/>
                  </a:moveTo>
                  <a:cubicBezTo>
                    <a:pt x="599" y="5385"/>
                    <a:pt x="599" y="6572"/>
                    <a:pt x="416" y="8945"/>
                  </a:cubicBezTo>
                  <a:cubicBezTo>
                    <a:pt x="233" y="11319"/>
                    <a:pt x="-133" y="14879"/>
                    <a:pt x="50" y="16066"/>
                  </a:cubicBezTo>
                  <a:cubicBezTo>
                    <a:pt x="233" y="17253"/>
                    <a:pt x="965" y="16066"/>
                    <a:pt x="3162" y="13099"/>
                  </a:cubicBezTo>
                  <a:cubicBezTo>
                    <a:pt x="5359" y="10132"/>
                    <a:pt x="9020" y="5385"/>
                    <a:pt x="11948" y="2774"/>
                  </a:cubicBezTo>
                  <a:cubicBezTo>
                    <a:pt x="14877" y="163"/>
                    <a:pt x="17074" y="-312"/>
                    <a:pt x="18538" y="163"/>
                  </a:cubicBezTo>
                  <a:cubicBezTo>
                    <a:pt x="20003" y="637"/>
                    <a:pt x="20735" y="2062"/>
                    <a:pt x="21101" y="5741"/>
                  </a:cubicBezTo>
                  <a:cubicBezTo>
                    <a:pt x="21467" y="9420"/>
                    <a:pt x="21467" y="15354"/>
                    <a:pt x="21467" y="21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7" name="Line"/>
            <p:cNvSpPr/>
            <p:nvPr/>
          </p:nvSpPr>
          <p:spPr>
            <a:xfrm>
              <a:off x="3826163" y="1386371"/>
              <a:ext cx="110944" cy="568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1486" fill="norm" stroke="1" extrusionOk="0">
                  <a:moveTo>
                    <a:pt x="6000" y="1326"/>
                  </a:moveTo>
                  <a:cubicBezTo>
                    <a:pt x="6000" y="766"/>
                    <a:pt x="6000" y="206"/>
                    <a:pt x="7000" y="46"/>
                  </a:cubicBezTo>
                  <a:cubicBezTo>
                    <a:pt x="8000" y="-114"/>
                    <a:pt x="10000" y="126"/>
                    <a:pt x="11800" y="1046"/>
                  </a:cubicBezTo>
                  <a:cubicBezTo>
                    <a:pt x="13600" y="1966"/>
                    <a:pt x="15200" y="3566"/>
                    <a:pt x="15400" y="4966"/>
                  </a:cubicBezTo>
                  <a:cubicBezTo>
                    <a:pt x="15600" y="6366"/>
                    <a:pt x="14400" y="7566"/>
                    <a:pt x="14800" y="8606"/>
                  </a:cubicBezTo>
                  <a:cubicBezTo>
                    <a:pt x="15200" y="9646"/>
                    <a:pt x="17200" y="10526"/>
                    <a:pt x="18800" y="11886"/>
                  </a:cubicBezTo>
                  <a:cubicBezTo>
                    <a:pt x="20400" y="13246"/>
                    <a:pt x="21600" y="15086"/>
                    <a:pt x="20600" y="16646"/>
                  </a:cubicBezTo>
                  <a:cubicBezTo>
                    <a:pt x="19600" y="18206"/>
                    <a:pt x="16400" y="19486"/>
                    <a:pt x="12600" y="20246"/>
                  </a:cubicBezTo>
                  <a:cubicBezTo>
                    <a:pt x="8800" y="21006"/>
                    <a:pt x="4400" y="21246"/>
                    <a:pt x="0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8" name="Line"/>
            <p:cNvSpPr/>
            <p:nvPr/>
          </p:nvSpPr>
          <p:spPr>
            <a:xfrm>
              <a:off x="4393405" y="1599254"/>
              <a:ext cx="372559" cy="129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357" fill="norm" stroke="1" extrusionOk="0">
                  <a:moveTo>
                    <a:pt x="3906" y="12542"/>
                  </a:moveTo>
                  <a:cubicBezTo>
                    <a:pt x="3418" y="13935"/>
                    <a:pt x="2930" y="15329"/>
                    <a:pt x="2259" y="16723"/>
                  </a:cubicBezTo>
                  <a:cubicBezTo>
                    <a:pt x="1587" y="18116"/>
                    <a:pt x="733" y="19510"/>
                    <a:pt x="306" y="19161"/>
                  </a:cubicBezTo>
                  <a:cubicBezTo>
                    <a:pt x="-121" y="18813"/>
                    <a:pt x="-121" y="16723"/>
                    <a:pt x="428" y="14284"/>
                  </a:cubicBezTo>
                  <a:cubicBezTo>
                    <a:pt x="977" y="11845"/>
                    <a:pt x="2076" y="9058"/>
                    <a:pt x="3601" y="7839"/>
                  </a:cubicBezTo>
                  <a:cubicBezTo>
                    <a:pt x="5126" y="6619"/>
                    <a:pt x="7079" y="6968"/>
                    <a:pt x="8726" y="9058"/>
                  </a:cubicBezTo>
                  <a:cubicBezTo>
                    <a:pt x="10374" y="11148"/>
                    <a:pt x="11716" y="14981"/>
                    <a:pt x="12632" y="17419"/>
                  </a:cubicBezTo>
                  <a:cubicBezTo>
                    <a:pt x="13547" y="19858"/>
                    <a:pt x="14035" y="20903"/>
                    <a:pt x="14645" y="21252"/>
                  </a:cubicBezTo>
                  <a:cubicBezTo>
                    <a:pt x="15255" y="21600"/>
                    <a:pt x="15987" y="21252"/>
                    <a:pt x="17147" y="17594"/>
                  </a:cubicBezTo>
                  <a:cubicBezTo>
                    <a:pt x="18306" y="13935"/>
                    <a:pt x="19893" y="6968"/>
                    <a:pt x="2147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9" name="Line"/>
            <p:cNvSpPr/>
            <p:nvPr/>
          </p:nvSpPr>
          <p:spPr>
            <a:xfrm>
              <a:off x="5108863" y="1459554"/>
              <a:ext cx="12700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2731"/>
                    <a:pt x="8640" y="5462"/>
                    <a:pt x="11880" y="8690"/>
                  </a:cubicBezTo>
                  <a:cubicBezTo>
                    <a:pt x="15120" y="11917"/>
                    <a:pt x="17280" y="15641"/>
                    <a:pt x="18720" y="17876"/>
                  </a:cubicBezTo>
                  <a:cubicBezTo>
                    <a:pt x="20160" y="20110"/>
                    <a:pt x="20880" y="208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0" name="Line"/>
            <p:cNvSpPr/>
            <p:nvPr/>
          </p:nvSpPr>
          <p:spPr>
            <a:xfrm>
              <a:off x="5039013" y="1497654"/>
              <a:ext cx="29845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681" y="122"/>
                    <a:pt x="19762" y="244"/>
                    <a:pt x="18536" y="1159"/>
                  </a:cubicBezTo>
                  <a:cubicBezTo>
                    <a:pt x="17311" y="2075"/>
                    <a:pt x="15779" y="3783"/>
                    <a:pt x="13711" y="6102"/>
                  </a:cubicBezTo>
                  <a:cubicBezTo>
                    <a:pt x="11643" y="8420"/>
                    <a:pt x="9038" y="11349"/>
                    <a:pt x="6664" y="14034"/>
                  </a:cubicBezTo>
                  <a:cubicBezTo>
                    <a:pt x="4289" y="16719"/>
                    <a:pt x="2145" y="191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747" name="Drawing"/>
          <p:cNvGrpSpPr/>
          <p:nvPr/>
        </p:nvGrpSpPr>
        <p:grpSpPr>
          <a:xfrm>
            <a:off x="645693" y="1350347"/>
            <a:ext cx="5337625" cy="5933104"/>
            <a:chOff x="0" y="0"/>
            <a:chExt cx="5337624" cy="5933102"/>
          </a:xfrm>
        </p:grpSpPr>
        <p:sp>
          <p:nvSpPr>
            <p:cNvPr id="2632" name="Line"/>
            <p:cNvSpPr/>
            <p:nvPr/>
          </p:nvSpPr>
          <p:spPr>
            <a:xfrm>
              <a:off x="457985" y="505376"/>
              <a:ext cx="150423" cy="569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4" h="21443" fill="norm" stroke="1" extrusionOk="0">
                  <a:moveTo>
                    <a:pt x="4547" y="7834"/>
                  </a:moveTo>
                  <a:cubicBezTo>
                    <a:pt x="5423" y="9667"/>
                    <a:pt x="6299" y="11500"/>
                    <a:pt x="7320" y="13652"/>
                  </a:cubicBezTo>
                  <a:cubicBezTo>
                    <a:pt x="8342" y="15804"/>
                    <a:pt x="9509" y="18275"/>
                    <a:pt x="10093" y="19710"/>
                  </a:cubicBezTo>
                  <a:cubicBezTo>
                    <a:pt x="10677" y="21144"/>
                    <a:pt x="10677" y="21543"/>
                    <a:pt x="10531" y="21423"/>
                  </a:cubicBezTo>
                  <a:cubicBezTo>
                    <a:pt x="10385" y="21304"/>
                    <a:pt x="10093" y="20666"/>
                    <a:pt x="8634" y="18992"/>
                  </a:cubicBezTo>
                  <a:cubicBezTo>
                    <a:pt x="7174" y="17319"/>
                    <a:pt x="4547" y="14609"/>
                    <a:pt x="2796" y="11978"/>
                  </a:cubicBezTo>
                  <a:cubicBezTo>
                    <a:pt x="1045" y="9348"/>
                    <a:pt x="169" y="6798"/>
                    <a:pt x="23" y="4964"/>
                  </a:cubicBezTo>
                  <a:cubicBezTo>
                    <a:pt x="-123" y="3131"/>
                    <a:pt x="461" y="2015"/>
                    <a:pt x="1191" y="1298"/>
                  </a:cubicBezTo>
                  <a:cubicBezTo>
                    <a:pt x="1920" y="581"/>
                    <a:pt x="2796" y="262"/>
                    <a:pt x="4401" y="102"/>
                  </a:cubicBezTo>
                  <a:cubicBezTo>
                    <a:pt x="6007" y="-57"/>
                    <a:pt x="8342" y="-57"/>
                    <a:pt x="11115" y="302"/>
                  </a:cubicBezTo>
                  <a:cubicBezTo>
                    <a:pt x="13888" y="660"/>
                    <a:pt x="17099" y="1378"/>
                    <a:pt x="18996" y="2215"/>
                  </a:cubicBezTo>
                  <a:cubicBezTo>
                    <a:pt x="20893" y="3051"/>
                    <a:pt x="21477" y="4008"/>
                    <a:pt x="19580" y="5044"/>
                  </a:cubicBezTo>
                  <a:cubicBezTo>
                    <a:pt x="17682" y="6080"/>
                    <a:pt x="13304" y="7196"/>
                    <a:pt x="9947" y="8033"/>
                  </a:cubicBezTo>
                  <a:cubicBezTo>
                    <a:pt x="6591" y="8870"/>
                    <a:pt x="4255" y="9428"/>
                    <a:pt x="1920" y="99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3" name="Line"/>
            <p:cNvSpPr/>
            <p:nvPr/>
          </p:nvSpPr>
          <p:spPr>
            <a:xfrm>
              <a:off x="605691" y="827566"/>
              <a:ext cx="171016" cy="157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0882" fill="norm" stroke="1" extrusionOk="0">
                  <a:moveTo>
                    <a:pt x="16541" y="4226"/>
                  </a:moveTo>
                  <a:cubicBezTo>
                    <a:pt x="13906" y="2823"/>
                    <a:pt x="11272" y="1421"/>
                    <a:pt x="9165" y="579"/>
                  </a:cubicBezTo>
                  <a:cubicBezTo>
                    <a:pt x="7058" y="-262"/>
                    <a:pt x="5477" y="-543"/>
                    <a:pt x="3897" y="2262"/>
                  </a:cubicBezTo>
                  <a:cubicBezTo>
                    <a:pt x="2316" y="5067"/>
                    <a:pt x="736" y="10958"/>
                    <a:pt x="209" y="14605"/>
                  </a:cubicBezTo>
                  <a:cubicBezTo>
                    <a:pt x="-318" y="18252"/>
                    <a:pt x="209" y="19654"/>
                    <a:pt x="1131" y="20356"/>
                  </a:cubicBezTo>
                  <a:cubicBezTo>
                    <a:pt x="2053" y="21057"/>
                    <a:pt x="3370" y="21057"/>
                    <a:pt x="4423" y="20356"/>
                  </a:cubicBezTo>
                  <a:cubicBezTo>
                    <a:pt x="5477" y="19654"/>
                    <a:pt x="6267" y="18252"/>
                    <a:pt x="7058" y="16709"/>
                  </a:cubicBezTo>
                  <a:cubicBezTo>
                    <a:pt x="7848" y="15166"/>
                    <a:pt x="8638" y="13483"/>
                    <a:pt x="11009" y="13062"/>
                  </a:cubicBezTo>
                  <a:cubicBezTo>
                    <a:pt x="13380" y="12641"/>
                    <a:pt x="17331" y="13483"/>
                    <a:pt x="21282" y="14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4" name="Line"/>
            <p:cNvSpPr/>
            <p:nvPr/>
          </p:nvSpPr>
          <p:spPr>
            <a:xfrm>
              <a:off x="808456" y="745152"/>
              <a:ext cx="190501" cy="224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8" fill="norm" stroke="1" extrusionOk="0">
                  <a:moveTo>
                    <a:pt x="0" y="9084"/>
                  </a:moveTo>
                  <a:cubicBezTo>
                    <a:pt x="720" y="8075"/>
                    <a:pt x="1440" y="7065"/>
                    <a:pt x="3480" y="7166"/>
                  </a:cubicBezTo>
                  <a:cubicBezTo>
                    <a:pt x="5520" y="7267"/>
                    <a:pt x="8880" y="8479"/>
                    <a:pt x="11040" y="10598"/>
                  </a:cubicBezTo>
                  <a:cubicBezTo>
                    <a:pt x="13200" y="12718"/>
                    <a:pt x="14160" y="15746"/>
                    <a:pt x="14520" y="17865"/>
                  </a:cubicBezTo>
                  <a:cubicBezTo>
                    <a:pt x="14880" y="19985"/>
                    <a:pt x="14640" y="21196"/>
                    <a:pt x="14040" y="21398"/>
                  </a:cubicBezTo>
                  <a:cubicBezTo>
                    <a:pt x="13440" y="21600"/>
                    <a:pt x="12480" y="20793"/>
                    <a:pt x="11880" y="18168"/>
                  </a:cubicBezTo>
                  <a:cubicBezTo>
                    <a:pt x="11280" y="15544"/>
                    <a:pt x="11040" y="11103"/>
                    <a:pt x="12720" y="7772"/>
                  </a:cubicBezTo>
                  <a:cubicBezTo>
                    <a:pt x="14400" y="4441"/>
                    <a:pt x="18000" y="222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5" name="Line"/>
            <p:cNvSpPr/>
            <p:nvPr/>
          </p:nvSpPr>
          <p:spPr>
            <a:xfrm>
              <a:off x="1019561" y="769395"/>
              <a:ext cx="169896" cy="122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0519" fill="norm" stroke="1" extrusionOk="0">
                  <a:moveTo>
                    <a:pt x="15004" y="7629"/>
                  </a:moveTo>
                  <a:cubicBezTo>
                    <a:pt x="13137" y="5151"/>
                    <a:pt x="11271" y="2672"/>
                    <a:pt x="9671" y="1255"/>
                  </a:cubicBezTo>
                  <a:cubicBezTo>
                    <a:pt x="8071" y="-161"/>
                    <a:pt x="6737" y="-515"/>
                    <a:pt x="5137" y="901"/>
                  </a:cubicBezTo>
                  <a:cubicBezTo>
                    <a:pt x="3537" y="2318"/>
                    <a:pt x="1671" y="5505"/>
                    <a:pt x="737" y="9046"/>
                  </a:cubicBezTo>
                  <a:cubicBezTo>
                    <a:pt x="-196" y="12587"/>
                    <a:pt x="-196" y="16482"/>
                    <a:pt x="471" y="18606"/>
                  </a:cubicBezTo>
                  <a:cubicBezTo>
                    <a:pt x="1137" y="20731"/>
                    <a:pt x="2471" y="21085"/>
                    <a:pt x="4471" y="19669"/>
                  </a:cubicBezTo>
                  <a:cubicBezTo>
                    <a:pt x="6471" y="18252"/>
                    <a:pt x="9137" y="15065"/>
                    <a:pt x="11137" y="13295"/>
                  </a:cubicBezTo>
                  <a:cubicBezTo>
                    <a:pt x="13137" y="11524"/>
                    <a:pt x="14471" y="11170"/>
                    <a:pt x="16071" y="11878"/>
                  </a:cubicBezTo>
                  <a:cubicBezTo>
                    <a:pt x="17671" y="12587"/>
                    <a:pt x="19537" y="14357"/>
                    <a:pt x="21404" y="161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6" name="Line"/>
            <p:cNvSpPr/>
            <p:nvPr/>
          </p:nvSpPr>
          <p:spPr>
            <a:xfrm>
              <a:off x="1227556" y="684004"/>
              <a:ext cx="247651" cy="195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8" fill="norm" stroke="1" extrusionOk="0">
                  <a:moveTo>
                    <a:pt x="0" y="8707"/>
                  </a:moveTo>
                  <a:cubicBezTo>
                    <a:pt x="1477" y="10315"/>
                    <a:pt x="2954" y="11924"/>
                    <a:pt x="3969" y="13647"/>
                  </a:cubicBezTo>
                  <a:cubicBezTo>
                    <a:pt x="4985" y="15371"/>
                    <a:pt x="5538" y="17209"/>
                    <a:pt x="5908" y="18702"/>
                  </a:cubicBezTo>
                  <a:cubicBezTo>
                    <a:pt x="6277" y="20196"/>
                    <a:pt x="6462" y="21345"/>
                    <a:pt x="6554" y="21230"/>
                  </a:cubicBezTo>
                  <a:cubicBezTo>
                    <a:pt x="6646" y="21115"/>
                    <a:pt x="6646" y="19736"/>
                    <a:pt x="6462" y="17668"/>
                  </a:cubicBezTo>
                  <a:cubicBezTo>
                    <a:pt x="6277" y="15600"/>
                    <a:pt x="5908" y="12843"/>
                    <a:pt x="5723" y="10890"/>
                  </a:cubicBezTo>
                  <a:cubicBezTo>
                    <a:pt x="5538" y="8936"/>
                    <a:pt x="5538" y="7788"/>
                    <a:pt x="6000" y="7098"/>
                  </a:cubicBezTo>
                  <a:cubicBezTo>
                    <a:pt x="6462" y="6409"/>
                    <a:pt x="7385" y="6179"/>
                    <a:pt x="8215" y="7098"/>
                  </a:cubicBezTo>
                  <a:cubicBezTo>
                    <a:pt x="9046" y="8017"/>
                    <a:pt x="9785" y="10085"/>
                    <a:pt x="10338" y="11694"/>
                  </a:cubicBezTo>
                  <a:cubicBezTo>
                    <a:pt x="10892" y="13302"/>
                    <a:pt x="11262" y="14451"/>
                    <a:pt x="11446" y="14222"/>
                  </a:cubicBezTo>
                  <a:cubicBezTo>
                    <a:pt x="11631" y="13992"/>
                    <a:pt x="11631" y="12383"/>
                    <a:pt x="11908" y="10315"/>
                  </a:cubicBezTo>
                  <a:cubicBezTo>
                    <a:pt x="12185" y="8247"/>
                    <a:pt x="12738" y="5719"/>
                    <a:pt x="13292" y="3881"/>
                  </a:cubicBezTo>
                  <a:cubicBezTo>
                    <a:pt x="13846" y="2043"/>
                    <a:pt x="14400" y="894"/>
                    <a:pt x="15138" y="319"/>
                  </a:cubicBezTo>
                  <a:cubicBezTo>
                    <a:pt x="15877" y="-255"/>
                    <a:pt x="16800" y="-255"/>
                    <a:pt x="17908" y="2043"/>
                  </a:cubicBezTo>
                  <a:cubicBezTo>
                    <a:pt x="19015" y="4341"/>
                    <a:pt x="20308" y="8936"/>
                    <a:pt x="21600" y="13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7" name="Line"/>
            <p:cNvSpPr/>
            <p:nvPr/>
          </p:nvSpPr>
          <p:spPr>
            <a:xfrm>
              <a:off x="1526006" y="641120"/>
              <a:ext cx="107951" cy="183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85" fill="norm" stroke="1" extrusionOk="0">
                  <a:moveTo>
                    <a:pt x="0" y="13956"/>
                  </a:moveTo>
                  <a:cubicBezTo>
                    <a:pt x="3812" y="12036"/>
                    <a:pt x="7624" y="10116"/>
                    <a:pt x="9953" y="8316"/>
                  </a:cubicBezTo>
                  <a:cubicBezTo>
                    <a:pt x="12282" y="6516"/>
                    <a:pt x="13129" y="4836"/>
                    <a:pt x="13553" y="3276"/>
                  </a:cubicBezTo>
                  <a:cubicBezTo>
                    <a:pt x="13976" y="1716"/>
                    <a:pt x="13976" y="276"/>
                    <a:pt x="12918" y="36"/>
                  </a:cubicBezTo>
                  <a:cubicBezTo>
                    <a:pt x="11859" y="-204"/>
                    <a:pt x="9741" y="756"/>
                    <a:pt x="7412" y="3156"/>
                  </a:cubicBezTo>
                  <a:cubicBezTo>
                    <a:pt x="5082" y="5556"/>
                    <a:pt x="2541" y="9396"/>
                    <a:pt x="2118" y="12876"/>
                  </a:cubicBezTo>
                  <a:cubicBezTo>
                    <a:pt x="1694" y="16356"/>
                    <a:pt x="3388" y="19476"/>
                    <a:pt x="6988" y="20436"/>
                  </a:cubicBezTo>
                  <a:cubicBezTo>
                    <a:pt x="10588" y="21396"/>
                    <a:pt x="16094" y="20196"/>
                    <a:pt x="21600" y="18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8" name="Line"/>
            <p:cNvSpPr/>
            <p:nvPr/>
          </p:nvSpPr>
          <p:spPr>
            <a:xfrm>
              <a:off x="1688736" y="369370"/>
              <a:ext cx="123021" cy="363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542" fill="norm" stroke="1" extrusionOk="0">
                  <a:moveTo>
                    <a:pt x="2607" y="3458"/>
                  </a:moveTo>
                  <a:cubicBezTo>
                    <a:pt x="2607" y="2705"/>
                    <a:pt x="2607" y="1951"/>
                    <a:pt x="2607" y="1261"/>
                  </a:cubicBezTo>
                  <a:cubicBezTo>
                    <a:pt x="2607" y="570"/>
                    <a:pt x="2607" y="-58"/>
                    <a:pt x="2241" y="5"/>
                  </a:cubicBezTo>
                  <a:cubicBezTo>
                    <a:pt x="1875" y="68"/>
                    <a:pt x="1142" y="821"/>
                    <a:pt x="593" y="3082"/>
                  </a:cubicBezTo>
                  <a:cubicBezTo>
                    <a:pt x="44" y="5342"/>
                    <a:pt x="-322" y="9109"/>
                    <a:pt x="410" y="12186"/>
                  </a:cubicBezTo>
                  <a:cubicBezTo>
                    <a:pt x="1142" y="15263"/>
                    <a:pt x="2973" y="17649"/>
                    <a:pt x="6634" y="19093"/>
                  </a:cubicBezTo>
                  <a:cubicBezTo>
                    <a:pt x="10295" y="20537"/>
                    <a:pt x="15786" y="21040"/>
                    <a:pt x="21278" y="21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9" name="Line"/>
            <p:cNvSpPr/>
            <p:nvPr/>
          </p:nvSpPr>
          <p:spPr>
            <a:xfrm>
              <a:off x="1672056" y="554652"/>
              <a:ext cx="215901" cy="134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4" fill="norm" stroke="1" extrusionOk="0">
                  <a:moveTo>
                    <a:pt x="0" y="6978"/>
                  </a:moveTo>
                  <a:cubicBezTo>
                    <a:pt x="4447" y="5649"/>
                    <a:pt x="8894" y="4320"/>
                    <a:pt x="11965" y="4818"/>
                  </a:cubicBezTo>
                  <a:cubicBezTo>
                    <a:pt x="15035" y="5317"/>
                    <a:pt x="16729" y="7643"/>
                    <a:pt x="17682" y="9637"/>
                  </a:cubicBezTo>
                  <a:cubicBezTo>
                    <a:pt x="18635" y="11631"/>
                    <a:pt x="18847" y="13292"/>
                    <a:pt x="18635" y="15286"/>
                  </a:cubicBezTo>
                  <a:cubicBezTo>
                    <a:pt x="18424" y="17280"/>
                    <a:pt x="17788" y="19606"/>
                    <a:pt x="16941" y="20603"/>
                  </a:cubicBezTo>
                  <a:cubicBezTo>
                    <a:pt x="16094" y="21600"/>
                    <a:pt x="15035" y="21268"/>
                    <a:pt x="14506" y="19606"/>
                  </a:cubicBezTo>
                  <a:cubicBezTo>
                    <a:pt x="13976" y="17945"/>
                    <a:pt x="13976" y="14954"/>
                    <a:pt x="15247" y="11465"/>
                  </a:cubicBezTo>
                  <a:cubicBezTo>
                    <a:pt x="16518" y="7975"/>
                    <a:pt x="19059" y="398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0" name="Line"/>
            <p:cNvSpPr/>
            <p:nvPr/>
          </p:nvSpPr>
          <p:spPr>
            <a:xfrm>
              <a:off x="1970506" y="459402"/>
              <a:ext cx="57151" cy="197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9" fill="norm" stroke="1" extrusionOk="0">
                  <a:moveTo>
                    <a:pt x="0" y="7583"/>
                  </a:moveTo>
                  <a:cubicBezTo>
                    <a:pt x="800" y="11489"/>
                    <a:pt x="1600" y="15396"/>
                    <a:pt x="2000" y="17923"/>
                  </a:cubicBezTo>
                  <a:cubicBezTo>
                    <a:pt x="2400" y="20451"/>
                    <a:pt x="2400" y="21600"/>
                    <a:pt x="2800" y="21370"/>
                  </a:cubicBezTo>
                  <a:cubicBezTo>
                    <a:pt x="3200" y="21140"/>
                    <a:pt x="4000" y="19532"/>
                    <a:pt x="5600" y="16085"/>
                  </a:cubicBezTo>
                  <a:cubicBezTo>
                    <a:pt x="7200" y="12638"/>
                    <a:pt x="9600" y="7353"/>
                    <a:pt x="12400" y="4366"/>
                  </a:cubicBezTo>
                  <a:cubicBezTo>
                    <a:pt x="15200" y="1379"/>
                    <a:pt x="18400" y="68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1" name="Line"/>
            <p:cNvSpPr/>
            <p:nvPr/>
          </p:nvSpPr>
          <p:spPr>
            <a:xfrm>
              <a:off x="2075555" y="486919"/>
              <a:ext cx="218802" cy="128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159" fill="norm" stroke="1" extrusionOk="0">
                  <a:moveTo>
                    <a:pt x="9539" y="2787"/>
                  </a:moveTo>
                  <a:cubicBezTo>
                    <a:pt x="8922" y="1394"/>
                    <a:pt x="8305" y="0"/>
                    <a:pt x="6865" y="0"/>
                  </a:cubicBezTo>
                  <a:cubicBezTo>
                    <a:pt x="5425" y="0"/>
                    <a:pt x="3162" y="1394"/>
                    <a:pt x="1722" y="4006"/>
                  </a:cubicBezTo>
                  <a:cubicBezTo>
                    <a:pt x="282" y="6619"/>
                    <a:pt x="-335" y="10452"/>
                    <a:pt x="179" y="13935"/>
                  </a:cubicBezTo>
                  <a:cubicBezTo>
                    <a:pt x="694" y="17419"/>
                    <a:pt x="2339" y="20555"/>
                    <a:pt x="6042" y="21077"/>
                  </a:cubicBezTo>
                  <a:cubicBezTo>
                    <a:pt x="9745" y="21600"/>
                    <a:pt x="15505" y="19510"/>
                    <a:pt x="21265" y="17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2" name="Line"/>
            <p:cNvSpPr/>
            <p:nvPr/>
          </p:nvSpPr>
          <p:spPr>
            <a:xfrm>
              <a:off x="3088106" y="148252"/>
              <a:ext cx="8255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69" y="111"/>
                    <a:pt x="5538" y="222"/>
                    <a:pt x="8585" y="1551"/>
                  </a:cubicBezTo>
                  <a:cubicBezTo>
                    <a:pt x="11631" y="2880"/>
                    <a:pt x="14954" y="5428"/>
                    <a:pt x="16892" y="8197"/>
                  </a:cubicBezTo>
                  <a:cubicBezTo>
                    <a:pt x="18831" y="10966"/>
                    <a:pt x="19385" y="13957"/>
                    <a:pt x="19938" y="16228"/>
                  </a:cubicBezTo>
                  <a:cubicBezTo>
                    <a:pt x="20492" y="18498"/>
                    <a:pt x="21046" y="2004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3" name="Line"/>
            <p:cNvSpPr/>
            <p:nvPr/>
          </p:nvSpPr>
          <p:spPr>
            <a:xfrm>
              <a:off x="3246856" y="308957"/>
              <a:ext cx="125540" cy="206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1" h="21062" fill="norm" stroke="1" extrusionOk="0">
                  <a:moveTo>
                    <a:pt x="0" y="8872"/>
                  </a:moveTo>
                  <a:cubicBezTo>
                    <a:pt x="354" y="12328"/>
                    <a:pt x="708" y="15784"/>
                    <a:pt x="1062" y="18052"/>
                  </a:cubicBezTo>
                  <a:cubicBezTo>
                    <a:pt x="1416" y="20320"/>
                    <a:pt x="1770" y="21400"/>
                    <a:pt x="1948" y="20968"/>
                  </a:cubicBezTo>
                  <a:cubicBezTo>
                    <a:pt x="2125" y="20536"/>
                    <a:pt x="2125" y="18592"/>
                    <a:pt x="2302" y="15244"/>
                  </a:cubicBezTo>
                  <a:cubicBezTo>
                    <a:pt x="2479" y="11896"/>
                    <a:pt x="2833" y="7144"/>
                    <a:pt x="3541" y="4336"/>
                  </a:cubicBezTo>
                  <a:cubicBezTo>
                    <a:pt x="4249" y="1528"/>
                    <a:pt x="5311" y="664"/>
                    <a:pt x="6728" y="232"/>
                  </a:cubicBezTo>
                  <a:cubicBezTo>
                    <a:pt x="8144" y="-200"/>
                    <a:pt x="9915" y="-200"/>
                    <a:pt x="12570" y="1744"/>
                  </a:cubicBezTo>
                  <a:cubicBezTo>
                    <a:pt x="15226" y="3688"/>
                    <a:pt x="18767" y="7576"/>
                    <a:pt x="20184" y="10600"/>
                  </a:cubicBezTo>
                  <a:cubicBezTo>
                    <a:pt x="21600" y="13624"/>
                    <a:pt x="20892" y="15784"/>
                    <a:pt x="20184" y="179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4" name="Line"/>
            <p:cNvSpPr/>
            <p:nvPr/>
          </p:nvSpPr>
          <p:spPr>
            <a:xfrm>
              <a:off x="3492390" y="-1"/>
              <a:ext cx="91017" cy="465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6" fill="norm" stroke="1" extrusionOk="0">
                  <a:moveTo>
                    <a:pt x="21600" y="1568"/>
                  </a:moveTo>
                  <a:cubicBezTo>
                    <a:pt x="21098" y="1079"/>
                    <a:pt x="20595" y="590"/>
                    <a:pt x="18335" y="297"/>
                  </a:cubicBezTo>
                  <a:cubicBezTo>
                    <a:pt x="16074" y="4"/>
                    <a:pt x="12056" y="-94"/>
                    <a:pt x="9042" y="101"/>
                  </a:cubicBezTo>
                  <a:cubicBezTo>
                    <a:pt x="6028" y="297"/>
                    <a:pt x="4019" y="786"/>
                    <a:pt x="2512" y="2594"/>
                  </a:cubicBezTo>
                  <a:cubicBezTo>
                    <a:pt x="1005" y="4402"/>
                    <a:pt x="0" y="7530"/>
                    <a:pt x="0" y="10511"/>
                  </a:cubicBezTo>
                  <a:cubicBezTo>
                    <a:pt x="0" y="13492"/>
                    <a:pt x="1005" y="16326"/>
                    <a:pt x="1758" y="18134"/>
                  </a:cubicBezTo>
                  <a:cubicBezTo>
                    <a:pt x="2512" y="19942"/>
                    <a:pt x="3014" y="20724"/>
                    <a:pt x="3516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5" name="Line"/>
            <p:cNvSpPr/>
            <p:nvPr/>
          </p:nvSpPr>
          <p:spPr>
            <a:xfrm>
              <a:off x="3462756" y="218102"/>
              <a:ext cx="450851" cy="216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6" fill="norm" stroke="1" extrusionOk="0">
                  <a:moveTo>
                    <a:pt x="0" y="8100"/>
                  </a:moveTo>
                  <a:cubicBezTo>
                    <a:pt x="1927" y="8308"/>
                    <a:pt x="3854" y="8515"/>
                    <a:pt x="5324" y="8515"/>
                  </a:cubicBezTo>
                  <a:cubicBezTo>
                    <a:pt x="6794" y="8515"/>
                    <a:pt x="7808" y="8308"/>
                    <a:pt x="8468" y="7788"/>
                  </a:cubicBezTo>
                  <a:cubicBezTo>
                    <a:pt x="9127" y="7269"/>
                    <a:pt x="9431" y="6438"/>
                    <a:pt x="9685" y="5504"/>
                  </a:cubicBezTo>
                  <a:cubicBezTo>
                    <a:pt x="9938" y="4569"/>
                    <a:pt x="10141" y="3531"/>
                    <a:pt x="9989" y="3012"/>
                  </a:cubicBezTo>
                  <a:cubicBezTo>
                    <a:pt x="9837" y="2492"/>
                    <a:pt x="9330" y="2492"/>
                    <a:pt x="8721" y="3323"/>
                  </a:cubicBezTo>
                  <a:cubicBezTo>
                    <a:pt x="8113" y="4154"/>
                    <a:pt x="7403" y="5815"/>
                    <a:pt x="7048" y="8412"/>
                  </a:cubicBezTo>
                  <a:cubicBezTo>
                    <a:pt x="6693" y="11008"/>
                    <a:pt x="6693" y="14538"/>
                    <a:pt x="6794" y="16823"/>
                  </a:cubicBezTo>
                  <a:cubicBezTo>
                    <a:pt x="6896" y="19108"/>
                    <a:pt x="7099" y="20146"/>
                    <a:pt x="7454" y="20769"/>
                  </a:cubicBezTo>
                  <a:cubicBezTo>
                    <a:pt x="7808" y="21392"/>
                    <a:pt x="8315" y="21600"/>
                    <a:pt x="9177" y="20458"/>
                  </a:cubicBezTo>
                  <a:cubicBezTo>
                    <a:pt x="10039" y="19315"/>
                    <a:pt x="11256" y="16823"/>
                    <a:pt x="12068" y="14019"/>
                  </a:cubicBezTo>
                  <a:cubicBezTo>
                    <a:pt x="12879" y="11215"/>
                    <a:pt x="13285" y="8100"/>
                    <a:pt x="13639" y="6127"/>
                  </a:cubicBezTo>
                  <a:cubicBezTo>
                    <a:pt x="13994" y="4154"/>
                    <a:pt x="14299" y="3323"/>
                    <a:pt x="14603" y="3323"/>
                  </a:cubicBezTo>
                  <a:cubicBezTo>
                    <a:pt x="14907" y="3323"/>
                    <a:pt x="15211" y="4154"/>
                    <a:pt x="15668" y="6023"/>
                  </a:cubicBezTo>
                  <a:cubicBezTo>
                    <a:pt x="16124" y="7892"/>
                    <a:pt x="16732" y="10800"/>
                    <a:pt x="17037" y="12773"/>
                  </a:cubicBezTo>
                  <a:cubicBezTo>
                    <a:pt x="17341" y="14746"/>
                    <a:pt x="17341" y="15785"/>
                    <a:pt x="17239" y="16823"/>
                  </a:cubicBezTo>
                  <a:cubicBezTo>
                    <a:pt x="17138" y="17862"/>
                    <a:pt x="16935" y="18900"/>
                    <a:pt x="16732" y="18796"/>
                  </a:cubicBezTo>
                  <a:cubicBezTo>
                    <a:pt x="16530" y="18692"/>
                    <a:pt x="16327" y="17446"/>
                    <a:pt x="16580" y="14538"/>
                  </a:cubicBezTo>
                  <a:cubicBezTo>
                    <a:pt x="16834" y="11631"/>
                    <a:pt x="17544" y="7062"/>
                    <a:pt x="18456" y="4362"/>
                  </a:cubicBezTo>
                  <a:cubicBezTo>
                    <a:pt x="19369" y="1662"/>
                    <a:pt x="20485" y="83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6" name="Line"/>
            <p:cNvSpPr/>
            <p:nvPr/>
          </p:nvSpPr>
          <p:spPr>
            <a:xfrm>
              <a:off x="3901517" y="194437"/>
              <a:ext cx="259740" cy="197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220" fill="norm" stroke="1" extrusionOk="0">
                  <a:moveTo>
                    <a:pt x="2056" y="6635"/>
                  </a:moveTo>
                  <a:cubicBezTo>
                    <a:pt x="1705" y="7772"/>
                    <a:pt x="1354" y="8909"/>
                    <a:pt x="1617" y="9363"/>
                  </a:cubicBezTo>
                  <a:cubicBezTo>
                    <a:pt x="1881" y="9818"/>
                    <a:pt x="2759" y="9591"/>
                    <a:pt x="3812" y="8340"/>
                  </a:cubicBezTo>
                  <a:cubicBezTo>
                    <a:pt x="4866" y="7090"/>
                    <a:pt x="6095" y="4816"/>
                    <a:pt x="6798" y="3111"/>
                  </a:cubicBezTo>
                  <a:cubicBezTo>
                    <a:pt x="7500" y="1406"/>
                    <a:pt x="7676" y="269"/>
                    <a:pt x="7325" y="41"/>
                  </a:cubicBezTo>
                  <a:cubicBezTo>
                    <a:pt x="6973" y="-186"/>
                    <a:pt x="6095" y="496"/>
                    <a:pt x="4778" y="2997"/>
                  </a:cubicBezTo>
                  <a:cubicBezTo>
                    <a:pt x="3461" y="5498"/>
                    <a:pt x="1705" y="9818"/>
                    <a:pt x="827" y="12660"/>
                  </a:cubicBezTo>
                  <a:cubicBezTo>
                    <a:pt x="-51" y="15502"/>
                    <a:pt x="-51" y="16867"/>
                    <a:pt x="37" y="18231"/>
                  </a:cubicBezTo>
                  <a:cubicBezTo>
                    <a:pt x="125" y="19595"/>
                    <a:pt x="300" y="20959"/>
                    <a:pt x="1354" y="21187"/>
                  </a:cubicBezTo>
                  <a:cubicBezTo>
                    <a:pt x="2408" y="21414"/>
                    <a:pt x="4339" y="20505"/>
                    <a:pt x="6095" y="18231"/>
                  </a:cubicBezTo>
                  <a:cubicBezTo>
                    <a:pt x="7851" y="15957"/>
                    <a:pt x="9432" y="12319"/>
                    <a:pt x="10925" y="9136"/>
                  </a:cubicBezTo>
                  <a:cubicBezTo>
                    <a:pt x="12417" y="5953"/>
                    <a:pt x="13822" y="3225"/>
                    <a:pt x="14349" y="2429"/>
                  </a:cubicBezTo>
                  <a:cubicBezTo>
                    <a:pt x="14876" y="1633"/>
                    <a:pt x="14525" y="2770"/>
                    <a:pt x="14086" y="4816"/>
                  </a:cubicBezTo>
                  <a:cubicBezTo>
                    <a:pt x="13647" y="6862"/>
                    <a:pt x="13120" y="9818"/>
                    <a:pt x="12769" y="11865"/>
                  </a:cubicBezTo>
                  <a:cubicBezTo>
                    <a:pt x="12417" y="13911"/>
                    <a:pt x="12242" y="15048"/>
                    <a:pt x="12154" y="14820"/>
                  </a:cubicBezTo>
                  <a:cubicBezTo>
                    <a:pt x="12066" y="14593"/>
                    <a:pt x="12066" y="13001"/>
                    <a:pt x="12681" y="10955"/>
                  </a:cubicBezTo>
                  <a:cubicBezTo>
                    <a:pt x="13295" y="8909"/>
                    <a:pt x="14525" y="6408"/>
                    <a:pt x="15490" y="4816"/>
                  </a:cubicBezTo>
                  <a:cubicBezTo>
                    <a:pt x="16456" y="3225"/>
                    <a:pt x="17159" y="2542"/>
                    <a:pt x="17949" y="2201"/>
                  </a:cubicBezTo>
                  <a:cubicBezTo>
                    <a:pt x="18739" y="1860"/>
                    <a:pt x="19617" y="1860"/>
                    <a:pt x="20232" y="4361"/>
                  </a:cubicBezTo>
                  <a:cubicBezTo>
                    <a:pt x="20847" y="6862"/>
                    <a:pt x="21198" y="11865"/>
                    <a:pt x="21549" y="168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7" name="Line"/>
            <p:cNvSpPr/>
            <p:nvPr/>
          </p:nvSpPr>
          <p:spPr>
            <a:xfrm>
              <a:off x="4219952" y="171535"/>
              <a:ext cx="309605" cy="142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0779" fill="norm" stroke="1" extrusionOk="0">
                  <a:moveTo>
                    <a:pt x="4742" y="5862"/>
                  </a:moveTo>
                  <a:cubicBezTo>
                    <a:pt x="4154" y="4937"/>
                    <a:pt x="3566" y="4011"/>
                    <a:pt x="2979" y="4320"/>
                  </a:cubicBezTo>
                  <a:cubicBezTo>
                    <a:pt x="2391" y="4628"/>
                    <a:pt x="1803" y="6171"/>
                    <a:pt x="1289" y="7868"/>
                  </a:cubicBezTo>
                  <a:cubicBezTo>
                    <a:pt x="775" y="9565"/>
                    <a:pt x="334" y="11417"/>
                    <a:pt x="113" y="13731"/>
                  </a:cubicBezTo>
                  <a:cubicBezTo>
                    <a:pt x="-107" y="16045"/>
                    <a:pt x="-107" y="18822"/>
                    <a:pt x="1069" y="20057"/>
                  </a:cubicBezTo>
                  <a:cubicBezTo>
                    <a:pt x="2244" y="21291"/>
                    <a:pt x="4595" y="20982"/>
                    <a:pt x="7387" y="18822"/>
                  </a:cubicBezTo>
                  <a:cubicBezTo>
                    <a:pt x="10179" y="16662"/>
                    <a:pt x="13411" y="12651"/>
                    <a:pt x="15322" y="9874"/>
                  </a:cubicBezTo>
                  <a:cubicBezTo>
                    <a:pt x="17232" y="7097"/>
                    <a:pt x="17820" y="5554"/>
                    <a:pt x="18187" y="4011"/>
                  </a:cubicBezTo>
                  <a:cubicBezTo>
                    <a:pt x="18554" y="2468"/>
                    <a:pt x="18701" y="925"/>
                    <a:pt x="18407" y="308"/>
                  </a:cubicBezTo>
                  <a:cubicBezTo>
                    <a:pt x="18113" y="-309"/>
                    <a:pt x="17379" y="0"/>
                    <a:pt x="16350" y="1234"/>
                  </a:cubicBezTo>
                  <a:cubicBezTo>
                    <a:pt x="15322" y="2468"/>
                    <a:pt x="13999" y="4628"/>
                    <a:pt x="13338" y="6788"/>
                  </a:cubicBezTo>
                  <a:cubicBezTo>
                    <a:pt x="12677" y="8948"/>
                    <a:pt x="12677" y="11108"/>
                    <a:pt x="14146" y="12805"/>
                  </a:cubicBezTo>
                  <a:cubicBezTo>
                    <a:pt x="15615" y="14502"/>
                    <a:pt x="18554" y="15737"/>
                    <a:pt x="21493" y="16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8" name="Line"/>
            <p:cNvSpPr/>
            <p:nvPr/>
          </p:nvSpPr>
          <p:spPr>
            <a:xfrm>
              <a:off x="694156" y="637202"/>
              <a:ext cx="3511551" cy="660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9" y="21185"/>
                    <a:pt x="677" y="20769"/>
                    <a:pt x="1087" y="20250"/>
                  </a:cubicBezTo>
                  <a:cubicBezTo>
                    <a:pt x="1497" y="19731"/>
                    <a:pt x="1979" y="19108"/>
                    <a:pt x="2493" y="18450"/>
                  </a:cubicBezTo>
                  <a:cubicBezTo>
                    <a:pt x="3008" y="17792"/>
                    <a:pt x="3554" y="17100"/>
                    <a:pt x="4082" y="16477"/>
                  </a:cubicBezTo>
                  <a:cubicBezTo>
                    <a:pt x="4609" y="15854"/>
                    <a:pt x="5117" y="15300"/>
                    <a:pt x="5644" y="14712"/>
                  </a:cubicBezTo>
                  <a:cubicBezTo>
                    <a:pt x="6171" y="14123"/>
                    <a:pt x="6718" y="13500"/>
                    <a:pt x="7272" y="12912"/>
                  </a:cubicBezTo>
                  <a:cubicBezTo>
                    <a:pt x="7825" y="12323"/>
                    <a:pt x="8385" y="11769"/>
                    <a:pt x="8854" y="11285"/>
                  </a:cubicBezTo>
                  <a:cubicBezTo>
                    <a:pt x="9322" y="10800"/>
                    <a:pt x="9700" y="10385"/>
                    <a:pt x="10090" y="9969"/>
                  </a:cubicBezTo>
                  <a:cubicBezTo>
                    <a:pt x="10481" y="9554"/>
                    <a:pt x="10885" y="9138"/>
                    <a:pt x="11301" y="8688"/>
                  </a:cubicBezTo>
                  <a:cubicBezTo>
                    <a:pt x="11718" y="8238"/>
                    <a:pt x="12148" y="7754"/>
                    <a:pt x="12564" y="7304"/>
                  </a:cubicBezTo>
                  <a:cubicBezTo>
                    <a:pt x="12981" y="6854"/>
                    <a:pt x="13384" y="6438"/>
                    <a:pt x="13795" y="6058"/>
                  </a:cubicBezTo>
                  <a:cubicBezTo>
                    <a:pt x="14205" y="5677"/>
                    <a:pt x="14621" y="5331"/>
                    <a:pt x="15038" y="4985"/>
                  </a:cubicBezTo>
                  <a:cubicBezTo>
                    <a:pt x="15455" y="4638"/>
                    <a:pt x="15871" y="4292"/>
                    <a:pt x="16275" y="3946"/>
                  </a:cubicBezTo>
                  <a:cubicBezTo>
                    <a:pt x="16678" y="3600"/>
                    <a:pt x="17069" y="3254"/>
                    <a:pt x="17525" y="2908"/>
                  </a:cubicBezTo>
                  <a:cubicBezTo>
                    <a:pt x="17980" y="2562"/>
                    <a:pt x="18501" y="2215"/>
                    <a:pt x="19035" y="1869"/>
                  </a:cubicBezTo>
                  <a:cubicBezTo>
                    <a:pt x="19569" y="1523"/>
                    <a:pt x="20116" y="1177"/>
                    <a:pt x="20545" y="865"/>
                  </a:cubicBezTo>
                  <a:cubicBezTo>
                    <a:pt x="20975" y="554"/>
                    <a:pt x="21288" y="27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9" name="Line"/>
            <p:cNvSpPr/>
            <p:nvPr/>
          </p:nvSpPr>
          <p:spPr>
            <a:xfrm>
              <a:off x="1343973" y="726102"/>
              <a:ext cx="3045884" cy="749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11" y="19586"/>
                  </a:moveTo>
                  <a:cubicBezTo>
                    <a:pt x="781" y="20136"/>
                    <a:pt x="450" y="20685"/>
                    <a:pt x="255" y="21051"/>
                  </a:cubicBezTo>
                  <a:cubicBezTo>
                    <a:pt x="60" y="21417"/>
                    <a:pt x="0" y="21600"/>
                    <a:pt x="0" y="21600"/>
                  </a:cubicBezTo>
                  <a:cubicBezTo>
                    <a:pt x="0" y="21600"/>
                    <a:pt x="60" y="21417"/>
                    <a:pt x="360" y="20837"/>
                  </a:cubicBezTo>
                  <a:cubicBezTo>
                    <a:pt x="660" y="20258"/>
                    <a:pt x="1201" y="19281"/>
                    <a:pt x="1764" y="18366"/>
                  </a:cubicBezTo>
                  <a:cubicBezTo>
                    <a:pt x="2327" y="17451"/>
                    <a:pt x="2912" y="16597"/>
                    <a:pt x="3475" y="15773"/>
                  </a:cubicBezTo>
                  <a:cubicBezTo>
                    <a:pt x="4038" y="14949"/>
                    <a:pt x="4578" y="14156"/>
                    <a:pt x="5059" y="13515"/>
                  </a:cubicBezTo>
                  <a:cubicBezTo>
                    <a:pt x="5539" y="12875"/>
                    <a:pt x="5959" y="12386"/>
                    <a:pt x="6409" y="11868"/>
                  </a:cubicBezTo>
                  <a:cubicBezTo>
                    <a:pt x="6860" y="11349"/>
                    <a:pt x="7340" y="10800"/>
                    <a:pt x="7850" y="10281"/>
                  </a:cubicBezTo>
                  <a:cubicBezTo>
                    <a:pt x="8361" y="9763"/>
                    <a:pt x="8901" y="9275"/>
                    <a:pt x="9449" y="8817"/>
                  </a:cubicBezTo>
                  <a:cubicBezTo>
                    <a:pt x="9997" y="8359"/>
                    <a:pt x="10552" y="7932"/>
                    <a:pt x="11108" y="7536"/>
                  </a:cubicBezTo>
                  <a:cubicBezTo>
                    <a:pt x="11663" y="7139"/>
                    <a:pt x="12218" y="6773"/>
                    <a:pt x="12766" y="6437"/>
                  </a:cubicBezTo>
                  <a:cubicBezTo>
                    <a:pt x="13314" y="6102"/>
                    <a:pt x="13855" y="5797"/>
                    <a:pt x="14365" y="5522"/>
                  </a:cubicBezTo>
                  <a:cubicBezTo>
                    <a:pt x="14875" y="5247"/>
                    <a:pt x="15356" y="5003"/>
                    <a:pt x="15926" y="4668"/>
                  </a:cubicBezTo>
                  <a:cubicBezTo>
                    <a:pt x="16496" y="4332"/>
                    <a:pt x="17157" y="3905"/>
                    <a:pt x="17742" y="3539"/>
                  </a:cubicBezTo>
                  <a:cubicBezTo>
                    <a:pt x="18328" y="3173"/>
                    <a:pt x="18838" y="2868"/>
                    <a:pt x="19371" y="2532"/>
                  </a:cubicBezTo>
                  <a:cubicBezTo>
                    <a:pt x="19904" y="2197"/>
                    <a:pt x="20459" y="1831"/>
                    <a:pt x="20834" y="1403"/>
                  </a:cubicBezTo>
                  <a:cubicBezTo>
                    <a:pt x="21210" y="976"/>
                    <a:pt x="21405" y="48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0" name="Line"/>
            <p:cNvSpPr/>
            <p:nvPr/>
          </p:nvSpPr>
          <p:spPr>
            <a:xfrm>
              <a:off x="-1" y="1900852"/>
              <a:ext cx="194206" cy="318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493" fill="norm" stroke="1" extrusionOk="0">
                  <a:moveTo>
                    <a:pt x="4354" y="0"/>
                  </a:moveTo>
                  <a:cubicBezTo>
                    <a:pt x="3894" y="858"/>
                    <a:pt x="3435" y="1717"/>
                    <a:pt x="3779" y="2289"/>
                  </a:cubicBezTo>
                  <a:cubicBezTo>
                    <a:pt x="4124" y="2861"/>
                    <a:pt x="5273" y="3147"/>
                    <a:pt x="8030" y="3004"/>
                  </a:cubicBezTo>
                  <a:cubicBezTo>
                    <a:pt x="10788" y="2861"/>
                    <a:pt x="15154" y="2289"/>
                    <a:pt x="17796" y="1717"/>
                  </a:cubicBezTo>
                  <a:cubicBezTo>
                    <a:pt x="20439" y="1144"/>
                    <a:pt x="21358" y="572"/>
                    <a:pt x="21013" y="358"/>
                  </a:cubicBezTo>
                  <a:cubicBezTo>
                    <a:pt x="20669" y="143"/>
                    <a:pt x="19060" y="286"/>
                    <a:pt x="16647" y="930"/>
                  </a:cubicBezTo>
                  <a:cubicBezTo>
                    <a:pt x="14235" y="1574"/>
                    <a:pt x="11018" y="2718"/>
                    <a:pt x="9064" y="3576"/>
                  </a:cubicBezTo>
                  <a:cubicBezTo>
                    <a:pt x="7111" y="4434"/>
                    <a:pt x="6422" y="5007"/>
                    <a:pt x="6537" y="5507"/>
                  </a:cubicBezTo>
                  <a:cubicBezTo>
                    <a:pt x="6652" y="6008"/>
                    <a:pt x="7571" y="6437"/>
                    <a:pt x="8605" y="6723"/>
                  </a:cubicBezTo>
                  <a:cubicBezTo>
                    <a:pt x="9639" y="7009"/>
                    <a:pt x="10788" y="7152"/>
                    <a:pt x="11822" y="7438"/>
                  </a:cubicBezTo>
                  <a:cubicBezTo>
                    <a:pt x="12856" y="7725"/>
                    <a:pt x="13775" y="8154"/>
                    <a:pt x="14005" y="8869"/>
                  </a:cubicBezTo>
                  <a:cubicBezTo>
                    <a:pt x="14235" y="9584"/>
                    <a:pt x="13775" y="10585"/>
                    <a:pt x="11822" y="11873"/>
                  </a:cubicBezTo>
                  <a:cubicBezTo>
                    <a:pt x="9869" y="13160"/>
                    <a:pt x="6422" y="14734"/>
                    <a:pt x="4239" y="15878"/>
                  </a:cubicBezTo>
                  <a:cubicBezTo>
                    <a:pt x="2056" y="17023"/>
                    <a:pt x="1137" y="17738"/>
                    <a:pt x="562" y="18525"/>
                  </a:cubicBezTo>
                  <a:cubicBezTo>
                    <a:pt x="-12" y="19311"/>
                    <a:pt x="-242" y="20170"/>
                    <a:pt x="332" y="20742"/>
                  </a:cubicBezTo>
                  <a:cubicBezTo>
                    <a:pt x="907" y="21314"/>
                    <a:pt x="2286" y="21600"/>
                    <a:pt x="4698" y="21457"/>
                  </a:cubicBezTo>
                  <a:cubicBezTo>
                    <a:pt x="7111" y="21314"/>
                    <a:pt x="10558" y="20742"/>
                    <a:pt x="14005" y="201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1" name="Line"/>
            <p:cNvSpPr/>
            <p:nvPr/>
          </p:nvSpPr>
          <p:spPr>
            <a:xfrm>
              <a:off x="168808" y="2033325"/>
              <a:ext cx="226899" cy="171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0869" fill="norm" stroke="1" extrusionOk="0">
                  <a:moveTo>
                    <a:pt x="1039" y="5506"/>
                  </a:moveTo>
                  <a:cubicBezTo>
                    <a:pt x="439" y="3449"/>
                    <a:pt x="-161" y="1392"/>
                    <a:pt x="39" y="492"/>
                  </a:cubicBezTo>
                  <a:cubicBezTo>
                    <a:pt x="239" y="-408"/>
                    <a:pt x="1239" y="-151"/>
                    <a:pt x="2839" y="1906"/>
                  </a:cubicBezTo>
                  <a:cubicBezTo>
                    <a:pt x="4439" y="3963"/>
                    <a:pt x="6639" y="7821"/>
                    <a:pt x="7439" y="11163"/>
                  </a:cubicBezTo>
                  <a:cubicBezTo>
                    <a:pt x="8239" y="14506"/>
                    <a:pt x="7639" y="17335"/>
                    <a:pt x="6839" y="19006"/>
                  </a:cubicBezTo>
                  <a:cubicBezTo>
                    <a:pt x="6039" y="20678"/>
                    <a:pt x="5039" y="21192"/>
                    <a:pt x="4539" y="20678"/>
                  </a:cubicBezTo>
                  <a:cubicBezTo>
                    <a:pt x="4039" y="20163"/>
                    <a:pt x="4039" y="18621"/>
                    <a:pt x="5639" y="15278"/>
                  </a:cubicBezTo>
                  <a:cubicBezTo>
                    <a:pt x="7239" y="11935"/>
                    <a:pt x="10439" y="6792"/>
                    <a:pt x="12439" y="3835"/>
                  </a:cubicBezTo>
                  <a:cubicBezTo>
                    <a:pt x="14439" y="878"/>
                    <a:pt x="15239" y="106"/>
                    <a:pt x="15439" y="363"/>
                  </a:cubicBezTo>
                  <a:cubicBezTo>
                    <a:pt x="15639" y="621"/>
                    <a:pt x="15239" y="1906"/>
                    <a:pt x="14739" y="3963"/>
                  </a:cubicBezTo>
                  <a:cubicBezTo>
                    <a:pt x="14239" y="6021"/>
                    <a:pt x="13639" y="8849"/>
                    <a:pt x="14239" y="11035"/>
                  </a:cubicBezTo>
                  <a:cubicBezTo>
                    <a:pt x="14839" y="13221"/>
                    <a:pt x="16639" y="14763"/>
                    <a:pt x="18039" y="15663"/>
                  </a:cubicBezTo>
                  <a:cubicBezTo>
                    <a:pt x="19439" y="16563"/>
                    <a:pt x="20439" y="16821"/>
                    <a:pt x="21439" y="170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2" name="Line"/>
            <p:cNvSpPr/>
            <p:nvPr/>
          </p:nvSpPr>
          <p:spPr>
            <a:xfrm>
              <a:off x="80102" y="2262802"/>
              <a:ext cx="252105" cy="30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060" fill="norm" stroke="1" extrusionOk="0">
                  <a:moveTo>
                    <a:pt x="3079" y="12960"/>
                  </a:moveTo>
                  <a:cubicBezTo>
                    <a:pt x="1639" y="15840"/>
                    <a:pt x="199" y="18720"/>
                    <a:pt x="19" y="20160"/>
                  </a:cubicBezTo>
                  <a:cubicBezTo>
                    <a:pt x="-161" y="21600"/>
                    <a:pt x="919" y="21600"/>
                    <a:pt x="4699" y="18000"/>
                  </a:cubicBezTo>
                  <a:cubicBezTo>
                    <a:pt x="8479" y="14400"/>
                    <a:pt x="14959" y="7200"/>
                    <a:pt x="214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3" name="Line"/>
            <p:cNvSpPr/>
            <p:nvPr/>
          </p:nvSpPr>
          <p:spPr>
            <a:xfrm>
              <a:off x="213673" y="2256452"/>
              <a:ext cx="150284" cy="65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9" fill="norm" stroke="1" extrusionOk="0">
                  <a:moveTo>
                    <a:pt x="4259" y="20250"/>
                  </a:moveTo>
                  <a:cubicBezTo>
                    <a:pt x="2130" y="20925"/>
                    <a:pt x="0" y="21600"/>
                    <a:pt x="0" y="20250"/>
                  </a:cubicBezTo>
                  <a:cubicBezTo>
                    <a:pt x="0" y="18900"/>
                    <a:pt x="2130" y="15525"/>
                    <a:pt x="6085" y="11812"/>
                  </a:cubicBezTo>
                  <a:cubicBezTo>
                    <a:pt x="10039" y="8100"/>
                    <a:pt x="15820" y="40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4" name="Line"/>
            <p:cNvSpPr/>
            <p:nvPr/>
          </p:nvSpPr>
          <p:spPr>
            <a:xfrm>
              <a:off x="535406" y="1983402"/>
              <a:ext cx="317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1309"/>
                    <a:pt x="7200" y="2618"/>
                    <a:pt x="3600" y="6218"/>
                  </a:cubicBezTo>
                  <a:cubicBezTo>
                    <a:pt x="0" y="9818"/>
                    <a:pt x="0" y="157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5" name="Line"/>
            <p:cNvSpPr/>
            <p:nvPr/>
          </p:nvSpPr>
          <p:spPr>
            <a:xfrm>
              <a:off x="592556" y="2142152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6" name="Line"/>
            <p:cNvSpPr/>
            <p:nvPr/>
          </p:nvSpPr>
          <p:spPr>
            <a:xfrm>
              <a:off x="979906" y="1881802"/>
              <a:ext cx="4445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2443"/>
                    <a:pt x="8229" y="4886"/>
                    <a:pt x="10800" y="8100"/>
                  </a:cubicBezTo>
                  <a:cubicBezTo>
                    <a:pt x="13371" y="11314"/>
                    <a:pt x="14400" y="15300"/>
                    <a:pt x="15943" y="17679"/>
                  </a:cubicBezTo>
                  <a:cubicBezTo>
                    <a:pt x="17486" y="20057"/>
                    <a:pt x="19543" y="208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7" name="Line"/>
            <p:cNvSpPr/>
            <p:nvPr/>
          </p:nvSpPr>
          <p:spPr>
            <a:xfrm>
              <a:off x="979906" y="1833018"/>
              <a:ext cx="189843" cy="419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387" fill="norm" stroke="1" extrusionOk="0">
                  <a:moveTo>
                    <a:pt x="0" y="4757"/>
                  </a:moveTo>
                  <a:cubicBezTo>
                    <a:pt x="0" y="3677"/>
                    <a:pt x="0" y="2597"/>
                    <a:pt x="235" y="1787"/>
                  </a:cubicBezTo>
                  <a:cubicBezTo>
                    <a:pt x="470" y="977"/>
                    <a:pt x="939" y="437"/>
                    <a:pt x="1761" y="167"/>
                  </a:cubicBezTo>
                  <a:cubicBezTo>
                    <a:pt x="2583" y="-103"/>
                    <a:pt x="3757" y="-103"/>
                    <a:pt x="6574" y="599"/>
                  </a:cubicBezTo>
                  <a:cubicBezTo>
                    <a:pt x="9391" y="1301"/>
                    <a:pt x="13852" y="2705"/>
                    <a:pt x="16904" y="4595"/>
                  </a:cubicBezTo>
                  <a:cubicBezTo>
                    <a:pt x="19957" y="6485"/>
                    <a:pt x="21600" y="8861"/>
                    <a:pt x="20896" y="11291"/>
                  </a:cubicBezTo>
                  <a:cubicBezTo>
                    <a:pt x="20191" y="13721"/>
                    <a:pt x="17139" y="16205"/>
                    <a:pt x="14204" y="17879"/>
                  </a:cubicBezTo>
                  <a:cubicBezTo>
                    <a:pt x="11270" y="19553"/>
                    <a:pt x="8452" y="20417"/>
                    <a:pt x="6457" y="20903"/>
                  </a:cubicBezTo>
                  <a:cubicBezTo>
                    <a:pt x="4461" y="21389"/>
                    <a:pt x="3287" y="21497"/>
                    <a:pt x="2583" y="21281"/>
                  </a:cubicBezTo>
                  <a:cubicBezTo>
                    <a:pt x="1878" y="21065"/>
                    <a:pt x="1643" y="20525"/>
                    <a:pt x="2817" y="19715"/>
                  </a:cubicBezTo>
                  <a:cubicBezTo>
                    <a:pt x="3991" y="18905"/>
                    <a:pt x="6574" y="17825"/>
                    <a:pt x="9157" y="16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8" name="Line"/>
            <p:cNvSpPr/>
            <p:nvPr/>
          </p:nvSpPr>
          <p:spPr>
            <a:xfrm>
              <a:off x="1278356" y="2008802"/>
              <a:ext cx="101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4400"/>
                    <a:pt x="3600" y="7200"/>
                    <a:pt x="7200" y="3600"/>
                  </a:cubicBezTo>
                  <a:cubicBezTo>
                    <a:pt x="10800" y="0"/>
                    <a:pt x="162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9" name="Line"/>
            <p:cNvSpPr/>
            <p:nvPr/>
          </p:nvSpPr>
          <p:spPr>
            <a:xfrm>
              <a:off x="1297406" y="2065952"/>
              <a:ext cx="133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43" y="16457"/>
                    <a:pt x="5486" y="11314"/>
                    <a:pt x="9086" y="7714"/>
                  </a:cubicBezTo>
                  <a:cubicBezTo>
                    <a:pt x="12686" y="4114"/>
                    <a:pt x="17143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0" name="Line"/>
            <p:cNvSpPr/>
            <p:nvPr/>
          </p:nvSpPr>
          <p:spPr>
            <a:xfrm>
              <a:off x="1510164" y="1806545"/>
              <a:ext cx="123793" cy="39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422" fill="norm" stroke="1" extrusionOk="0">
                  <a:moveTo>
                    <a:pt x="21054" y="983"/>
                  </a:moveTo>
                  <a:cubicBezTo>
                    <a:pt x="19974" y="523"/>
                    <a:pt x="18894" y="64"/>
                    <a:pt x="15654" y="6"/>
                  </a:cubicBezTo>
                  <a:cubicBezTo>
                    <a:pt x="12414" y="-51"/>
                    <a:pt x="7014" y="294"/>
                    <a:pt x="4314" y="811"/>
                  </a:cubicBezTo>
                  <a:cubicBezTo>
                    <a:pt x="1614" y="1328"/>
                    <a:pt x="1614" y="2017"/>
                    <a:pt x="3054" y="2879"/>
                  </a:cubicBezTo>
                  <a:cubicBezTo>
                    <a:pt x="4494" y="3740"/>
                    <a:pt x="7374" y="4775"/>
                    <a:pt x="9714" y="5464"/>
                  </a:cubicBezTo>
                  <a:cubicBezTo>
                    <a:pt x="12054" y="6153"/>
                    <a:pt x="13854" y="6498"/>
                    <a:pt x="14754" y="7245"/>
                  </a:cubicBezTo>
                  <a:cubicBezTo>
                    <a:pt x="15654" y="7992"/>
                    <a:pt x="15654" y="9140"/>
                    <a:pt x="12954" y="10749"/>
                  </a:cubicBezTo>
                  <a:cubicBezTo>
                    <a:pt x="10254" y="12358"/>
                    <a:pt x="4854" y="14426"/>
                    <a:pt x="2154" y="15804"/>
                  </a:cubicBezTo>
                  <a:cubicBezTo>
                    <a:pt x="-546" y="17183"/>
                    <a:pt x="-546" y="17872"/>
                    <a:pt x="1254" y="18734"/>
                  </a:cubicBezTo>
                  <a:cubicBezTo>
                    <a:pt x="3054" y="19596"/>
                    <a:pt x="6654" y="20630"/>
                    <a:pt x="9354" y="21089"/>
                  </a:cubicBezTo>
                  <a:cubicBezTo>
                    <a:pt x="12054" y="21549"/>
                    <a:pt x="13854" y="21434"/>
                    <a:pt x="15654" y="21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1" name="Line"/>
            <p:cNvSpPr/>
            <p:nvPr/>
          </p:nvSpPr>
          <p:spPr>
            <a:xfrm>
              <a:off x="1764041" y="1875452"/>
              <a:ext cx="22316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20702" y="0"/>
                  </a:moveTo>
                  <a:cubicBezTo>
                    <a:pt x="10884" y="2847"/>
                    <a:pt x="1066" y="5693"/>
                    <a:pt x="84" y="9293"/>
                  </a:cubicBezTo>
                  <a:cubicBezTo>
                    <a:pt x="-898" y="12893"/>
                    <a:pt x="6957" y="17247"/>
                    <a:pt x="148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2" name="Line"/>
            <p:cNvSpPr/>
            <p:nvPr/>
          </p:nvSpPr>
          <p:spPr>
            <a:xfrm>
              <a:off x="1741856" y="1913286"/>
              <a:ext cx="174470" cy="184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385" fill="norm" stroke="1" extrusionOk="0">
                  <a:moveTo>
                    <a:pt x="778" y="17703"/>
                  </a:moveTo>
                  <a:cubicBezTo>
                    <a:pt x="263" y="16476"/>
                    <a:pt x="-251" y="15249"/>
                    <a:pt x="135" y="14512"/>
                  </a:cubicBezTo>
                  <a:cubicBezTo>
                    <a:pt x="520" y="13776"/>
                    <a:pt x="1806" y="13530"/>
                    <a:pt x="5149" y="11567"/>
                  </a:cubicBezTo>
                  <a:cubicBezTo>
                    <a:pt x="8492" y="9603"/>
                    <a:pt x="13892" y="5921"/>
                    <a:pt x="16978" y="3467"/>
                  </a:cubicBezTo>
                  <a:cubicBezTo>
                    <a:pt x="20063" y="1012"/>
                    <a:pt x="20835" y="-215"/>
                    <a:pt x="21092" y="30"/>
                  </a:cubicBezTo>
                  <a:cubicBezTo>
                    <a:pt x="21349" y="276"/>
                    <a:pt x="21092" y="1994"/>
                    <a:pt x="20706" y="5799"/>
                  </a:cubicBezTo>
                  <a:cubicBezTo>
                    <a:pt x="20320" y="9603"/>
                    <a:pt x="19806" y="15494"/>
                    <a:pt x="19292" y="21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3" name="Line"/>
            <p:cNvSpPr/>
            <p:nvPr/>
          </p:nvSpPr>
          <p:spPr>
            <a:xfrm>
              <a:off x="1989556" y="2110402"/>
              <a:ext cx="571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4" name="Line"/>
            <p:cNvSpPr/>
            <p:nvPr/>
          </p:nvSpPr>
          <p:spPr>
            <a:xfrm>
              <a:off x="2230856" y="1894502"/>
              <a:ext cx="254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831"/>
                    <a:pt x="7200" y="1662"/>
                    <a:pt x="3600" y="5262"/>
                  </a:cubicBezTo>
                  <a:cubicBezTo>
                    <a:pt x="0" y="8862"/>
                    <a:pt x="0" y="152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5" name="Line"/>
            <p:cNvSpPr/>
            <p:nvPr/>
          </p:nvSpPr>
          <p:spPr>
            <a:xfrm>
              <a:off x="2121732" y="1896155"/>
              <a:ext cx="210725" cy="106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0860" fill="norm" stroke="1" extrusionOk="0">
                  <a:moveTo>
                    <a:pt x="119" y="20860"/>
                  </a:moveTo>
                  <a:cubicBezTo>
                    <a:pt x="-95" y="17952"/>
                    <a:pt x="-309" y="15045"/>
                    <a:pt x="2257" y="11306"/>
                  </a:cubicBezTo>
                  <a:cubicBezTo>
                    <a:pt x="4824" y="7568"/>
                    <a:pt x="10170" y="2998"/>
                    <a:pt x="13806" y="1129"/>
                  </a:cubicBezTo>
                  <a:cubicBezTo>
                    <a:pt x="17441" y="-740"/>
                    <a:pt x="19366" y="91"/>
                    <a:pt x="21291" y="9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6" name="Line"/>
            <p:cNvSpPr/>
            <p:nvPr/>
          </p:nvSpPr>
          <p:spPr>
            <a:xfrm>
              <a:off x="2262606" y="2046902"/>
              <a:ext cx="952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7" name="Line"/>
            <p:cNvSpPr/>
            <p:nvPr/>
          </p:nvSpPr>
          <p:spPr>
            <a:xfrm>
              <a:off x="2472156" y="2084439"/>
              <a:ext cx="825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1662" y="11375"/>
                    <a:pt x="3323" y="2735"/>
                    <a:pt x="6923" y="575"/>
                  </a:cubicBezTo>
                  <a:cubicBezTo>
                    <a:pt x="10523" y="-1585"/>
                    <a:pt x="16062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8" name="Line"/>
            <p:cNvSpPr/>
            <p:nvPr/>
          </p:nvSpPr>
          <p:spPr>
            <a:xfrm>
              <a:off x="2707106" y="2065952"/>
              <a:ext cx="50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9" name="Line"/>
            <p:cNvSpPr/>
            <p:nvPr/>
          </p:nvSpPr>
          <p:spPr>
            <a:xfrm>
              <a:off x="2991196" y="1711557"/>
              <a:ext cx="123045" cy="532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4" h="21300" fill="norm" stroke="1" extrusionOk="0">
                  <a:moveTo>
                    <a:pt x="278" y="2493"/>
                  </a:moveTo>
                  <a:cubicBezTo>
                    <a:pt x="-76" y="1815"/>
                    <a:pt x="-430" y="1137"/>
                    <a:pt x="1518" y="629"/>
                  </a:cubicBezTo>
                  <a:cubicBezTo>
                    <a:pt x="3465" y="121"/>
                    <a:pt x="7714" y="-218"/>
                    <a:pt x="11786" y="163"/>
                  </a:cubicBezTo>
                  <a:cubicBezTo>
                    <a:pt x="15859" y="544"/>
                    <a:pt x="19754" y="1646"/>
                    <a:pt x="20462" y="2958"/>
                  </a:cubicBezTo>
                  <a:cubicBezTo>
                    <a:pt x="21170" y="4271"/>
                    <a:pt x="18691" y="5796"/>
                    <a:pt x="16213" y="6897"/>
                  </a:cubicBezTo>
                  <a:cubicBezTo>
                    <a:pt x="13734" y="7998"/>
                    <a:pt x="11255" y="8676"/>
                    <a:pt x="9839" y="9227"/>
                  </a:cubicBezTo>
                  <a:cubicBezTo>
                    <a:pt x="8422" y="9777"/>
                    <a:pt x="8068" y="10201"/>
                    <a:pt x="8954" y="10794"/>
                  </a:cubicBezTo>
                  <a:cubicBezTo>
                    <a:pt x="9839" y="11387"/>
                    <a:pt x="11963" y="12149"/>
                    <a:pt x="14088" y="13293"/>
                  </a:cubicBezTo>
                  <a:cubicBezTo>
                    <a:pt x="16213" y="14436"/>
                    <a:pt x="18337" y="15961"/>
                    <a:pt x="18868" y="17189"/>
                  </a:cubicBezTo>
                  <a:cubicBezTo>
                    <a:pt x="19400" y="18417"/>
                    <a:pt x="18337" y="19349"/>
                    <a:pt x="16036" y="20027"/>
                  </a:cubicBezTo>
                  <a:cubicBezTo>
                    <a:pt x="13734" y="20704"/>
                    <a:pt x="10193" y="21128"/>
                    <a:pt x="7537" y="21255"/>
                  </a:cubicBezTo>
                  <a:cubicBezTo>
                    <a:pt x="4881" y="21382"/>
                    <a:pt x="3111" y="21213"/>
                    <a:pt x="1340" y="210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0" name="Line"/>
            <p:cNvSpPr/>
            <p:nvPr/>
          </p:nvSpPr>
          <p:spPr>
            <a:xfrm>
              <a:off x="3342098" y="1900852"/>
              <a:ext cx="317509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600" fill="norm" stroke="1" extrusionOk="0">
                  <a:moveTo>
                    <a:pt x="2576" y="21600"/>
                  </a:moveTo>
                  <a:cubicBezTo>
                    <a:pt x="1861" y="21312"/>
                    <a:pt x="1145" y="21024"/>
                    <a:pt x="645" y="20160"/>
                  </a:cubicBezTo>
                  <a:cubicBezTo>
                    <a:pt x="144" y="19296"/>
                    <a:pt x="-142" y="17856"/>
                    <a:pt x="73" y="15840"/>
                  </a:cubicBezTo>
                  <a:cubicBezTo>
                    <a:pt x="287" y="13824"/>
                    <a:pt x="1002" y="11232"/>
                    <a:pt x="2147" y="9792"/>
                  </a:cubicBezTo>
                  <a:cubicBezTo>
                    <a:pt x="3291" y="8352"/>
                    <a:pt x="4865" y="8064"/>
                    <a:pt x="6367" y="9504"/>
                  </a:cubicBezTo>
                  <a:cubicBezTo>
                    <a:pt x="7869" y="10944"/>
                    <a:pt x="9299" y="14112"/>
                    <a:pt x="10300" y="16128"/>
                  </a:cubicBezTo>
                  <a:cubicBezTo>
                    <a:pt x="11302" y="18144"/>
                    <a:pt x="11874" y="19008"/>
                    <a:pt x="12518" y="19440"/>
                  </a:cubicBezTo>
                  <a:cubicBezTo>
                    <a:pt x="13161" y="19872"/>
                    <a:pt x="13877" y="19872"/>
                    <a:pt x="14520" y="19440"/>
                  </a:cubicBezTo>
                  <a:cubicBezTo>
                    <a:pt x="15164" y="19008"/>
                    <a:pt x="15736" y="18144"/>
                    <a:pt x="16451" y="15120"/>
                  </a:cubicBezTo>
                  <a:cubicBezTo>
                    <a:pt x="17167" y="12096"/>
                    <a:pt x="18025" y="6912"/>
                    <a:pt x="18883" y="4032"/>
                  </a:cubicBezTo>
                  <a:cubicBezTo>
                    <a:pt x="19741" y="1152"/>
                    <a:pt x="20600" y="576"/>
                    <a:pt x="2145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1" name="Line"/>
            <p:cNvSpPr/>
            <p:nvPr/>
          </p:nvSpPr>
          <p:spPr>
            <a:xfrm>
              <a:off x="3818356" y="1824652"/>
              <a:ext cx="63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2" name="Line"/>
            <p:cNvSpPr/>
            <p:nvPr/>
          </p:nvSpPr>
          <p:spPr>
            <a:xfrm>
              <a:off x="3767506" y="1757912"/>
              <a:ext cx="195888" cy="312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260" fill="norm" stroke="1" extrusionOk="0">
                  <a:moveTo>
                    <a:pt x="687" y="6268"/>
                  </a:moveTo>
                  <a:cubicBezTo>
                    <a:pt x="233" y="5404"/>
                    <a:pt x="-222" y="4540"/>
                    <a:pt x="119" y="3460"/>
                  </a:cubicBezTo>
                  <a:cubicBezTo>
                    <a:pt x="460" y="2380"/>
                    <a:pt x="1597" y="1084"/>
                    <a:pt x="3530" y="436"/>
                  </a:cubicBezTo>
                  <a:cubicBezTo>
                    <a:pt x="5462" y="-212"/>
                    <a:pt x="8191" y="-212"/>
                    <a:pt x="10578" y="940"/>
                  </a:cubicBezTo>
                  <a:cubicBezTo>
                    <a:pt x="12965" y="2092"/>
                    <a:pt x="15012" y="4396"/>
                    <a:pt x="15921" y="5908"/>
                  </a:cubicBezTo>
                  <a:cubicBezTo>
                    <a:pt x="16831" y="7420"/>
                    <a:pt x="16603" y="8140"/>
                    <a:pt x="15807" y="8932"/>
                  </a:cubicBezTo>
                  <a:cubicBezTo>
                    <a:pt x="15012" y="9724"/>
                    <a:pt x="13647" y="10588"/>
                    <a:pt x="13761" y="11020"/>
                  </a:cubicBezTo>
                  <a:cubicBezTo>
                    <a:pt x="13875" y="11452"/>
                    <a:pt x="15466" y="11452"/>
                    <a:pt x="17058" y="11884"/>
                  </a:cubicBezTo>
                  <a:cubicBezTo>
                    <a:pt x="18650" y="12316"/>
                    <a:pt x="20241" y="13180"/>
                    <a:pt x="20810" y="14404"/>
                  </a:cubicBezTo>
                  <a:cubicBezTo>
                    <a:pt x="21378" y="15628"/>
                    <a:pt x="20923" y="17212"/>
                    <a:pt x="19218" y="18580"/>
                  </a:cubicBezTo>
                  <a:cubicBezTo>
                    <a:pt x="17513" y="19948"/>
                    <a:pt x="14557" y="21100"/>
                    <a:pt x="12170" y="21244"/>
                  </a:cubicBezTo>
                  <a:cubicBezTo>
                    <a:pt x="9782" y="21388"/>
                    <a:pt x="7963" y="20524"/>
                    <a:pt x="6144" y="196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3" name="Line"/>
            <p:cNvSpPr/>
            <p:nvPr/>
          </p:nvSpPr>
          <p:spPr>
            <a:xfrm>
              <a:off x="4008856" y="1888681"/>
              <a:ext cx="68264" cy="139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197" fill="norm" stroke="1" extrusionOk="0">
                  <a:moveTo>
                    <a:pt x="0" y="10558"/>
                  </a:moveTo>
                  <a:cubicBezTo>
                    <a:pt x="3273" y="10558"/>
                    <a:pt x="6545" y="10558"/>
                    <a:pt x="10145" y="9591"/>
                  </a:cubicBezTo>
                  <a:cubicBezTo>
                    <a:pt x="13745" y="8624"/>
                    <a:pt x="17673" y="6690"/>
                    <a:pt x="19636" y="4755"/>
                  </a:cubicBezTo>
                  <a:cubicBezTo>
                    <a:pt x="21600" y="2821"/>
                    <a:pt x="21600" y="887"/>
                    <a:pt x="19636" y="242"/>
                  </a:cubicBezTo>
                  <a:cubicBezTo>
                    <a:pt x="17673" y="-403"/>
                    <a:pt x="13745" y="242"/>
                    <a:pt x="10145" y="2176"/>
                  </a:cubicBezTo>
                  <a:cubicBezTo>
                    <a:pt x="6545" y="4110"/>
                    <a:pt x="3273" y="7334"/>
                    <a:pt x="1636" y="9752"/>
                  </a:cubicBezTo>
                  <a:cubicBezTo>
                    <a:pt x="0" y="12170"/>
                    <a:pt x="0" y="13782"/>
                    <a:pt x="2945" y="15555"/>
                  </a:cubicBezTo>
                  <a:cubicBezTo>
                    <a:pt x="5891" y="17328"/>
                    <a:pt x="11782" y="19263"/>
                    <a:pt x="17673" y="21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4" name="Line"/>
            <p:cNvSpPr/>
            <p:nvPr/>
          </p:nvSpPr>
          <p:spPr>
            <a:xfrm>
              <a:off x="4135856" y="1877153"/>
              <a:ext cx="267264" cy="124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150" fill="norm" stroke="1" extrusionOk="0">
                  <a:moveTo>
                    <a:pt x="0" y="2951"/>
                  </a:moveTo>
                  <a:cubicBezTo>
                    <a:pt x="850" y="2231"/>
                    <a:pt x="1701" y="1511"/>
                    <a:pt x="2466" y="1871"/>
                  </a:cubicBezTo>
                  <a:cubicBezTo>
                    <a:pt x="3231" y="2231"/>
                    <a:pt x="3912" y="3671"/>
                    <a:pt x="4677" y="6731"/>
                  </a:cubicBezTo>
                  <a:cubicBezTo>
                    <a:pt x="5443" y="9791"/>
                    <a:pt x="6293" y="14471"/>
                    <a:pt x="6378" y="17351"/>
                  </a:cubicBezTo>
                  <a:cubicBezTo>
                    <a:pt x="6463" y="20231"/>
                    <a:pt x="5783" y="21311"/>
                    <a:pt x="5187" y="21131"/>
                  </a:cubicBezTo>
                  <a:cubicBezTo>
                    <a:pt x="4592" y="20951"/>
                    <a:pt x="4082" y="19511"/>
                    <a:pt x="3742" y="17891"/>
                  </a:cubicBezTo>
                  <a:cubicBezTo>
                    <a:pt x="3402" y="16271"/>
                    <a:pt x="3231" y="14471"/>
                    <a:pt x="3827" y="12131"/>
                  </a:cubicBezTo>
                  <a:cubicBezTo>
                    <a:pt x="4422" y="9791"/>
                    <a:pt x="5783" y="6911"/>
                    <a:pt x="7143" y="5111"/>
                  </a:cubicBezTo>
                  <a:cubicBezTo>
                    <a:pt x="8504" y="3311"/>
                    <a:pt x="9865" y="2591"/>
                    <a:pt x="10715" y="4031"/>
                  </a:cubicBezTo>
                  <a:cubicBezTo>
                    <a:pt x="11565" y="5471"/>
                    <a:pt x="11906" y="9071"/>
                    <a:pt x="12076" y="11951"/>
                  </a:cubicBezTo>
                  <a:cubicBezTo>
                    <a:pt x="12246" y="14831"/>
                    <a:pt x="12246" y="16991"/>
                    <a:pt x="12501" y="16991"/>
                  </a:cubicBezTo>
                  <a:cubicBezTo>
                    <a:pt x="12756" y="16991"/>
                    <a:pt x="13266" y="14831"/>
                    <a:pt x="14117" y="11591"/>
                  </a:cubicBezTo>
                  <a:cubicBezTo>
                    <a:pt x="14967" y="8351"/>
                    <a:pt x="16157" y="4031"/>
                    <a:pt x="17178" y="1871"/>
                  </a:cubicBezTo>
                  <a:cubicBezTo>
                    <a:pt x="18198" y="-289"/>
                    <a:pt x="19049" y="-289"/>
                    <a:pt x="19814" y="431"/>
                  </a:cubicBezTo>
                  <a:cubicBezTo>
                    <a:pt x="20580" y="1151"/>
                    <a:pt x="21260" y="2591"/>
                    <a:pt x="21430" y="6011"/>
                  </a:cubicBezTo>
                  <a:cubicBezTo>
                    <a:pt x="21600" y="9431"/>
                    <a:pt x="21260" y="14831"/>
                    <a:pt x="20920" y="20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5" name="Line"/>
            <p:cNvSpPr/>
            <p:nvPr/>
          </p:nvSpPr>
          <p:spPr>
            <a:xfrm>
              <a:off x="4527279" y="1731226"/>
              <a:ext cx="122928" cy="347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7" h="21358" fill="norm" stroke="1" extrusionOk="0">
                  <a:moveTo>
                    <a:pt x="18747" y="278"/>
                  </a:moveTo>
                  <a:cubicBezTo>
                    <a:pt x="16947" y="18"/>
                    <a:pt x="15147" y="-242"/>
                    <a:pt x="12627" y="409"/>
                  </a:cubicBezTo>
                  <a:cubicBezTo>
                    <a:pt x="10107" y="1059"/>
                    <a:pt x="6867" y="2621"/>
                    <a:pt x="4167" y="4963"/>
                  </a:cubicBezTo>
                  <a:cubicBezTo>
                    <a:pt x="1467" y="7305"/>
                    <a:pt x="-693" y="10428"/>
                    <a:pt x="207" y="13160"/>
                  </a:cubicBezTo>
                  <a:cubicBezTo>
                    <a:pt x="1107" y="15893"/>
                    <a:pt x="5067" y="18235"/>
                    <a:pt x="9027" y="19536"/>
                  </a:cubicBezTo>
                  <a:cubicBezTo>
                    <a:pt x="12987" y="20838"/>
                    <a:pt x="16947" y="21098"/>
                    <a:pt x="20907" y="2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6" name="Line"/>
            <p:cNvSpPr/>
            <p:nvPr/>
          </p:nvSpPr>
          <p:spPr>
            <a:xfrm>
              <a:off x="4688306" y="1790022"/>
              <a:ext cx="125327" cy="443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1534" fill="norm" stroke="1" extrusionOk="0">
                  <a:moveTo>
                    <a:pt x="2125" y="7237"/>
                  </a:moveTo>
                  <a:cubicBezTo>
                    <a:pt x="3187" y="10425"/>
                    <a:pt x="4249" y="13614"/>
                    <a:pt x="4780" y="15825"/>
                  </a:cubicBezTo>
                  <a:cubicBezTo>
                    <a:pt x="5311" y="18037"/>
                    <a:pt x="5311" y="19271"/>
                    <a:pt x="5311" y="20145"/>
                  </a:cubicBezTo>
                  <a:cubicBezTo>
                    <a:pt x="5311" y="21020"/>
                    <a:pt x="5311" y="21534"/>
                    <a:pt x="5134" y="21534"/>
                  </a:cubicBezTo>
                  <a:cubicBezTo>
                    <a:pt x="4957" y="21534"/>
                    <a:pt x="4603" y="21020"/>
                    <a:pt x="4072" y="19014"/>
                  </a:cubicBezTo>
                  <a:cubicBezTo>
                    <a:pt x="3541" y="17008"/>
                    <a:pt x="2833" y="13511"/>
                    <a:pt x="2479" y="10477"/>
                  </a:cubicBezTo>
                  <a:cubicBezTo>
                    <a:pt x="2125" y="7443"/>
                    <a:pt x="2125" y="4871"/>
                    <a:pt x="2833" y="3225"/>
                  </a:cubicBezTo>
                  <a:cubicBezTo>
                    <a:pt x="3541" y="1580"/>
                    <a:pt x="4957" y="860"/>
                    <a:pt x="7082" y="448"/>
                  </a:cubicBezTo>
                  <a:cubicBezTo>
                    <a:pt x="9207" y="37"/>
                    <a:pt x="12039" y="-66"/>
                    <a:pt x="14341" y="37"/>
                  </a:cubicBezTo>
                  <a:cubicBezTo>
                    <a:pt x="16643" y="140"/>
                    <a:pt x="18413" y="448"/>
                    <a:pt x="19652" y="1168"/>
                  </a:cubicBezTo>
                  <a:cubicBezTo>
                    <a:pt x="20892" y="1888"/>
                    <a:pt x="21600" y="3020"/>
                    <a:pt x="20184" y="4254"/>
                  </a:cubicBezTo>
                  <a:cubicBezTo>
                    <a:pt x="18767" y="5488"/>
                    <a:pt x="15226" y="6825"/>
                    <a:pt x="11508" y="7648"/>
                  </a:cubicBezTo>
                  <a:cubicBezTo>
                    <a:pt x="7790" y="8471"/>
                    <a:pt x="3895" y="8780"/>
                    <a:pt x="0" y="908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7" name="Line"/>
            <p:cNvSpPr/>
            <p:nvPr/>
          </p:nvSpPr>
          <p:spPr>
            <a:xfrm>
              <a:off x="4866106" y="1681687"/>
              <a:ext cx="117717" cy="377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1" h="21545" fill="norm" stroke="1" extrusionOk="0">
                  <a:moveTo>
                    <a:pt x="0" y="910"/>
                  </a:moveTo>
                  <a:cubicBezTo>
                    <a:pt x="1117" y="428"/>
                    <a:pt x="2234" y="-55"/>
                    <a:pt x="3910" y="5"/>
                  </a:cubicBezTo>
                  <a:cubicBezTo>
                    <a:pt x="5586" y="66"/>
                    <a:pt x="7821" y="669"/>
                    <a:pt x="11172" y="2600"/>
                  </a:cubicBezTo>
                  <a:cubicBezTo>
                    <a:pt x="14524" y="4530"/>
                    <a:pt x="18993" y="7789"/>
                    <a:pt x="20297" y="10443"/>
                  </a:cubicBezTo>
                  <a:cubicBezTo>
                    <a:pt x="21600" y="13098"/>
                    <a:pt x="19738" y="15149"/>
                    <a:pt x="16014" y="16899"/>
                  </a:cubicBezTo>
                  <a:cubicBezTo>
                    <a:pt x="12290" y="18649"/>
                    <a:pt x="6703" y="20097"/>
                    <a:pt x="1117" y="21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8" name="Line"/>
            <p:cNvSpPr/>
            <p:nvPr/>
          </p:nvSpPr>
          <p:spPr>
            <a:xfrm>
              <a:off x="4612106" y="2310925"/>
              <a:ext cx="2857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920" y="12302"/>
                    <a:pt x="11840" y="4448"/>
                    <a:pt x="15440" y="1502"/>
                  </a:cubicBezTo>
                  <a:cubicBezTo>
                    <a:pt x="19040" y="-1443"/>
                    <a:pt x="2032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9" name="Line"/>
            <p:cNvSpPr/>
            <p:nvPr/>
          </p:nvSpPr>
          <p:spPr>
            <a:xfrm>
              <a:off x="4603640" y="2351702"/>
              <a:ext cx="249767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871" y="0"/>
                  </a:moveTo>
                  <a:cubicBezTo>
                    <a:pt x="5858" y="3600"/>
                    <a:pt x="3844" y="7200"/>
                    <a:pt x="2380" y="10800"/>
                  </a:cubicBezTo>
                  <a:cubicBezTo>
                    <a:pt x="915" y="14400"/>
                    <a:pt x="0" y="18000"/>
                    <a:pt x="0" y="19800"/>
                  </a:cubicBezTo>
                  <a:cubicBezTo>
                    <a:pt x="0" y="21600"/>
                    <a:pt x="915" y="21600"/>
                    <a:pt x="4668" y="21600"/>
                  </a:cubicBezTo>
                  <a:cubicBezTo>
                    <a:pt x="8420" y="21600"/>
                    <a:pt x="1501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0" name="Line"/>
            <p:cNvSpPr/>
            <p:nvPr/>
          </p:nvSpPr>
          <p:spPr>
            <a:xfrm>
              <a:off x="4730640" y="2402502"/>
              <a:ext cx="8467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404"/>
                    <a:pt x="0" y="6807"/>
                    <a:pt x="0" y="10407"/>
                  </a:cubicBezTo>
                  <a:cubicBezTo>
                    <a:pt x="0" y="14007"/>
                    <a:pt x="10800" y="1780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1" name="Line"/>
            <p:cNvSpPr/>
            <p:nvPr/>
          </p:nvSpPr>
          <p:spPr>
            <a:xfrm>
              <a:off x="4624806" y="2694602"/>
              <a:ext cx="1079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2" name="Line"/>
            <p:cNvSpPr/>
            <p:nvPr/>
          </p:nvSpPr>
          <p:spPr>
            <a:xfrm>
              <a:off x="4713706" y="2713652"/>
              <a:ext cx="1143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00" y="2800"/>
                    <a:pt x="11200" y="5600"/>
                    <a:pt x="7600" y="9200"/>
                  </a:cubicBezTo>
                  <a:cubicBezTo>
                    <a:pt x="4000" y="12800"/>
                    <a:pt x="2000" y="17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3" name="Line"/>
            <p:cNvSpPr/>
            <p:nvPr/>
          </p:nvSpPr>
          <p:spPr>
            <a:xfrm>
              <a:off x="4256506" y="3050332"/>
              <a:ext cx="136730" cy="358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408" fill="norm" stroke="1" extrusionOk="0">
                  <a:moveTo>
                    <a:pt x="7855" y="8329"/>
                  </a:moveTo>
                  <a:cubicBezTo>
                    <a:pt x="6873" y="12245"/>
                    <a:pt x="5891" y="16161"/>
                    <a:pt x="5400" y="18434"/>
                  </a:cubicBezTo>
                  <a:cubicBezTo>
                    <a:pt x="4909" y="20708"/>
                    <a:pt x="4909" y="21340"/>
                    <a:pt x="4418" y="21403"/>
                  </a:cubicBezTo>
                  <a:cubicBezTo>
                    <a:pt x="3927" y="21466"/>
                    <a:pt x="2945" y="20961"/>
                    <a:pt x="2127" y="18624"/>
                  </a:cubicBezTo>
                  <a:cubicBezTo>
                    <a:pt x="1309" y="16287"/>
                    <a:pt x="655" y="12119"/>
                    <a:pt x="1309" y="8771"/>
                  </a:cubicBezTo>
                  <a:cubicBezTo>
                    <a:pt x="1964" y="5424"/>
                    <a:pt x="3927" y="2898"/>
                    <a:pt x="7200" y="1508"/>
                  </a:cubicBezTo>
                  <a:cubicBezTo>
                    <a:pt x="10473" y="119"/>
                    <a:pt x="15055" y="-134"/>
                    <a:pt x="17836" y="55"/>
                  </a:cubicBezTo>
                  <a:cubicBezTo>
                    <a:pt x="20618" y="245"/>
                    <a:pt x="21600" y="877"/>
                    <a:pt x="20945" y="2266"/>
                  </a:cubicBezTo>
                  <a:cubicBezTo>
                    <a:pt x="20291" y="3655"/>
                    <a:pt x="18000" y="5803"/>
                    <a:pt x="15055" y="7255"/>
                  </a:cubicBezTo>
                  <a:cubicBezTo>
                    <a:pt x="12109" y="8708"/>
                    <a:pt x="8509" y="9466"/>
                    <a:pt x="5891" y="9719"/>
                  </a:cubicBezTo>
                  <a:cubicBezTo>
                    <a:pt x="3273" y="9971"/>
                    <a:pt x="1636" y="9719"/>
                    <a:pt x="0" y="9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4" name="Line"/>
            <p:cNvSpPr/>
            <p:nvPr/>
          </p:nvSpPr>
          <p:spPr>
            <a:xfrm>
              <a:off x="4282464" y="2851648"/>
              <a:ext cx="132793" cy="186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103" fill="norm" stroke="1" extrusionOk="0">
                  <a:moveTo>
                    <a:pt x="1967" y="9553"/>
                  </a:moveTo>
                  <a:cubicBezTo>
                    <a:pt x="1624" y="12673"/>
                    <a:pt x="1281" y="15793"/>
                    <a:pt x="939" y="17953"/>
                  </a:cubicBezTo>
                  <a:cubicBezTo>
                    <a:pt x="596" y="20113"/>
                    <a:pt x="253" y="21313"/>
                    <a:pt x="81" y="21073"/>
                  </a:cubicBezTo>
                  <a:cubicBezTo>
                    <a:pt x="-90" y="20833"/>
                    <a:pt x="-90" y="19153"/>
                    <a:pt x="1110" y="15433"/>
                  </a:cubicBezTo>
                  <a:cubicBezTo>
                    <a:pt x="2310" y="11713"/>
                    <a:pt x="4710" y="5953"/>
                    <a:pt x="6767" y="2953"/>
                  </a:cubicBezTo>
                  <a:cubicBezTo>
                    <a:pt x="8824" y="-47"/>
                    <a:pt x="10539" y="-287"/>
                    <a:pt x="12081" y="193"/>
                  </a:cubicBezTo>
                  <a:cubicBezTo>
                    <a:pt x="13624" y="673"/>
                    <a:pt x="14996" y="1873"/>
                    <a:pt x="16539" y="4153"/>
                  </a:cubicBezTo>
                  <a:cubicBezTo>
                    <a:pt x="18081" y="6433"/>
                    <a:pt x="19796" y="9793"/>
                    <a:pt x="21510" y="13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5" name="Line"/>
            <p:cNvSpPr/>
            <p:nvPr/>
          </p:nvSpPr>
          <p:spPr>
            <a:xfrm>
              <a:off x="4487223" y="2864529"/>
              <a:ext cx="104838" cy="293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402" fill="norm" stroke="1" extrusionOk="0">
                  <a:moveTo>
                    <a:pt x="864" y="4739"/>
                  </a:moveTo>
                  <a:cubicBezTo>
                    <a:pt x="432" y="3968"/>
                    <a:pt x="0" y="3196"/>
                    <a:pt x="0" y="2425"/>
                  </a:cubicBezTo>
                  <a:cubicBezTo>
                    <a:pt x="0" y="1653"/>
                    <a:pt x="432" y="882"/>
                    <a:pt x="3024" y="419"/>
                  </a:cubicBezTo>
                  <a:cubicBezTo>
                    <a:pt x="5616" y="-44"/>
                    <a:pt x="10368" y="-198"/>
                    <a:pt x="14256" y="342"/>
                  </a:cubicBezTo>
                  <a:cubicBezTo>
                    <a:pt x="18144" y="882"/>
                    <a:pt x="21168" y="2116"/>
                    <a:pt x="21384" y="4816"/>
                  </a:cubicBezTo>
                  <a:cubicBezTo>
                    <a:pt x="21600" y="7516"/>
                    <a:pt x="19008" y="11682"/>
                    <a:pt x="17064" y="14691"/>
                  </a:cubicBezTo>
                  <a:cubicBezTo>
                    <a:pt x="15120" y="17699"/>
                    <a:pt x="13824" y="19551"/>
                    <a:pt x="12528" y="21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6" name="Line"/>
            <p:cNvSpPr/>
            <p:nvPr/>
          </p:nvSpPr>
          <p:spPr>
            <a:xfrm>
              <a:off x="4593056" y="3228002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7" name="Line"/>
            <p:cNvSpPr/>
            <p:nvPr/>
          </p:nvSpPr>
          <p:spPr>
            <a:xfrm>
              <a:off x="33756" y="4140658"/>
              <a:ext cx="212814" cy="296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326" fill="norm" stroke="1" extrusionOk="0">
                  <a:moveTo>
                    <a:pt x="0" y="1951"/>
                  </a:moveTo>
                  <a:cubicBezTo>
                    <a:pt x="3636" y="2559"/>
                    <a:pt x="7271" y="3167"/>
                    <a:pt x="10479" y="3244"/>
                  </a:cubicBezTo>
                  <a:cubicBezTo>
                    <a:pt x="13687" y="3320"/>
                    <a:pt x="16467" y="2863"/>
                    <a:pt x="18392" y="2407"/>
                  </a:cubicBezTo>
                  <a:cubicBezTo>
                    <a:pt x="20317" y="1951"/>
                    <a:pt x="21386" y="1494"/>
                    <a:pt x="21493" y="962"/>
                  </a:cubicBezTo>
                  <a:cubicBezTo>
                    <a:pt x="21600" y="429"/>
                    <a:pt x="20745" y="-179"/>
                    <a:pt x="18392" y="49"/>
                  </a:cubicBezTo>
                  <a:cubicBezTo>
                    <a:pt x="16040" y="277"/>
                    <a:pt x="12190" y="1342"/>
                    <a:pt x="9838" y="2103"/>
                  </a:cubicBezTo>
                  <a:cubicBezTo>
                    <a:pt x="7485" y="2863"/>
                    <a:pt x="6630" y="3320"/>
                    <a:pt x="6095" y="3928"/>
                  </a:cubicBezTo>
                  <a:cubicBezTo>
                    <a:pt x="5560" y="4536"/>
                    <a:pt x="5347" y="5297"/>
                    <a:pt x="5881" y="5829"/>
                  </a:cubicBezTo>
                  <a:cubicBezTo>
                    <a:pt x="6416" y="6362"/>
                    <a:pt x="7699" y="6666"/>
                    <a:pt x="8554" y="7198"/>
                  </a:cubicBezTo>
                  <a:cubicBezTo>
                    <a:pt x="9410" y="7731"/>
                    <a:pt x="9838" y="8491"/>
                    <a:pt x="9410" y="9708"/>
                  </a:cubicBezTo>
                  <a:cubicBezTo>
                    <a:pt x="8982" y="10925"/>
                    <a:pt x="7699" y="12598"/>
                    <a:pt x="6416" y="14196"/>
                  </a:cubicBezTo>
                  <a:cubicBezTo>
                    <a:pt x="5133" y="15793"/>
                    <a:pt x="3850" y="17314"/>
                    <a:pt x="3315" y="18455"/>
                  </a:cubicBezTo>
                  <a:cubicBezTo>
                    <a:pt x="2780" y="19596"/>
                    <a:pt x="2994" y="20356"/>
                    <a:pt x="3636" y="20813"/>
                  </a:cubicBezTo>
                  <a:cubicBezTo>
                    <a:pt x="4277" y="21269"/>
                    <a:pt x="5347" y="21421"/>
                    <a:pt x="7806" y="21269"/>
                  </a:cubicBezTo>
                  <a:cubicBezTo>
                    <a:pt x="10265" y="21117"/>
                    <a:pt x="14115" y="20660"/>
                    <a:pt x="17964" y="20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8" name="Line"/>
            <p:cNvSpPr/>
            <p:nvPr/>
          </p:nvSpPr>
          <p:spPr>
            <a:xfrm>
              <a:off x="230606" y="4276697"/>
              <a:ext cx="203201" cy="138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3781"/>
                  </a:moveTo>
                  <a:cubicBezTo>
                    <a:pt x="675" y="2472"/>
                    <a:pt x="1350" y="1163"/>
                    <a:pt x="2250" y="836"/>
                  </a:cubicBezTo>
                  <a:cubicBezTo>
                    <a:pt x="3150" y="509"/>
                    <a:pt x="4275" y="1163"/>
                    <a:pt x="5062" y="2309"/>
                  </a:cubicBezTo>
                  <a:cubicBezTo>
                    <a:pt x="5850" y="3454"/>
                    <a:pt x="6300" y="5090"/>
                    <a:pt x="5962" y="7709"/>
                  </a:cubicBezTo>
                  <a:cubicBezTo>
                    <a:pt x="5625" y="10327"/>
                    <a:pt x="4500" y="13927"/>
                    <a:pt x="3487" y="16218"/>
                  </a:cubicBezTo>
                  <a:cubicBezTo>
                    <a:pt x="2475" y="18509"/>
                    <a:pt x="1575" y="19490"/>
                    <a:pt x="1012" y="19163"/>
                  </a:cubicBezTo>
                  <a:cubicBezTo>
                    <a:pt x="450" y="18836"/>
                    <a:pt x="225" y="17199"/>
                    <a:pt x="1800" y="14745"/>
                  </a:cubicBezTo>
                  <a:cubicBezTo>
                    <a:pt x="3375" y="12290"/>
                    <a:pt x="6750" y="9018"/>
                    <a:pt x="9000" y="6890"/>
                  </a:cubicBezTo>
                  <a:cubicBezTo>
                    <a:pt x="11250" y="4763"/>
                    <a:pt x="12375" y="3781"/>
                    <a:pt x="13838" y="2636"/>
                  </a:cubicBezTo>
                  <a:cubicBezTo>
                    <a:pt x="15300" y="1490"/>
                    <a:pt x="17100" y="181"/>
                    <a:pt x="17550" y="18"/>
                  </a:cubicBezTo>
                  <a:cubicBezTo>
                    <a:pt x="18000" y="-146"/>
                    <a:pt x="17100" y="836"/>
                    <a:pt x="15862" y="2963"/>
                  </a:cubicBezTo>
                  <a:cubicBezTo>
                    <a:pt x="14625" y="5090"/>
                    <a:pt x="13050" y="8363"/>
                    <a:pt x="12262" y="10818"/>
                  </a:cubicBezTo>
                  <a:cubicBezTo>
                    <a:pt x="11475" y="13272"/>
                    <a:pt x="11475" y="14909"/>
                    <a:pt x="13162" y="16545"/>
                  </a:cubicBezTo>
                  <a:cubicBezTo>
                    <a:pt x="14850" y="18181"/>
                    <a:pt x="18225" y="19818"/>
                    <a:pt x="21600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9" name="Line"/>
            <p:cNvSpPr/>
            <p:nvPr/>
          </p:nvSpPr>
          <p:spPr>
            <a:xfrm>
              <a:off x="130239" y="4466252"/>
              <a:ext cx="341668" cy="91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312" fill="norm" stroke="1" extrusionOk="0">
                  <a:moveTo>
                    <a:pt x="2705" y="20618"/>
                  </a:moveTo>
                  <a:cubicBezTo>
                    <a:pt x="1513" y="21109"/>
                    <a:pt x="320" y="21600"/>
                    <a:pt x="55" y="21109"/>
                  </a:cubicBezTo>
                  <a:cubicBezTo>
                    <a:pt x="-210" y="20618"/>
                    <a:pt x="453" y="19145"/>
                    <a:pt x="2573" y="16445"/>
                  </a:cubicBezTo>
                  <a:cubicBezTo>
                    <a:pt x="4693" y="13745"/>
                    <a:pt x="8271" y="9818"/>
                    <a:pt x="11650" y="6873"/>
                  </a:cubicBezTo>
                  <a:cubicBezTo>
                    <a:pt x="15029" y="3927"/>
                    <a:pt x="18210" y="1964"/>
                    <a:pt x="2139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0" name="Line"/>
            <p:cNvSpPr/>
            <p:nvPr/>
          </p:nvSpPr>
          <p:spPr>
            <a:xfrm>
              <a:off x="313828" y="4517052"/>
              <a:ext cx="151729" cy="72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079" fill="norm" stroke="1" extrusionOk="0">
                  <a:moveTo>
                    <a:pt x="4344" y="16663"/>
                  </a:moveTo>
                  <a:cubicBezTo>
                    <a:pt x="1977" y="19131"/>
                    <a:pt x="-390" y="21600"/>
                    <a:pt x="54" y="20983"/>
                  </a:cubicBezTo>
                  <a:cubicBezTo>
                    <a:pt x="498" y="20366"/>
                    <a:pt x="3752" y="16663"/>
                    <a:pt x="7747" y="12651"/>
                  </a:cubicBezTo>
                  <a:cubicBezTo>
                    <a:pt x="11742" y="8640"/>
                    <a:pt x="16476" y="4320"/>
                    <a:pt x="2121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1" name="Line"/>
            <p:cNvSpPr/>
            <p:nvPr/>
          </p:nvSpPr>
          <p:spPr>
            <a:xfrm>
              <a:off x="700506" y="4199552"/>
              <a:ext cx="317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1029"/>
                    <a:pt x="7200" y="2057"/>
                    <a:pt x="3600" y="5657"/>
                  </a:cubicBezTo>
                  <a:cubicBezTo>
                    <a:pt x="0" y="9257"/>
                    <a:pt x="0" y="154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2" name="Line"/>
            <p:cNvSpPr/>
            <p:nvPr/>
          </p:nvSpPr>
          <p:spPr>
            <a:xfrm>
              <a:off x="750671" y="4377352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3" name="Line"/>
            <p:cNvSpPr/>
            <p:nvPr/>
          </p:nvSpPr>
          <p:spPr>
            <a:xfrm>
              <a:off x="1113256" y="4118578"/>
              <a:ext cx="170069" cy="373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1269" fill="norm" stroke="1" extrusionOk="0">
                  <a:moveTo>
                    <a:pt x="0" y="4978"/>
                  </a:moveTo>
                  <a:cubicBezTo>
                    <a:pt x="1041" y="8116"/>
                    <a:pt x="2082" y="11253"/>
                    <a:pt x="2602" y="13606"/>
                  </a:cubicBezTo>
                  <a:cubicBezTo>
                    <a:pt x="3123" y="15960"/>
                    <a:pt x="3123" y="17528"/>
                    <a:pt x="3123" y="18856"/>
                  </a:cubicBezTo>
                  <a:cubicBezTo>
                    <a:pt x="3123" y="20183"/>
                    <a:pt x="3123" y="21269"/>
                    <a:pt x="3123" y="21269"/>
                  </a:cubicBezTo>
                  <a:cubicBezTo>
                    <a:pt x="3123" y="21269"/>
                    <a:pt x="3123" y="20183"/>
                    <a:pt x="2733" y="17408"/>
                  </a:cubicBezTo>
                  <a:cubicBezTo>
                    <a:pt x="2342" y="14632"/>
                    <a:pt x="1561" y="10167"/>
                    <a:pt x="1692" y="6970"/>
                  </a:cubicBezTo>
                  <a:cubicBezTo>
                    <a:pt x="1822" y="3772"/>
                    <a:pt x="2863" y="1841"/>
                    <a:pt x="4034" y="815"/>
                  </a:cubicBezTo>
                  <a:cubicBezTo>
                    <a:pt x="5205" y="-210"/>
                    <a:pt x="6506" y="-331"/>
                    <a:pt x="9108" y="815"/>
                  </a:cubicBezTo>
                  <a:cubicBezTo>
                    <a:pt x="11711" y="1962"/>
                    <a:pt x="15614" y="4375"/>
                    <a:pt x="18087" y="7090"/>
                  </a:cubicBezTo>
                  <a:cubicBezTo>
                    <a:pt x="20559" y="9805"/>
                    <a:pt x="21600" y="12822"/>
                    <a:pt x="20429" y="15115"/>
                  </a:cubicBezTo>
                  <a:cubicBezTo>
                    <a:pt x="19258" y="17408"/>
                    <a:pt x="15875" y="18976"/>
                    <a:pt x="13012" y="19881"/>
                  </a:cubicBezTo>
                  <a:cubicBezTo>
                    <a:pt x="10149" y="20786"/>
                    <a:pt x="7807" y="21028"/>
                    <a:pt x="6376" y="20847"/>
                  </a:cubicBezTo>
                  <a:cubicBezTo>
                    <a:pt x="4945" y="20666"/>
                    <a:pt x="4424" y="20062"/>
                    <a:pt x="5335" y="19157"/>
                  </a:cubicBezTo>
                  <a:cubicBezTo>
                    <a:pt x="6246" y="18252"/>
                    <a:pt x="8588" y="17046"/>
                    <a:pt x="10930" y="158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4" name="Line"/>
            <p:cNvSpPr/>
            <p:nvPr/>
          </p:nvSpPr>
          <p:spPr>
            <a:xfrm>
              <a:off x="1437106" y="4260375"/>
              <a:ext cx="952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800" y="12302"/>
                    <a:pt x="9600" y="4448"/>
                    <a:pt x="13200" y="1502"/>
                  </a:cubicBezTo>
                  <a:cubicBezTo>
                    <a:pt x="16800" y="-1443"/>
                    <a:pt x="192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5" name="Line"/>
            <p:cNvSpPr/>
            <p:nvPr/>
          </p:nvSpPr>
          <p:spPr>
            <a:xfrm>
              <a:off x="1449806" y="4364652"/>
              <a:ext cx="889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6" name="Line"/>
            <p:cNvSpPr/>
            <p:nvPr/>
          </p:nvSpPr>
          <p:spPr>
            <a:xfrm>
              <a:off x="1637847" y="4083511"/>
              <a:ext cx="135810" cy="370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455" fill="norm" stroke="1" extrusionOk="0">
                  <a:moveTo>
                    <a:pt x="21322" y="837"/>
                  </a:moveTo>
                  <a:cubicBezTo>
                    <a:pt x="19993" y="346"/>
                    <a:pt x="18664" y="-145"/>
                    <a:pt x="15507" y="39"/>
                  </a:cubicBezTo>
                  <a:cubicBezTo>
                    <a:pt x="12350" y="223"/>
                    <a:pt x="7365" y="1082"/>
                    <a:pt x="4873" y="1819"/>
                  </a:cubicBezTo>
                  <a:cubicBezTo>
                    <a:pt x="2380" y="2555"/>
                    <a:pt x="2380" y="3169"/>
                    <a:pt x="3045" y="3660"/>
                  </a:cubicBezTo>
                  <a:cubicBezTo>
                    <a:pt x="3710" y="4150"/>
                    <a:pt x="5039" y="4519"/>
                    <a:pt x="7199" y="5010"/>
                  </a:cubicBezTo>
                  <a:cubicBezTo>
                    <a:pt x="9359" y="5500"/>
                    <a:pt x="12350" y="6114"/>
                    <a:pt x="14177" y="6789"/>
                  </a:cubicBezTo>
                  <a:cubicBezTo>
                    <a:pt x="16005" y="7464"/>
                    <a:pt x="16670" y="8200"/>
                    <a:pt x="15340" y="9489"/>
                  </a:cubicBezTo>
                  <a:cubicBezTo>
                    <a:pt x="14011" y="10778"/>
                    <a:pt x="10688" y="12619"/>
                    <a:pt x="7864" y="14030"/>
                  </a:cubicBezTo>
                  <a:cubicBezTo>
                    <a:pt x="5039" y="15441"/>
                    <a:pt x="2713" y="16423"/>
                    <a:pt x="1384" y="17405"/>
                  </a:cubicBezTo>
                  <a:cubicBezTo>
                    <a:pt x="54" y="18387"/>
                    <a:pt x="-278" y="19369"/>
                    <a:pt x="220" y="20044"/>
                  </a:cubicBezTo>
                  <a:cubicBezTo>
                    <a:pt x="719" y="20719"/>
                    <a:pt x="2048" y="21087"/>
                    <a:pt x="5704" y="21271"/>
                  </a:cubicBezTo>
                  <a:cubicBezTo>
                    <a:pt x="9359" y="21455"/>
                    <a:pt x="15340" y="21455"/>
                    <a:pt x="21322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7" name="Line"/>
            <p:cNvSpPr/>
            <p:nvPr/>
          </p:nvSpPr>
          <p:spPr>
            <a:xfrm>
              <a:off x="1843506" y="4167218"/>
              <a:ext cx="120651" cy="216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2" fill="norm" stroke="1" extrusionOk="0">
                  <a:moveTo>
                    <a:pt x="0" y="1304"/>
                  </a:moveTo>
                  <a:cubicBezTo>
                    <a:pt x="1137" y="473"/>
                    <a:pt x="2274" y="-358"/>
                    <a:pt x="3789" y="161"/>
                  </a:cubicBezTo>
                  <a:cubicBezTo>
                    <a:pt x="5305" y="680"/>
                    <a:pt x="7200" y="2550"/>
                    <a:pt x="9095" y="5354"/>
                  </a:cubicBezTo>
                  <a:cubicBezTo>
                    <a:pt x="10989" y="8157"/>
                    <a:pt x="12884" y="11896"/>
                    <a:pt x="14400" y="14596"/>
                  </a:cubicBezTo>
                  <a:cubicBezTo>
                    <a:pt x="15916" y="17296"/>
                    <a:pt x="17053" y="18957"/>
                    <a:pt x="18189" y="19892"/>
                  </a:cubicBezTo>
                  <a:cubicBezTo>
                    <a:pt x="19326" y="20827"/>
                    <a:pt x="20463" y="21034"/>
                    <a:pt x="21600" y="212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8" name="Line"/>
            <p:cNvSpPr/>
            <p:nvPr/>
          </p:nvSpPr>
          <p:spPr>
            <a:xfrm>
              <a:off x="1831336" y="4162117"/>
              <a:ext cx="196321" cy="246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359" fill="norm" stroke="1" extrusionOk="0">
                  <a:moveTo>
                    <a:pt x="21313" y="2688"/>
                  </a:moveTo>
                  <a:cubicBezTo>
                    <a:pt x="21083" y="1590"/>
                    <a:pt x="20853" y="491"/>
                    <a:pt x="20164" y="125"/>
                  </a:cubicBezTo>
                  <a:cubicBezTo>
                    <a:pt x="19475" y="-241"/>
                    <a:pt x="18326" y="125"/>
                    <a:pt x="16143" y="2139"/>
                  </a:cubicBezTo>
                  <a:cubicBezTo>
                    <a:pt x="13960" y="4152"/>
                    <a:pt x="10743" y="7813"/>
                    <a:pt x="7985" y="10925"/>
                  </a:cubicBezTo>
                  <a:cubicBezTo>
                    <a:pt x="5228" y="14037"/>
                    <a:pt x="2930" y="16600"/>
                    <a:pt x="1551" y="18430"/>
                  </a:cubicBezTo>
                  <a:cubicBezTo>
                    <a:pt x="173" y="20261"/>
                    <a:pt x="-287" y="21359"/>
                    <a:pt x="173" y="21359"/>
                  </a:cubicBezTo>
                  <a:cubicBezTo>
                    <a:pt x="632" y="21359"/>
                    <a:pt x="2011" y="20261"/>
                    <a:pt x="3390" y="191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9" name="Line"/>
            <p:cNvSpPr/>
            <p:nvPr/>
          </p:nvSpPr>
          <p:spPr>
            <a:xfrm>
              <a:off x="1976856" y="4345602"/>
              <a:ext cx="21729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0" y="0"/>
                  </a:moveTo>
                  <a:cubicBezTo>
                    <a:pt x="7855" y="1662"/>
                    <a:pt x="15709" y="3323"/>
                    <a:pt x="18655" y="5538"/>
                  </a:cubicBezTo>
                  <a:cubicBezTo>
                    <a:pt x="21600" y="7754"/>
                    <a:pt x="19636" y="10523"/>
                    <a:pt x="17673" y="13292"/>
                  </a:cubicBezTo>
                  <a:cubicBezTo>
                    <a:pt x="15709" y="16062"/>
                    <a:pt x="13745" y="18831"/>
                    <a:pt x="1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0" name="Line"/>
            <p:cNvSpPr/>
            <p:nvPr/>
          </p:nvSpPr>
          <p:spPr>
            <a:xfrm>
              <a:off x="2103856" y="4390052"/>
              <a:ext cx="381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1" name="Line"/>
            <p:cNvSpPr/>
            <p:nvPr/>
          </p:nvSpPr>
          <p:spPr>
            <a:xfrm>
              <a:off x="2249906" y="4377352"/>
              <a:ext cx="50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2" name="Line"/>
            <p:cNvSpPr/>
            <p:nvPr/>
          </p:nvSpPr>
          <p:spPr>
            <a:xfrm>
              <a:off x="2376906" y="4409102"/>
              <a:ext cx="508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3" name="Line"/>
            <p:cNvSpPr/>
            <p:nvPr/>
          </p:nvSpPr>
          <p:spPr>
            <a:xfrm>
              <a:off x="2599156" y="4125784"/>
              <a:ext cx="133351" cy="296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0" y="2122"/>
                  </a:moveTo>
                  <a:cubicBezTo>
                    <a:pt x="0" y="1203"/>
                    <a:pt x="0" y="284"/>
                    <a:pt x="686" y="54"/>
                  </a:cubicBezTo>
                  <a:cubicBezTo>
                    <a:pt x="1371" y="-176"/>
                    <a:pt x="2743" y="284"/>
                    <a:pt x="4800" y="2352"/>
                  </a:cubicBezTo>
                  <a:cubicBezTo>
                    <a:pt x="6857" y="4420"/>
                    <a:pt x="9600" y="8096"/>
                    <a:pt x="12514" y="11543"/>
                  </a:cubicBezTo>
                  <a:cubicBezTo>
                    <a:pt x="15429" y="14990"/>
                    <a:pt x="18514" y="18207"/>
                    <a:pt x="21600" y="21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4" name="Line"/>
            <p:cNvSpPr/>
            <p:nvPr/>
          </p:nvSpPr>
          <p:spPr>
            <a:xfrm>
              <a:off x="2622956" y="4148752"/>
              <a:ext cx="1540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600" fill="norm" stroke="1" extrusionOk="0">
                  <a:moveTo>
                    <a:pt x="21237" y="0"/>
                  </a:moveTo>
                  <a:cubicBezTo>
                    <a:pt x="17734" y="1763"/>
                    <a:pt x="14232" y="3527"/>
                    <a:pt x="10583" y="6392"/>
                  </a:cubicBezTo>
                  <a:cubicBezTo>
                    <a:pt x="6934" y="9257"/>
                    <a:pt x="3140" y="13224"/>
                    <a:pt x="1388" y="15943"/>
                  </a:cubicBezTo>
                  <a:cubicBezTo>
                    <a:pt x="-363" y="18661"/>
                    <a:pt x="-71" y="20131"/>
                    <a:pt x="2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5" name="Line"/>
            <p:cNvSpPr/>
            <p:nvPr/>
          </p:nvSpPr>
          <p:spPr>
            <a:xfrm>
              <a:off x="2780284" y="4360022"/>
              <a:ext cx="98273" cy="112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275" fill="norm" stroke="1" extrusionOk="0">
                  <a:moveTo>
                    <a:pt x="656" y="3275"/>
                  </a:moveTo>
                  <a:cubicBezTo>
                    <a:pt x="656" y="5275"/>
                    <a:pt x="656" y="7275"/>
                    <a:pt x="426" y="9675"/>
                  </a:cubicBezTo>
                  <a:cubicBezTo>
                    <a:pt x="197" y="12075"/>
                    <a:pt x="-263" y="14875"/>
                    <a:pt x="197" y="15275"/>
                  </a:cubicBezTo>
                  <a:cubicBezTo>
                    <a:pt x="656" y="15675"/>
                    <a:pt x="2035" y="13675"/>
                    <a:pt x="3414" y="11475"/>
                  </a:cubicBezTo>
                  <a:cubicBezTo>
                    <a:pt x="4792" y="9275"/>
                    <a:pt x="6171" y="6875"/>
                    <a:pt x="7780" y="4675"/>
                  </a:cubicBezTo>
                  <a:cubicBezTo>
                    <a:pt x="9388" y="2475"/>
                    <a:pt x="11226" y="475"/>
                    <a:pt x="13065" y="75"/>
                  </a:cubicBezTo>
                  <a:cubicBezTo>
                    <a:pt x="14903" y="-325"/>
                    <a:pt x="16741" y="875"/>
                    <a:pt x="17890" y="3675"/>
                  </a:cubicBezTo>
                  <a:cubicBezTo>
                    <a:pt x="19039" y="6475"/>
                    <a:pt x="19499" y="10875"/>
                    <a:pt x="19958" y="14075"/>
                  </a:cubicBezTo>
                  <a:cubicBezTo>
                    <a:pt x="20418" y="17275"/>
                    <a:pt x="20877" y="19275"/>
                    <a:pt x="21337" y="21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6" name="Line"/>
            <p:cNvSpPr/>
            <p:nvPr/>
          </p:nvSpPr>
          <p:spPr>
            <a:xfrm>
              <a:off x="2897606" y="4108449"/>
              <a:ext cx="126024" cy="472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507" fill="norm" stroke="1" extrusionOk="0">
                  <a:moveTo>
                    <a:pt x="10800" y="1257"/>
                  </a:moveTo>
                  <a:cubicBezTo>
                    <a:pt x="11880" y="775"/>
                    <a:pt x="12960" y="293"/>
                    <a:pt x="14400" y="100"/>
                  </a:cubicBezTo>
                  <a:cubicBezTo>
                    <a:pt x="15840" y="-93"/>
                    <a:pt x="17640" y="3"/>
                    <a:pt x="18900" y="293"/>
                  </a:cubicBezTo>
                  <a:cubicBezTo>
                    <a:pt x="20160" y="582"/>
                    <a:pt x="20880" y="1064"/>
                    <a:pt x="21240" y="2028"/>
                  </a:cubicBezTo>
                  <a:cubicBezTo>
                    <a:pt x="21600" y="2993"/>
                    <a:pt x="21600" y="4439"/>
                    <a:pt x="19980" y="5982"/>
                  </a:cubicBezTo>
                  <a:cubicBezTo>
                    <a:pt x="18360" y="7525"/>
                    <a:pt x="15120" y="9164"/>
                    <a:pt x="13140" y="10466"/>
                  </a:cubicBezTo>
                  <a:cubicBezTo>
                    <a:pt x="11160" y="11768"/>
                    <a:pt x="10440" y="12732"/>
                    <a:pt x="11160" y="13793"/>
                  </a:cubicBezTo>
                  <a:cubicBezTo>
                    <a:pt x="11880" y="14853"/>
                    <a:pt x="14040" y="16011"/>
                    <a:pt x="14760" y="17071"/>
                  </a:cubicBezTo>
                  <a:cubicBezTo>
                    <a:pt x="15480" y="18132"/>
                    <a:pt x="14760" y="19096"/>
                    <a:pt x="12060" y="19820"/>
                  </a:cubicBezTo>
                  <a:cubicBezTo>
                    <a:pt x="9360" y="20543"/>
                    <a:pt x="4680" y="21025"/>
                    <a:pt x="0" y="2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7" name="Line"/>
            <p:cNvSpPr/>
            <p:nvPr/>
          </p:nvSpPr>
          <p:spPr>
            <a:xfrm>
              <a:off x="3238061" y="4275752"/>
              <a:ext cx="243746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600" fill="norm" stroke="1" extrusionOk="0">
                  <a:moveTo>
                    <a:pt x="1333" y="21600"/>
                  </a:moveTo>
                  <a:cubicBezTo>
                    <a:pt x="588" y="19906"/>
                    <a:pt x="-157" y="18212"/>
                    <a:pt x="29" y="15035"/>
                  </a:cubicBezTo>
                  <a:cubicBezTo>
                    <a:pt x="215" y="11859"/>
                    <a:pt x="1333" y="7200"/>
                    <a:pt x="3288" y="5082"/>
                  </a:cubicBezTo>
                  <a:cubicBezTo>
                    <a:pt x="5243" y="2965"/>
                    <a:pt x="8036" y="3388"/>
                    <a:pt x="9991" y="5718"/>
                  </a:cubicBezTo>
                  <a:cubicBezTo>
                    <a:pt x="11946" y="8047"/>
                    <a:pt x="13064" y="12282"/>
                    <a:pt x="13995" y="15035"/>
                  </a:cubicBezTo>
                  <a:cubicBezTo>
                    <a:pt x="14926" y="17788"/>
                    <a:pt x="15671" y="19059"/>
                    <a:pt x="16509" y="19059"/>
                  </a:cubicBezTo>
                  <a:cubicBezTo>
                    <a:pt x="17346" y="19059"/>
                    <a:pt x="18277" y="17788"/>
                    <a:pt x="19115" y="14400"/>
                  </a:cubicBezTo>
                  <a:cubicBezTo>
                    <a:pt x="19953" y="11012"/>
                    <a:pt x="20698" y="5506"/>
                    <a:pt x="214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8" name="Line"/>
            <p:cNvSpPr/>
            <p:nvPr/>
          </p:nvSpPr>
          <p:spPr>
            <a:xfrm>
              <a:off x="3648704" y="4071333"/>
              <a:ext cx="176003" cy="35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487" fill="norm" stroke="1" extrusionOk="0">
                  <a:moveTo>
                    <a:pt x="21382" y="2360"/>
                  </a:moveTo>
                  <a:cubicBezTo>
                    <a:pt x="21382" y="1725"/>
                    <a:pt x="21382" y="1090"/>
                    <a:pt x="20739" y="645"/>
                  </a:cubicBezTo>
                  <a:cubicBezTo>
                    <a:pt x="20096" y="200"/>
                    <a:pt x="18811" y="-54"/>
                    <a:pt x="16882" y="10"/>
                  </a:cubicBezTo>
                  <a:cubicBezTo>
                    <a:pt x="14953" y="73"/>
                    <a:pt x="12382" y="454"/>
                    <a:pt x="9939" y="1661"/>
                  </a:cubicBezTo>
                  <a:cubicBezTo>
                    <a:pt x="7496" y="2868"/>
                    <a:pt x="5182" y="4901"/>
                    <a:pt x="3511" y="7760"/>
                  </a:cubicBezTo>
                  <a:cubicBezTo>
                    <a:pt x="1839" y="10619"/>
                    <a:pt x="811" y="14304"/>
                    <a:pt x="296" y="16527"/>
                  </a:cubicBezTo>
                  <a:cubicBezTo>
                    <a:pt x="-218" y="18751"/>
                    <a:pt x="-218" y="19513"/>
                    <a:pt x="1582" y="20212"/>
                  </a:cubicBezTo>
                  <a:cubicBezTo>
                    <a:pt x="3382" y="20911"/>
                    <a:pt x="6982" y="21546"/>
                    <a:pt x="10196" y="21482"/>
                  </a:cubicBezTo>
                  <a:cubicBezTo>
                    <a:pt x="13411" y="21419"/>
                    <a:pt x="16239" y="20657"/>
                    <a:pt x="19068" y="19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9" name="Line"/>
            <p:cNvSpPr/>
            <p:nvPr/>
          </p:nvSpPr>
          <p:spPr>
            <a:xfrm>
              <a:off x="3691356" y="4282102"/>
              <a:ext cx="133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0" name="Line"/>
            <p:cNvSpPr/>
            <p:nvPr/>
          </p:nvSpPr>
          <p:spPr>
            <a:xfrm>
              <a:off x="3843756" y="4269402"/>
              <a:ext cx="1079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1" name="Line"/>
            <p:cNvSpPr/>
            <p:nvPr/>
          </p:nvSpPr>
          <p:spPr>
            <a:xfrm>
              <a:off x="3869156" y="4282102"/>
              <a:ext cx="1143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1309"/>
                    <a:pt x="13600" y="2618"/>
                    <a:pt x="10000" y="6218"/>
                  </a:cubicBezTo>
                  <a:cubicBezTo>
                    <a:pt x="6400" y="9818"/>
                    <a:pt x="3200" y="157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2" name="Line"/>
            <p:cNvSpPr/>
            <p:nvPr/>
          </p:nvSpPr>
          <p:spPr>
            <a:xfrm>
              <a:off x="3981340" y="4180070"/>
              <a:ext cx="180339" cy="420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2" h="21229" fill="norm" stroke="1" extrusionOk="0">
                  <a:moveTo>
                    <a:pt x="4664" y="10287"/>
                  </a:moveTo>
                  <a:cubicBezTo>
                    <a:pt x="3436" y="13067"/>
                    <a:pt x="2209" y="15848"/>
                    <a:pt x="1350" y="17826"/>
                  </a:cubicBezTo>
                  <a:cubicBezTo>
                    <a:pt x="491" y="19804"/>
                    <a:pt x="0" y="20980"/>
                    <a:pt x="0" y="21194"/>
                  </a:cubicBezTo>
                  <a:cubicBezTo>
                    <a:pt x="0" y="21408"/>
                    <a:pt x="491" y="20659"/>
                    <a:pt x="1718" y="18254"/>
                  </a:cubicBezTo>
                  <a:cubicBezTo>
                    <a:pt x="2945" y="15848"/>
                    <a:pt x="4909" y="11784"/>
                    <a:pt x="6995" y="8737"/>
                  </a:cubicBezTo>
                  <a:cubicBezTo>
                    <a:pt x="9082" y="5689"/>
                    <a:pt x="11291" y="3658"/>
                    <a:pt x="12886" y="2374"/>
                  </a:cubicBezTo>
                  <a:cubicBezTo>
                    <a:pt x="14482" y="1091"/>
                    <a:pt x="15464" y="557"/>
                    <a:pt x="16568" y="236"/>
                  </a:cubicBezTo>
                  <a:cubicBezTo>
                    <a:pt x="17673" y="-85"/>
                    <a:pt x="18900" y="-192"/>
                    <a:pt x="19882" y="663"/>
                  </a:cubicBezTo>
                  <a:cubicBezTo>
                    <a:pt x="20864" y="1519"/>
                    <a:pt x="21600" y="3337"/>
                    <a:pt x="19882" y="5261"/>
                  </a:cubicBezTo>
                  <a:cubicBezTo>
                    <a:pt x="18164" y="7186"/>
                    <a:pt x="13991" y="9218"/>
                    <a:pt x="11045" y="10234"/>
                  </a:cubicBezTo>
                  <a:cubicBezTo>
                    <a:pt x="8100" y="11250"/>
                    <a:pt x="6382" y="11250"/>
                    <a:pt x="4664" y="11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3" name="Line"/>
            <p:cNvSpPr/>
            <p:nvPr/>
          </p:nvSpPr>
          <p:spPr>
            <a:xfrm>
              <a:off x="4329404" y="4083901"/>
              <a:ext cx="174753" cy="337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417" fill="norm" stroke="1" extrusionOk="0">
                  <a:moveTo>
                    <a:pt x="21230" y="2098"/>
                  </a:moveTo>
                  <a:cubicBezTo>
                    <a:pt x="20716" y="1427"/>
                    <a:pt x="20201" y="756"/>
                    <a:pt x="19173" y="354"/>
                  </a:cubicBezTo>
                  <a:cubicBezTo>
                    <a:pt x="18144" y="-49"/>
                    <a:pt x="16601" y="-183"/>
                    <a:pt x="14287" y="354"/>
                  </a:cubicBezTo>
                  <a:cubicBezTo>
                    <a:pt x="11973" y="890"/>
                    <a:pt x="8887" y="2098"/>
                    <a:pt x="6316" y="4513"/>
                  </a:cubicBezTo>
                  <a:cubicBezTo>
                    <a:pt x="3744" y="6928"/>
                    <a:pt x="1687" y="10550"/>
                    <a:pt x="659" y="13099"/>
                  </a:cubicBezTo>
                  <a:cubicBezTo>
                    <a:pt x="-370" y="15648"/>
                    <a:pt x="-370" y="17124"/>
                    <a:pt x="1944" y="18331"/>
                  </a:cubicBezTo>
                  <a:cubicBezTo>
                    <a:pt x="4259" y="19539"/>
                    <a:pt x="8887" y="20478"/>
                    <a:pt x="13516" y="21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4" name="Line"/>
            <p:cNvSpPr/>
            <p:nvPr/>
          </p:nvSpPr>
          <p:spPr>
            <a:xfrm>
              <a:off x="4904206" y="4091602"/>
              <a:ext cx="145984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4563" y="0"/>
                  </a:moveTo>
                  <a:cubicBezTo>
                    <a:pt x="7301" y="0"/>
                    <a:pt x="10039" y="0"/>
                    <a:pt x="12930" y="1011"/>
                  </a:cubicBezTo>
                  <a:cubicBezTo>
                    <a:pt x="15820" y="2021"/>
                    <a:pt x="18862" y="4042"/>
                    <a:pt x="20231" y="6253"/>
                  </a:cubicBezTo>
                  <a:cubicBezTo>
                    <a:pt x="21600" y="8463"/>
                    <a:pt x="21296" y="10863"/>
                    <a:pt x="17645" y="13453"/>
                  </a:cubicBezTo>
                  <a:cubicBezTo>
                    <a:pt x="13994" y="16042"/>
                    <a:pt x="6997" y="188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5" name="Line"/>
            <p:cNvSpPr/>
            <p:nvPr/>
          </p:nvSpPr>
          <p:spPr>
            <a:xfrm>
              <a:off x="4567656" y="4076048"/>
              <a:ext cx="209551" cy="326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9" fill="norm" stroke="1" extrusionOk="0">
                  <a:moveTo>
                    <a:pt x="0" y="11057"/>
                  </a:moveTo>
                  <a:cubicBezTo>
                    <a:pt x="655" y="8688"/>
                    <a:pt x="1309" y="6319"/>
                    <a:pt x="2291" y="4508"/>
                  </a:cubicBezTo>
                  <a:cubicBezTo>
                    <a:pt x="3273" y="2696"/>
                    <a:pt x="4582" y="1442"/>
                    <a:pt x="5782" y="745"/>
                  </a:cubicBezTo>
                  <a:cubicBezTo>
                    <a:pt x="6982" y="48"/>
                    <a:pt x="8073" y="-91"/>
                    <a:pt x="9055" y="48"/>
                  </a:cubicBezTo>
                  <a:cubicBezTo>
                    <a:pt x="10036" y="188"/>
                    <a:pt x="10909" y="606"/>
                    <a:pt x="12764" y="2626"/>
                  </a:cubicBezTo>
                  <a:cubicBezTo>
                    <a:pt x="14618" y="4647"/>
                    <a:pt x="17455" y="8270"/>
                    <a:pt x="19091" y="11684"/>
                  </a:cubicBezTo>
                  <a:cubicBezTo>
                    <a:pt x="20727" y="15099"/>
                    <a:pt x="21164" y="18304"/>
                    <a:pt x="21600" y="2150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6" name="Line"/>
            <p:cNvSpPr/>
            <p:nvPr/>
          </p:nvSpPr>
          <p:spPr>
            <a:xfrm>
              <a:off x="4567656" y="4289402"/>
              <a:ext cx="190501" cy="17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21600" y="2199"/>
                  </a:moveTo>
                  <a:cubicBezTo>
                    <a:pt x="20400" y="1171"/>
                    <a:pt x="19200" y="142"/>
                    <a:pt x="18120" y="14"/>
                  </a:cubicBezTo>
                  <a:cubicBezTo>
                    <a:pt x="17040" y="-115"/>
                    <a:pt x="16080" y="656"/>
                    <a:pt x="13080" y="4385"/>
                  </a:cubicBezTo>
                  <a:cubicBezTo>
                    <a:pt x="10080" y="8114"/>
                    <a:pt x="5040" y="14799"/>
                    <a:pt x="0" y="2148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7" name="Line"/>
            <p:cNvSpPr/>
            <p:nvPr/>
          </p:nvSpPr>
          <p:spPr>
            <a:xfrm>
              <a:off x="71856" y="5392134"/>
              <a:ext cx="230718" cy="356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6" fill="norm" stroke="1" extrusionOk="0">
                  <a:moveTo>
                    <a:pt x="0" y="3908"/>
                  </a:moveTo>
                  <a:cubicBezTo>
                    <a:pt x="2774" y="3525"/>
                    <a:pt x="5549" y="3141"/>
                    <a:pt x="8818" y="2566"/>
                  </a:cubicBezTo>
                  <a:cubicBezTo>
                    <a:pt x="12088" y="1991"/>
                    <a:pt x="15853" y="1224"/>
                    <a:pt x="18231" y="713"/>
                  </a:cubicBezTo>
                  <a:cubicBezTo>
                    <a:pt x="20609" y="202"/>
                    <a:pt x="21600" y="-54"/>
                    <a:pt x="21600" y="10"/>
                  </a:cubicBezTo>
                  <a:cubicBezTo>
                    <a:pt x="21600" y="74"/>
                    <a:pt x="20609" y="457"/>
                    <a:pt x="18429" y="1160"/>
                  </a:cubicBezTo>
                  <a:cubicBezTo>
                    <a:pt x="16250" y="1863"/>
                    <a:pt x="12881" y="2886"/>
                    <a:pt x="10602" y="3716"/>
                  </a:cubicBezTo>
                  <a:cubicBezTo>
                    <a:pt x="8323" y="4547"/>
                    <a:pt x="7134" y="5186"/>
                    <a:pt x="6440" y="5825"/>
                  </a:cubicBezTo>
                  <a:cubicBezTo>
                    <a:pt x="5747" y="6464"/>
                    <a:pt x="5549" y="7103"/>
                    <a:pt x="6242" y="7742"/>
                  </a:cubicBezTo>
                  <a:cubicBezTo>
                    <a:pt x="6936" y="8382"/>
                    <a:pt x="8521" y="9021"/>
                    <a:pt x="9413" y="9660"/>
                  </a:cubicBezTo>
                  <a:cubicBezTo>
                    <a:pt x="10305" y="10299"/>
                    <a:pt x="10503" y="10938"/>
                    <a:pt x="9512" y="12152"/>
                  </a:cubicBezTo>
                  <a:cubicBezTo>
                    <a:pt x="8521" y="13366"/>
                    <a:pt x="6341" y="15155"/>
                    <a:pt x="4954" y="16306"/>
                  </a:cubicBezTo>
                  <a:cubicBezTo>
                    <a:pt x="3567" y="17456"/>
                    <a:pt x="2972" y="17967"/>
                    <a:pt x="2576" y="18542"/>
                  </a:cubicBezTo>
                  <a:cubicBezTo>
                    <a:pt x="2180" y="19118"/>
                    <a:pt x="1982" y="19757"/>
                    <a:pt x="3864" y="20268"/>
                  </a:cubicBezTo>
                  <a:cubicBezTo>
                    <a:pt x="5747" y="20779"/>
                    <a:pt x="9710" y="21163"/>
                    <a:pt x="13673" y="21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8" name="Line"/>
            <p:cNvSpPr/>
            <p:nvPr/>
          </p:nvSpPr>
          <p:spPr>
            <a:xfrm>
              <a:off x="296542" y="5554118"/>
              <a:ext cx="226165" cy="175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091" fill="norm" stroke="1" extrusionOk="0">
                  <a:moveTo>
                    <a:pt x="970" y="4332"/>
                  </a:moveTo>
                  <a:cubicBezTo>
                    <a:pt x="770" y="2807"/>
                    <a:pt x="570" y="1283"/>
                    <a:pt x="1270" y="520"/>
                  </a:cubicBezTo>
                  <a:cubicBezTo>
                    <a:pt x="1970" y="-242"/>
                    <a:pt x="3570" y="-242"/>
                    <a:pt x="4970" y="1029"/>
                  </a:cubicBezTo>
                  <a:cubicBezTo>
                    <a:pt x="6370" y="2299"/>
                    <a:pt x="7570" y="4840"/>
                    <a:pt x="7170" y="8271"/>
                  </a:cubicBezTo>
                  <a:cubicBezTo>
                    <a:pt x="6770" y="11702"/>
                    <a:pt x="4770" y="16022"/>
                    <a:pt x="3170" y="18436"/>
                  </a:cubicBezTo>
                  <a:cubicBezTo>
                    <a:pt x="1570" y="20850"/>
                    <a:pt x="370" y="21358"/>
                    <a:pt x="70" y="20977"/>
                  </a:cubicBezTo>
                  <a:cubicBezTo>
                    <a:pt x="-230" y="20596"/>
                    <a:pt x="370" y="19325"/>
                    <a:pt x="3170" y="16403"/>
                  </a:cubicBezTo>
                  <a:cubicBezTo>
                    <a:pt x="5970" y="13480"/>
                    <a:pt x="10970" y="8906"/>
                    <a:pt x="14270" y="5984"/>
                  </a:cubicBezTo>
                  <a:cubicBezTo>
                    <a:pt x="17570" y="3062"/>
                    <a:pt x="19170" y="1791"/>
                    <a:pt x="19570" y="1537"/>
                  </a:cubicBezTo>
                  <a:cubicBezTo>
                    <a:pt x="19970" y="1283"/>
                    <a:pt x="19170" y="2045"/>
                    <a:pt x="17970" y="3824"/>
                  </a:cubicBezTo>
                  <a:cubicBezTo>
                    <a:pt x="16770" y="5603"/>
                    <a:pt x="15170" y="8398"/>
                    <a:pt x="14370" y="10685"/>
                  </a:cubicBezTo>
                  <a:cubicBezTo>
                    <a:pt x="13570" y="12972"/>
                    <a:pt x="13570" y="14751"/>
                    <a:pt x="14870" y="16149"/>
                  </a:cubicBezTo>
                  <a:cubicBezTo>
                    <a:pt x="16170" y="17546"/>
                    <a:pt x="18770" y="18563"/>
                    <a:pt x="21370" y="195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9" name="Line"/>
            <p:cNvSpPr/>
            <p:nvPr/>
          </p:nvSpPr>
          <p:spPr>
            <a:xfrm>
              <a:off x="94945" y="5793402"/>
              <a:ext cx="453162" cy="60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315" fill="norm" stroke="1" extrusionOk="0">
                  <a:moveTo>
                    <a:pt x="1918" y="17876"/>
                  </a:moveTo>
                  <a:cubicBezTo>
                    <a:pt x="1014" y="19366"/>
                    <a:pt x="110" y="20855"/>
                    <a:pt x="9" y="21228"/>
                  </a:cubicBezTo>
                  <a:cubicBezTo>
                    <a:pt x="-91" y="21600"/>
                    <a:pt x="612" y="20855"/>
                    <a:pt x="2822" y="17503"/>
                  </a:cubicBezTo>
                  <a:cubicBezTo>
                    <a:pt x="5033" y="14152"/>
                    <a:pt x="8750" y="8193"/>
                    <a:pt x="12116" y="4841"/>
                  </a:cubicBezTo>
                  <a:cubicBezTo>
                    <a:pt x="15481" y="1490"/>
                    <a:pt x="18495" y="745"/>
                    <a:pt x="2150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0" name="Line"/>
            <p:cNvSpPr/>
            <p:nvPr/>
          </p:nvSpPr>
          <p:spPr>
            <a:xfrm>
              <a:off x="397593" y="5793402"/>
              <a:ext cx="106064" cy="47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050" fill="norm" stroke="1" extrusionOk="0">
                  <a:moveTo>
                    <a:pt x="13598" y="16904"/>
                  </a:moveTo>
                  <a:cubicBezTo>
                    <a:pt x="11481" y="17843"/>
                    <a:pt x="9363" y="18783"/>
                    <a:pt x="6610" y="19722"/>
                  </a:cubicBezTo>
                  <a:cubicBezTo>
                    <a:pt x="3857" y="20661"/>
                    <a:pt x="469" y="21600"/>
                    <a:pt x="46" y="20661"/>
                  </a:cubicBezTo>
                  <a:cubicBezTo>
                    <a:pt x="-378" y="19722"/>
                    <a:pt x="2163" y="16904"/>
                    <a:pt x="6187" y="13148"/>
                  </a:cubicBezTo>
                  <a:cubicBezTo>
                    <a:pt x="10210" y="9391"/>
                    <a:pt x="15716" y="4696"/>
                    <a:pt x="2122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1" name="Line"/>
            <p:cNvSpPr/>
            <p:nvPr/>
          </p:nvSpPr>
          <p:spPr>
            <a:xfrm>
              <a:off x="738606" y="5526702"/>
              <a:ext cx="25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2" name="Line"/>
            <p:cNvSpPr/>
            <p:nvPr/>
          </p:nvSpPr>
          <p:spPr>
            <a:xfrm>
              <a:off x="744956" y="5698152"/>
              <a:ext cx="38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3" name="Line"/>
            <p:cNvSpPr/>
            <p:nvPr/>
          </p:nvSpPr>
          <p:spPr>
            <a:xfrm>
              <a:off x="1133248" y="5407736"/>
              <a:ext cx="186437" cy="349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204" fill="norm" stroke="1" extrusionOk="0">
                  <a:moveTo>
                    <a:pt x="1348" y="6840"/>
                  </a:moveTo>
                  <a:cubicBezTo>
                    <a:pt x="620" y="9283"/>
                    <a:pt x="-108" y="11726"/>
                    <a:pt x="13" y="13783"/>
                  </a:cubicBezTo>
                  <a:cubicBezTo>
                    <a:pt x="135" y="15840"/>
                    <a:pt x="1105" y="17512"/>
                    <a:pt x="1834" y="18733"/>
                  </a:cubicBezTo>
                  <a:cubicBezTo>
                    <a:pt x="2562" y="19955"/>
                    <a:pt x="3047" y="20726"/>
                    <a:pt x="3047" y="20662"/>
                  </a:cubicBezTo>
                  <a:cubicBezTo>
                    <a:pt x="3047" y="20598"/>
                    <a:pt x="2562" y="19698"/>
                    <a:pt x="1834" y="16869"/>
                  </a:cubicBezTo>
                  <a:cubicBezTo>
                    <a:pt x="1105" y="14040"/>
                    <a:pt x="135" y="9283"/>
                    <a:pt x="135" y="6198"/>
                  </a:cubicBezTo>
                  <a:cubicBezTo>
                    <a:pt x="135" y="3112"/>
                    <a:pt x="1105" y="1698"/>
                    <a:pt x="2198" y="862"/>
                  </a:cubicBezTo>
                  <a:cubicBezTo>
                    <a:pt x="3290" y="26"/>
                    <a:pt x="4503" y="-231"/>
                    <a:pt x="7173" y="219"/>
                  </a:cubicBezTo>
                  <a:cubicBezTo>
                    <a:pt x="9843" y="669"/>
                    <a:pt x="13968" y="1826"/>
                    <a:pt x="16881" y="3498"/>
                  </a:cubicBezTo>
                  <a:cubicBezTo>
                    <a:pt x="19793" y="5169"/>
                    <a:pt x="21492" y="7355"/>
                    <a:pt x="21371" y="9862"/>
                  </a:cubicBezTo>
                  <a:cubicBezTo>
                    <a:pt x="21249" y="12369"/>
                    <a:pt x="19308" y="15198"/>
                    <a:pt x="17123" y="17126"/>
                  </a:cubicBezTo>
                  <a:cubicBezTo>
                    <a:pt x="14939" y="19055"/>
                    <a:pt x="12512" y="20083"/>
                    <a:pt x="10692" y="20662"/>
                  </a:cubicBezTo>
                  <a:cubicBezTo>
                    <a:pt x="8872" y="21240"/>
                    <a:pt x="7658" y="21369"/>
                    <a:pt x="7537" y="20983"/>
                  </a:cubicBezTo>
                  <a:cubicBezTo>
                    <a:pt x="7416" y="20598"/>
                    <a:pt x="8386" y="19698"/>
                    <a:pt x="9357" y="187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4" name="Line"/>
            <p:cNvSpPr/>
            <p:nvPr/>
          </p:nvSpPr>
          <p:spPr>
            <a:xfrm>
              <a:off x="1450292" y="5564802"/>
              <a:ext cx="107465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600" fill="norm" stroke="1" extrusionOk="0">
                  <a:moveTo>
                    <a:pt x="3643" y="0"/>
                  </a:moveTo>
                  <a:cubicBezTo>
                    <a:pt x="1566" y="0"/>
                    <a:pt x="-511" y="0"/>
                    <a:pt x="112" y="0"/>
                  </a:cubicBezTo>
                  <a:cubicBezTo>
                    <a:pt x="735" y="0"/>
                    <a:pt x="4058" y="0"/>
                    <a:pt x="8004" y="3600"/>
                  </a:cubicBezTo>
                  <a:cubicBezTo>
                    <a:pt x="11951" y="7200"/>
                    <a:pt x="16520" y="14400"/>
                    <a:pt x="2108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5" name="Line"/>
            <p:cNvSpPr/>
            <p:nvPr/>
          </p:nvSpPr>
          <p:spPr>
            <a:xfrm>
              <a:off x="1481556" y="5628302"/>
              <a:ext cx="69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6" name="Line"/>
            <p:cNvSpPr/>
            <p:nvPr/>
          </p:nvSpPr>
          <p:spPr>
            <a:xfrm>
              <a:off x="1652477" y="5385061"/>
              <a:ext cx="140230" cy="370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4" h="21467" fill="norm" stroke="1" extrusionOk="0">
                  <a:moveTo>
                    <a:pt x="21044" y="1953"/>
                  </a:moveTo>
                  <a:cubicBezTo>
                    <a:pt x="20409" y="1340"/>
                    <a:pt x="19773" y="726"/>
                    <a:pt x="18026" y="358"/>
                  </a:cubicBezTo>
                  <a:cubicBezTo>
                    <a:pt x="16279" y="-10"/>
                    <a:pt x="13420" y="-133"/>
                    <a:pt x="11673" y="174"/>
                  </a:cubicBezTo>
                  <a:cubicBezTo>
                    <a:pt x="9926" y="481"/>
                    <a:pt x="9291" y="1217"/>
                    <a:pt x="10085" y="2076"/>
                  </a:cubicBezTo>
                  <a:cubicBezTo>
                    <a:pt x="10879" y="2935"/>
                    <a:pt x="13103" y="3917"/>
                    <a:pt x="14532" y="4715"/>
                  </a:cubicBezTo>
                  <a:cubicBezTo>
                    <a:pt x="15962" y="5512"/>
                    <a:pt x="16597" y="6126"/>
                    <a:pt x="16756" y="6801"/>
                  </a:cubicBezTo>
                  <a:cubicBezTo>
                    <a:pt x="16915" y="7476"/>
                    <a:pt x="16597" y="8212"/>
                    <a:pt x="14850" y="9072"/>
                  </a:cubicBezTo>
                  <a:cubicBezTo>
                    <a:pt x="13103" y="9931"/>
                    <a:pt x="9926" y="10912"/>
                    <a:pt x="7226" y="11833"/>
                  </a:cubicBezTo>
                  <a:cubicBezTo>
                    <a:pt x="4526" y="12753"/>
                    <a:pt x="2303" y="13612"/>
                    <a:pt x="1032" y="14410"/>
                  </a:cubicBezTo>
                  <a:cubicBezTo>
                    <a:pt x="-238" y="15208"/>
                    <a:pt x="-556" y="15944"/>
                    <a:pt x="1350" y="17110"/>
                  </a:cubicBezTo>
                  <a:cubicBezTo>
                    <a:pt x="3256" y="18276"/>
                    <a:pt x="7385" y="19872"/>
                    <a:pt x="11515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7" name="Line"/>
            <p:cNvSpPr/>
            <p:nvPr/>
          </p:nvSpPr>
          <p:spPr>
            <a:xfrm>
              <a:off x="1862556" y="5469552"/>
              <a:ext cx="1397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82" y="5082"/>
                    <a:pt x="9164" y="10165"/>
                    <a:pt x="12764" y="13765"/>
                  </a:cubicBezTo>
                  <a:cubicBezTo>
                    <a:pt x="16364" y="17365"/>
                    <a:pt x="18982" y="194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8" name="Line"/>
            <p:cNvSpPr/>
            <p:nvPr/>
          </p:nvSpPr>
          <p:spPr>
            <a:xfrm>
              <a:off x="1862556" y="5488602"/>
              <a:ext cx="1841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168"/>
                  </a:moveTo>
                  <a:cubicBezTo>
                    <a:pt x="20607" y="584"/>
                    <a:pt x="19614" y="0"/>
                    <a:pt x="18621" y="0"/>
                  </a:cubicBezTo>
                  <a:cubicBezTo>
                    <a:pt x="17628" y="0"/>
                    <a:pt x="16634" y="584"/>
                    <a:pt x="14524" y="2919"/>
                  </a:cubicBezTo>
                  <a:cubicBezTo>
                    <a:pt x="12414" y="5254"/>
                    <a:pt x="9186" y="9341"/>
                    <a:pt x="6579" y="12746"/>
                  </a:cubicBezTo>
                  <a:cubicBezTo>
                    <a:pt x="3972" y="16151"/>
                    <a:pt x="1986" y="188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9" name="Line"/>
            <p:cNvSpPr/>
            <p:nvPr/>
          </p:nvSpPr>
          <p:spPr>
            <a:xfrm>
              <a:off x="2059406" y="5602902"/>
              <a:ext cx="381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886"/>
                    <a:pt x="7200" y="9771"/>
                    <a:pt x="3600" y="13371"/>
                  </a:cubicBezTo>
                  <a:cubicBezTo>
                    <a:pt x="0" y="16971"/>
                    <a:pt x="0" y="192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0" name="Line"/>
            <p:cNvSpPr/>
            <p:nvPr/>
          </p:nvSpPr>
          <p:spPr>
            <a:xfrm>
              <a:off x="2243556" y="5705444"/>
              <a:ext cx="698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2618" y="10932"/>
                    <a:pt x="5236" y="1332"/>
                    <a:pt x="8836" y="132"/>
                  </a:cubicBezTo>
                  <a:cubicBezTo>
                    <a:pt x="12436" y="-1068"/>
                    <a:pt x="17018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1" name="Line"/>
            <p:cNvSpPr/>
            <p:nvPr/>
          </p:nvSpPr>
          <p:spPr>
            <a:xfrm>
              <a:off x="2554706" y="5723552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2" name="Line"/>
            <p:cNvSpPr/>
            <p:nvPr/>
          </p:nvSpPr>
          <p:spPr>
            <a:xfrm>
              <a:off x="2567406" y="5748952"/>
              <a:ext cx="1016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3" name="Line"/>
            <p:cNvSpPr/>
            <p:nvPr/>
          </p:nvSpPr>
          <p:spPr>
            <a:xfrm>
              <a:off x="2846806" y="5514002"/>
              <a:ext cx="444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4582"/>
                    <a:pt x="8229" y="9164"/>
                    <a:pt x="11829" y="12764"/>
                  </a:cubicBezTo>
                  <a:cubicBezTo>
                    <a:pt x="15429" y="16364"/>
                    <a:pt x="18514" y="189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4" name="Line"/>
            <p:cNvSpPr/>
            <p:nvPr/>
          </p:nvSpPr>
          <p:spPr>
            <a:xfrm>
              <a:off x="2802356" y="5526702"/>
              <a:ext cx="2159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35" y="2455"/>
                    <a:pt x="15671" y="4909"/>
                    <a:pt x="12388" y="7936"/>
                  </a:cubicBezTo>
                  <a:cubicBezTo>
                    <a:pt x="9106" y="10964"/>
                    <a:pt x="5506" y="14564"/>
                    <a:pt x="3388" y="16936"/>
                  </a:cubicBezTo>
                  <a:cubicBezTo>
                    <a:pt x="1271" y="19309"/>
                    <a:pt x="635" y="204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5" name="Line"/>
            <p:cNvSpPr/>
            <p:nvPr/>
          </p:nvSpPr>
          <p:spPr>
            <a:xfrm>
              <a:off x="2961106" y="5746940"/>
              <a:ext cx="127001" cy="116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5" fill="norm" stroke="1" extrusionOk="0">
                  <a:moveTo>
                    <a:pt x="0" y="2681"/>
                  </a:moveTo>
                  <a:cubicBezTo>
                    <a:pt x="720" y="4609"/>
                    <a:pt x="1440" y="6538"/>
                    <a:pt x="1440" y="9238"/>
                  </a:cubicBezTo>
                  <a:cubicBezTo>
                    <a:pt x="1440" y="11938"/>
                    <a:pt x="720" y="15409"/>
                    <a:pt x="720" y="15988"/>
                  </a:cubicBezTo>
                  <a:cubicBezTo>
                    <a:pt x="720" y="16566"/>
                    <a:pt x="1440" y="14252"/>
                    <a:pt x="3240" y="11166"/>
                  </a:cubicBezTo>
                  <a:cubicBezTo>
                    <a:pt x="5040" y="8081"/>
                    <a:pt x="7920" y="4224"/>
                    <a:pt x="10260" y="2102"/>
                  </a:cubicBezTo>
                  <a:cubicBezTo>
                    <a:pt x="12600" y="-19"/>
                    <a:pt x="14400" y="-405"/>
                    <a:pt x="15840" y="366"/>
                  </a:cubicBezTo>
                  <a:cubicBezTo>
                    <a:pt x="17280" y="1138"/>
                    <a:pt x="18360" y="3066"/>
                    <a:pt x="19260" y="6731"/>
                  </a:cubicBezTo>
                  <a:cubicBezTo>
                    <a:pt x="20160" y="10395"/>
                    <a:pt x="20880" y="15795"/>
                    <a:pt x="21600" y="211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6" name="Line"/>
            <p:cNvSpPr/>
            <p:nvPr/>
          </p:nvSpPr>
          <p:spPr>
            <a:xfrm>
              <a:off x="3132556" y="5484068"/>
              <a:ext cx="96473" cy="449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513" fill="norm" stroke="1" extrusionOk="0">
                  <a:moveTo>
                    <a:pt x="5635" y="1434"/>
                  </a:moveTo>
                  <a:cubicBezTo>
                    <a:pt x="7513" y="927"/>
                    <a:pt x="9391" y="420"/>
                    <a:pt x="11504" y="167"/>
                  </a:cubicBezTo>
                  <a:cubicBezTo>
                    <a:pt x="13617" y="-87"/>
                    <a:pt x="15965" y="-87"/>
                    <a:pt x="17843" y="420"/>
                  </a:cubicBezTo>
                  <a:cubicBezTo>
                    <a:pt x="19722" y="927"/>
                    <a:pt x="21130" y="1941"/>
                    <a:pt x="21365" y="2955"/>
                  </a:cubicBezTo>
                  <a:cubicBezTo>
                    <a:pt x="21600" y="3969"/>
                    <a:pt x="20661" y="4983"/>
                    <a:pt x="19487" y="6251"/>
                  </a:cubicBezTo>
                  <a:cubicBezTo>
                    <a:pt x="18313" y="7519"/>
                    <a:pt x="16904" y="9040"/>
                    <a:pt x="16904" y="10814"/>
                  </a:cubicBezTo>
                  <a:cubicBezTo>
                    <a:pt x="16904" y="12589"/>
                    <a:pt x="18313" y="14617"/>
                    <a:pt x="15730" y="16443"/>
                  </a:cubicBezTo>
                  <a:cubicBezTo>
                    <a:pt x="13148" y="18268"/>
                    <a:pt x="6574" y="19890"/>
                    <a:pt x="0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7" name="Line"/>
            <p:cNvSpPr/>
            <p:nvPr/>
          </p:nvSpPr>
          <p:spPr>
            <a:xfrm>
              <a:off x="3323056" y="5653702"/>
              <a:ext cx="3238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88" y="15537"/>
                    <a:pt x="1976" y="9474"/>
                    <a:pt x="3247" y="5874"/>
                  </a:cubicBezTo>
                  <a:cubicBezTo>
                    <a:pt x="4518" y="2274"/>
                    <a:pt x="6071" y="1137"/>
                    <a:pt x="7553" y="2653"/>
                  </a:cubicBezTo>
                  <a:cubicBezTo>
                    <a:pt x="9035" y="4168"/>
                    <a:pt x="10447" y="8337"/>
                    <a:pt x="11365" y="11368"/>
                  </a:cubicBezTo>
                  <a:cubicBezTo>
                    <a:pt x="12282" y="14400"/>
                    <a:pt x="12706" y="16295"/>
                    <a:pt x="13271" y="17242"/>
                  </a:cubicBezTo>
                  <a:cubicBezTo>
                    <a:pt x="13835" y="18189"/>
                    <a:pt x="14541" y="18189"/>
                    <a:pt x="15388" y="16484"/>
                  </a:cubicBezTo>
                  <a:cubicBezTo>
                    <a:pt x="16235" y="14779"/>
                    <a:pt x="17224" y="11368"/>
                    <a:pt x="18282" y="8337"/>
                  </a:cubicBezTo>
                  <a:cubicBezTo>
                    <a:pt x="19341" y="5305"/>
                    <a:pt x="20471" y="265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8" name="Line"/>
            <p:cNvSpPr/>
            <p:nvPr/>
          </p:nvSpPr>
          <p:spPr>
            <a:xfrm>
              <a:off x="3771790" y="5475902"/>
              <a:ext cx="211667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456" y="7983"/>
                  </a:moveTo>
                  <a:cubicBezTo>
                    <a:pt x="3024" y="10957"/>
                    <a:pt x="2592" y="13930"/>
                    <a:pt x="2376" y="15887"/>
                  </a:cubicBezTo>
                  <a:cubicBezTo>
                    <a:pt x="2160" y="17843"/>
                    <a:pt x="2160" y="18783"/>
                    <a:pt x="1944" y="19722"/>
                  </a:cubicBezTo>
                  <a:cubicBezTo>
                    <a:pt x="1728" y="20661"/>
                    <a:pt x="1296" y="21600"/>
                    <a:pt x="864" y="21600"/>
                  </a:cubicBezTo>
                  <a:cubicBezTo>
                    <a:pt x="432" y="21600"/>
                    <a:pt x="0" y="20661"/>
                    <a:pt x="0" y="17843"/>
                  </a:cubicBezTo>
                  <a:cubicBezTo>
                    <a:pt x="0" y="15026"/>
                    <a:pt x="432" y="10330"/>
                    <a:pt x="972" y="7591"/>
                  </a:cubicBezTo>
                  <a:cubicBezTo>
                    <a:pt x="1512" y="4852"/>
                    <a:pt x="2160" y="4070"/>
                    <a:pt x="2916" y="3913"/>
                  </a:cubicBezTo>
                  <a:cubicBezTo>
                    <a:pt x="3672" y="3757"/>
                    <a:pt x="4536" y="4226"/>
                    <a:pt x="5832" y="6261"/>
                  </a:cubicBezTo>
                  <a:cubicBezTo>
                    <a:pt x="7128" y="8296"/>
                    <a:pt x="8856" y="11896"/>
                    <a:pt x="9828" y="14322"/>
                  </a:cubicBezTo>
                  <a:cubicBezTo>
                    <a:pt x="10800" y="16748"/>
                    <a:pt x="11016" y="18000"/>
                    <a:pt x="11232" y="19096"/>
                  </a:cubicBezTo>
                  <a:cubicBezTo>
                    <a:pt x="11448" y="20191"/>
                    <a:pt x="11664" y="21130"/>
                    <a:pt x="12312" y="21209"/>
                  </a:cubicBezTo>
                  <a:cubicBezTo>
                    <a:pt x="12960" y="21287"/>
                    <a:pt x="14040" y="20504"/>
                    <a:pt x="15660" y="17922"/>
                  </a:cubicBezTo>
                  <a:cubicBezTo>
                    <a:pt x="17280" y="15339"/>
                    <a:pt x="19440" y="10957"/>
                    <a:pt x="20520" y="7670"/>
                  </a:cubicBezTo>
                  <a:cubicBezTo>
                    <a:pt x="21600" y="4383"/>
                    <a:pt x="21600" y="21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9" name="Line"/>
            <p:cNvSpPr/>
            <p:nvPr/>
          </p:nvSpPr>
          <p:spPr>
            <a:xfrm>
              <a:off x="3972039" y="5648294"/>
              <a:ext cx="62218" cy="136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103" fill="norm" stroke="1" extrusionOk="0">
                  <a:moveTo>
                    <a:pt x="21164" y="1818"/>
                  </a:moveTo>
                  <a:cubicBezTo>
                    <a:pt x="18284" y="836"/>
                    <a:pt x="15404" y="-146"/>
                    <a:pt x="11804" y="18"/>
                  </a:cubicBezTo>
                  <a:cubicBezTo>
                    <a:pt x="8204" y="181"/>
                    <a:pt x="3884" y="1490"/>
                    <a:pt x="1724" y="4436"/>
                  </a:cubicBezTo>
                  <a:cubicBezTo>
                    <a:pt x="-436" y="7381"/>
                    <a:pt x="-436" y="11963"/>
                    <a:pt x="1004" y="15072"/>
                  </a:cubicBezTo>
                  <a:cubicBezTo>
                    <a:pt x="2444" y="18181"/>
                    <a:pt x="5324" y="19818"/>
                    <a:pt x="8564" y="20636"/>
                  </a:cubicBezTo>
                  <a:cubicBezTo>
                    <a:pt x="11804" y="21454"/>
                    <a:pt x="15404" y="21454"/>
                    <a:pt x="16484" y="18509"/>
                  </a:cubicBezTo>
                  <a:cubicBezTo>
                    <a:pt x="17564" y="15563"/>
                    <a:pt x="16124" y="9672"/>
                    <a:pt x="14684" y="3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0" name="Line"/>
            <p:cNvSpPr/>
            <p:nvPr/>
          </p:nvSpPr>
          <p:spPr>
            <a:xfrm>
              <a:off x="4053306" y="5615602"/>
              <a:ext cx="1524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696"/>
                  </a:moveTo>
                  <a:cubicBezTo>
                    <a:pt x="1200" y="3443"/>
                    <a:pt x="2400" y="2191"/>
                    <a:pt x="3900" y="1722"/>
                  </a:cubicBezTo>
                  <a:cubicBezTo>
                    <a:pt x="5400" y="1252"/>
                    <a:pt x="7200" y="1565"/>
                    <a:pt x="8850" y="4383"/>
                  </a:cubicBezTo>
                  <a:cubicBezTo>
                    <a:pt x="10500" y="7200"/>
                    <a:pt x="12000" y="12522"/>
                    <a:pt x="12450" y="16122"/>
                  </a:cubicBezTo>
                  <a:cubicBezTo>
                    <a:pt x="12900" y="19722"/>
                    <a:pt x="12300" y="21600"/>
                    <a:pt x="12000" y="21600"/>
                  </a:cubicBezTo>
                  <a:cubicBezTo>
                    <a:pt x="11700" y="21600"/>
                    <a:pt x="11700" y="19722"/>
                    <a:pt x="12600" y="16122"/>
                  </a:cubicBezTo>
                  <a:cubicBezTo>
                    <a:pt x="13500" y="12522"/>
                    <a:pt x="15300" y="7200"/>
                    <a:pt x="16950" y="4226"/>
                  </a:cubicBezTo>
                  <a:cubicBezTo>
                    <a:pt x="18600" y="1252"/>
                    <a:pt x="20100" y="62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1" name="Line"/>
            <p:cNvSpPr/>
            <p:nvPr/>
          </p:nvSpPr>
          <p:spPr>
            <a:xfrm>
              <a:off x="4291611" y="5456975"/>
              <a:ext cx="117296" cy="349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7" h="21462" fill="norm" stroke="1" extrusionOk="0">
                  <a:moveTo>
                    <a:pt x="20637" y="1554"/>
                  </a:moveTo>
                  <a:cubicBezTo>
                    <a:pt x="20637" y="903"/>
                    <a:pt x="20637" y="252"/>
                    <a:pt x="19706" y="57"/>
                  </a:cubicBezTo>
                  <a:cubicBezTo>
                    <a:pt x="18775" y="-138"/>
                    <a:pt x="16913" y="122"/>
                    <a:pt x="13561" y="1489"/>
                  </a:cubicBezTo>
                  <a:cubicBezTo>
                    <a:pt x="10209" y="2855"/>
                    <a:pt x="5368" y="5327"/>
                    <a:pt x="2575" y="7864"/>
                  </a:cubicBezTo>
                  <a:cubicBezTo>
                    <a:pt x="-218" y="10402"/>
                    <a:pt x="-963" y="13004"/>
                    <a:pt x="1458" y="15281"/>
                  </a:cubicBezTo>
                  <a:cubicBezTo>
                    <a:pt x="3878" y="17558"/>
                    <a:pt x="9465" y="19510"/>
                    <a:pt x="15051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2" name="Line"/>
            <p:cNvSpPr/>
            <p:nvPr/>
          </p:nvSpPr>
          <p:spPr>
            <a:xfrm>
              <a:off x="4472406" y="5501665"/>
              <a:ext cx="107973" cy="234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567" fill="norm" stroke="1" extrusionOk="0">
                  <a:moveTo>
                    <a:pt x="1246" y="3470"/>
                  </a:moveTo>
                  <a:cubicBezTo>
                    <a:pt x="1246" y="2497"/>
                    <a:pt x="1246" y="1524"/>
                    <a:pt x="2492" y="940"/>
                  </a:cubicBezTo>
                  <a:cubicBezTo>
                    <a:pt x="3738" y="356"/>
                    <a:pt x="6231" y="162"/>
                    <a:pt x="8723" y="64"/>
                  </a:cubicBezTo>
                  <a:cubicBezTo>
                    <a:pt x="11215" y="-33"/>
                    <a:pt x="13708" y="-33"/>
                    <a:pt x="15992" y="162"/>
                  </a:cubicBezTo>
                  <a:cubicBezTo>
                    <a:pt x="18277" y="356"/>
                    <a:pt x="20354" y="745"/>
                    <a:pt x="20977" y="1816"/>
                  </a:cubicBezTo>
                  <a:cubicBezTo>
                    <a:pt x="21600" y="2886"/>
                    <a:pt x="20769" y="4637"/>
                    <a:pt x="19523" y="5805"/>
                  </a:cubicBezTo>
                  <a:cubicBezTo>
                    <a:pt x="18277" y="6972"/>
                    <a:pt x="16615" y="7556"/>
                    <a:pt x="14746" y="8043"/>
                  </a:cubicBezTo>
                  <a:cubicBezTo>
                    <a:pt x="12877" y="8529"/>
                    <a:pt x="10800" y="8918"/>
                    <a:pt x="11423" y="9599"/>
                  </a:cubicBezTo>
                  <a:cubicBezTo>
                    <a:pt x="12046" y="10281"/>
                    <a:pt x="15369" y="11253"/>
                    <a:pt x="17654" y="12129"/>
                  </a:cubicBezTo>
                  <a:cubicBezTo>
                    <a:pt x="19938" y="13005"/>
                    <a:pt x="21185" y="13783"/>
                    <a:pt x="21185" y="15145"/>
                  </a:cubicBezTo>
                  <a:cubicBezTo>
                    <a:pt x="21185" y="16508"/>
                    <a:pt x="19938" y="18453"/>
                    <a:pt x="16200" y="19621"/>
                  </a:cubicBezTo>
                  <a:cubicBezTo>
                    <a:pt x="12462" y="20789"/>
                    <a:pt x="6231" y="21178"/>
                    <a:pt x="0" y="215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3" name="Line"/>
            <p:cNvSpPr/>
            <p:nvPr/>
          </p:nvSpPr>
          <p:spPr>
            <a:xfrm>
              <a:off x="4586706" y="5812452"/>
              <a:ext cx="133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4" name="Line"/>
            <p:cNvSpPr/>
            <p:nvPr/>
          </p:nvSpPr>
          <p:spPr>
            <a:xfrm>
              <a:off x="4822830" y="5612655"/>
              <a:ext cx="227427" cy="104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0527" fill="norm" stroke="1" extrusionOk="0">
                  <a:moveTo>
                    <a:pt x="4089" y="19270"/>
                  </a:moveTo>
                  <a:cubicBezTo>
                    <a:pt x="3089" y="20101"/>
                    <a:pt x="2089" y="20932"/>
                    <a:pt x="1389" y="20309"/>
                  </a:cubicBezTo>
                  <a:cubicBezTo>
                    <a:pt x="689" y="19686"/>
                    <a:pt x="289" y="17609"/>
                    <a:pt x="89" y="15532"/>
                  </a:cubicBezTo>
                  <a:cubicBezTo>
                    <a:pt x="-111" y="13455"/>
                    <a:pt x="-111" y="11378"/>
                    <a:pt x="1589" y="8263"/>
                  </a:cubicBezTo>
                  <a:cubicBezTo>
                    <a:pt x="3289" y="5147"/>
                    <a:pt x="6689" y="994"/>
                    <a:pt x="10289" y="163"/>
                  </a:cubicBezTo>
                  <a:cubicBezTo>
                    <a:pt x="13889" y="-668"/>
                    <a:pt x="17689" y="1824"/>
                    <a:pt x="21489" y="431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5" name="Line"/>
            <p:cNvSpPr/>
            <p:nvPr/>
          </p:nvSpPr>
          <p:spPr>
            <a:xfrm>
              <a:off x="5050256" y="5451560"/>
              <a:ext cx="114301" cy="125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0" y="4140"/>
                  </a:moveTo>
                  <a:cubicBezTo>
                    <a:pt x="1200" y="2700"/>
                    <a:pt x="2400" y="1260"/>
                    <a:pt x="4000" y="540"/>
                  </a:cubicBezTo>
                  <a:cubicBezTo>
                    <a:pt x="5600" y="-180"/>
                    <a:pt x="7600" y="-180"/>
                    <a:pt x="10000" y="540"/>
                  </a:cubicBezTo>
                  <a:cubicBezTo>
                    <a:pt x="12400" y="1260"/>
                    <a:pt x="15200" y="2700"/>
                    <a:pt x="15200" y="5760"/>
                  </a:cubicBezTo>
                  <a:cubicBezTo>
                    <a:pt x="15200" y="8820"/>
                    <a:pt x="12400" y="13500"/>
                    <a:pt x="10000" y="16380"/>
                  </a:cubicBezTo>
                  <a:cubicBezTo>
                    <a:pt x="7600" y="19260"/>
                    <a:pt x="5600" y="20340"/>
                    <a:pt x="6400" y="20880"/>
                  </a:cubicBezTo>
                  <a:cubicBezTo>
                    <a:pt x="7200" y="21420"/>
                    <a:pt x="10800" y="21420"/>
                    <a:pt x="13800" y="21420"/>
                  </a:cubicBezTo>
                  <a:cubicBezTo>
                    <a:pt x="16800" y="21420"/>
                    <a:pt x="19200" y="21420"/>
                    <a:pt x="21600" y="2142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6" name="Line"/>
            <p:cNvSpPr/>
            <p:nvPr/>
          </p:nvSpPr>
          <p:spPr>
            <a:xfrm>
              <a:off x="5196306" y="5475902"/>
              <a:ext cx="141319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0" h="21600" fill="norm" stroke="1" extrusionOk="0">
                  <a:moveTo>
                    <a:pt x="7513" y="0"/>
                  </a:moveTo>
                  <a:cubicBezTo>
                    <a:pt x="11583" y="800"/>
                    <a:pt x="15652" y="1600"/>
                    <a:pt x="18157" y="3467"/>
                  </a:cubicBezTo>
                  <a:cubicBezTo>
                    <a:pt x="20661" y="5333"/>
                    <a:pt x="21600" y="8267"/>
                    <a:pt x="20348" y="10933"/>
                  </a:cubicBezTo>
                  <a:cubicBezTo>
                    <a:pt x="19096" y="13600"/>
                    <a:pt x="15652" y="16000"/>
                    <a:pt x="11896" y="17733"/>
                  </a:cubicBezTo>
                  <a:cubicBezTo>
                    <a:pt x="8139" y="19467"/>
                    <a:pt x="4070" y="205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1" name="Drawing"/>
          <p:cNvGrpSpPr/>
          <p:nvPr/>
        </p:nvGrpSpPr>
        <p:grpSpPr>
          <a:xfrm>
            <a:off x="1092178" y="1208381"/>
            <a:ext cx="11734822" cy="8339100"/>
            <a:chOff x="0" y="0"/>
            <a:chExt cx="11734821" cy="8339098"/>
          </a:xfrm>
        </p:grpSpPr>
        <p:sp>
          <p:nvSpPr>
            <p:cNvPr id="330" name="Line"/>
            <p:cNvSpPr/>
            <p:nvPr/>
          </p:nvSpPr>
          <p:spPr>
            <a:xfrm>
              <a:off x="1980011" y="712757"/>
              <a:ext cx="198061" cy="316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510" fill="norm" stroke="1" extrusionOk="0">
                  <a:moveTo>
                    <a:pt x="21502" y="2358"/>
                  </a:moveTo>
                  <a:cubicBezTo>
                    <a:pt x="21502" y="1638"/>
                    <a:pt x="21502" y="918"/>
                    <a:pt x="20928" y="486"/>
                  </a:cubicBezTo>
                  <a:cubicBezTo>
                    <a:pt x="20353" y="54"/>
                    <a:pt x="19204" y="-90"/>
                    <a:pt x="17366" y="54"/>
                  </a:cubicBezTo>
                  <a:cubicBezTo>
                    <a:pt x="15528" y="198"/>
                    <a:pt x="13000" y="630"/>
                    <a:pt x="10128" y="2718"/>
                  </a:cubicBezTo>
                  <a:cubicBezTo>
                    <a:pt x="7255" y="4806"/>
                    <a:pt x="4038" y="8550"/>
                    <a:pt x="2200" y="11574"/>
                  </a:cubicBezTo>
                  <a:cubicBezTo>
                    <a:pt x="362" y="14598"/>
                    <a:pt x="-98" y="16902"/>
                    <a:pt x="17" y="18342"/>
                  </a:cubicBezTo>
                  <a:cubicBezTo>
                    <a:pt x="132" y="19782"/>
                    <a:pt x="821" y="20358"/>
                    <a:pt x="2659" y="20790"/>
                  </a:cubicBezTo>
                  <a:cubicBezTo>
                    <a:pt x="4498" y="21222"/>
                    <a:pt x="7485" y="21510"/>
                    <a:pt x="10128" y="21510"/>
                  </a:cubicBezTo>
                  <a:cubicBezTo>
                    <a:pt x="12770" y="21510"/>
                    <a:pt x="15068" y="21222"/>
                    <a:pt x="17366" y="209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1862833" y="535397"/>
              <a:ext cx="487680" cy="643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266" fill="norm" stroke="1" extrusionOk="0">
                  <a:moveTo>
                    <a:pt x="18178" y="2389"/>
                  </a:moveTo>
                  <a:cubicBezTo>
                    <a:pt x="16886" y="1689"/>
                    <a:pt x="15594" y="990"/>
                    <a:pt x="14347" y="536"/>
                  </a:cubicBezTo>
                  <a:cubicBezTo>
                    <a:pt x="13101" y="82"/>
                    <a:pt x="11901" y="-128"/>
                    <a:pt x="10655" y="82"/>
                  </a:cubicBezTo>
                  <a:cubicBezTo>
                    <a:pt x="9409" y="291"/>
                    <a:pt x="8117" y="921"/>
                    <a:pt x="6732" y="2319"/>
                  </a:cubicBezTo>
                  <a:cubicBezTo>
                    <a:pt x="5347" y="3717"/>
                    <a:pt x="3871" y="5884"/>
                    <a:pt x="2671" y="7981"/>
                  </a:cubicBezTo>
                  <a:cubicBezTo>
                    <a:pt x="1471" y="10078"/>
                    <a:pt x="547" y="12105"/>
                    <a:pt x="178" y="13853"/>
                  </a:cubicBezTo>
                  <a:cubicBezTo>
                    <a:pt x="-191" y="15600"/>
                    <a:pt x="-6" y="17068"/>
                    <a:pt x="917" y="18326"/>
                  </a:cubicBezTo>
                  <a:cubicBezTo>
                    <a:pt x="1840" y="19585"/>
                    <a:pt x="3501" y="20633"/>
                    <a:pt x="5717" y="21053"/>
                  </a:cubicBezTo>
                  <a:cubicBezTo>
                    <a:pt x="7932" y="21472"/>
                    <a:pt x="10701" y="21262"/>
                    <a:pt x="13009" y="20528"/>
                  </a:cubicBezTo>
                  <a:cubicBezTo>
                    <a:pt x="15317" y="19794"/>
                    <a:pt x="17163" y="18536"/>
                    <a:pt x="18501" y="17103"/>
                  </a:cubicBezTo>
                  <a:cubicBezTo>
                    <a:pt x="19840" y="15670"/>
                    <a:pt x="20671" y="14062"/>
                    <a:pt x="21040" y="12175"/>
                  </a:cubicBezTo>
                  <a:cubicBezTo>
                    <a:pt x="21409" y="10288"/>
                    <a:pt x="21317" y="8121"/>
                    <a:pt x="20855" y="6478"/>
                  </a:cubicBezTo>
                  <a:cubicBezTo>
                    <a:pt x="20394" y="4835"/>
                    <a:pt x="19563" y="3717"/>
                    <a:pt x="18871" y="2983"/>
                  </a:cubicBezTo>
                  <a:cubicBezTo>
                    <a:pt x="18178" y="2249"/>
                    <a:pt x="17624" y="1899"/>
                    <a:pt x="17071" y="1724"/>
                  </a:cubicBezTo>
                  <a:cubicBezTo>
                    <a:pt x="16517" y="1550"/>
                    <a:pt x="15963" y="1550"/>
                    <a:pt x="15640" y="1724"/>
                  </a:cubicBezTo>
                  <a:cubicBezTo>
                    <a:pt x="15317" y="1899"/>
                    <a:pt x="15224" y="2249"/>
                    <a:pt x="15132" y="25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4136919" y="796277"/>
              <a:ext cx="155703" cy="375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407" fill="norm" stroke="1" extrusionOk="0">
                  <a:moveTo>
                    <a:pt x="21185" y="3730"/>
                  </a:moveTo>
                  <a:cubicBezTo>
                    <a:pt x="21185" y="3127"/>
                    <a:pt x="21185" y="2524"/>
                    <a:pt x="21185" y="1920"/>
                  </a:cubicBezTo>
                  <a:cubicBezTo>
                    <a:pt x="21185" y="1317"/>
                    <a:pt x="21185" y="714"/>
                    <a:pt x="18737" y="352"/>
                  </a:cubicBezTo>
                  <a:cubicBezTo>
                    <a:pt x="16289" y="-10"/>
                    <a:pt x="11393" y="-131"/>
                    <a:pt x="7793" y="171"/>
                  </a:cubicBezTo>
                  <a:cubicBezTo>
                    <a:pt x="4193" y="472"/>
                    <a:pt x="1889" y="1196"/>
                    <a:pt x="737" y="2524"/>
                  </a:cubicBezTo>
                  <a:cubicBezTo>
                    <a:pt x="-415" y="3851"/>
                    <a:pt x="-415" y="5782"/>
                    <a:pt x="2177" y="7773"/>
                  </a:cubicBezTo>
                  <a:cubicBezTo>
                    <a:pt x="4769" y="9764"/>
                    <a:pt x="9953" y="11815"/>
                    <a:pt x="13121" y="13143"/>
                  </a:cubicBezTo>
                  <a:cubicBezTo>
                    <a:pt x="16289" y="14470"/>
                    <a:pt x="17441" y="15073"/>
                    <a:pt x="17441" y="16160"/>
                  </a:cubicBezTo>
                  <a:cubicBezTo>
                    <a:pt x="17441" y="17246"/>
                    <a:pt x="16289" y="18814"/>
                    <a:pt x="15137" y="19780"/>
                  </a:cubicBezTo>
                  <a:cubicBezTo>
                    <a:pt x="13985" y="20745"/>
                    <a:pt x="12833" y="21107"/>
                    <a:pt x="11249" y="21288"/>
                  </a:cubicBezTo>
                  <a:cubicBezTo>
                    <a:pt x="9665" y="21469"/>
                    <a:pt x="7649" y="21469"/>
                    <a:pt x="6641" y="21107"/>
                  </a:cubicBezTo>
                  <a:cubicBezTo>
                    <a:pt x="5633" y="20745"/>
                    <a:pt x="5633" y="20021"/>
                    <a:pt x="5633" y="19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3922345" y="633376"/>
              <a:ext cx="579592" cy="660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250" fill="norm" stroke="1" extrusionOk="0">
                  <a:moveTo>
                    <a:pt x="14524" y="2444"/>
                  </a:moveTo>
                  <a:cubicBezTo>
                    <a:pt x="14058" y="1695"/>
                    <a:pt x="13592" y="945"/>
                    <a:pt x="12737" y="468"/>
                  </a:cubicBezTo>
                  <a:cubicBezTo>
                    <a:pt x="11882" y="-9"/>
                    <a:pt x="10639" y="-213"/>
                    <a:pt x="9046" y="298"/>
                  </a:cubicBezTo>
                  <a:cubicBezTo>
                    <a:pt x="7453" y="809"/>
                    <a:pt x="5511" y="2036"/>
                    <a:pt x="3996" y="3603"/>
                  </a:cubicBezTo>
                  <a:cubicBezTo>
                    <a:pt x="2481" y="5170"/>
                    <a:pt x="1393" y="7078"/>
                    <a:pt x="733" y="8918"/>
                  </a:cubicBezTo>
                  <a:cubicBezTo>
                    <a:pt x="72" y="10757"/>
                    <a:pt x="-161" y="12529"/>
                    <a:pt x="111" y="14437"/>
                  </a:cubicBezTo>
                  <a:cubicBezTo>
                    <a:pt x="383" y="16345"/>
                    <a:pt x="1160" y="18389"/>
                    <a:pt x="2442" y="19649"/>
                  </a:cubicBezTo>
                  <a:cubicBezTo>
                    <a:pt x="3724" y="20910"/>
                    <a:pt x="5511" y="21387"/>
                    <a:pt x="7531" y="21217"/>
                  </a:cubicBezTo>
                  <a:cubicBezTo>
                    <a:pt x="9551" y="21046"/>
                    <a:pt x="11804" y="20229"/>
                    <a:pt x="13786" y="19207"/>
                  </a:cubicBezTo>
                  <a:cubicBezTo>
                    <a:pt x="15767" y="18184"/>
                    <a:pt x="17476" y="16958"/>
                    <a:pt x="18720" y="15255"/>
                  </a:cubicBezTo>
                  <a:cubicBezTo>
                    <a:pt x="19963" y="13551"/>
                    <a:pt x="20740" y="11371"/>
                    <a:pt x="21089" y="9224"/>
                  </a:cubicBezTo>
                  <a:cubicBezTo>
                    <a:pt x="21439" y="7078"/>
                    <a:pt x="21361" y="4966"/>
                    <a:pt x="20274" y="3535"/>
                  </a:cubicBezTo>
                  <a:cubicBezTo>
                    <a:pt x="19186" y="2104"/>
                    <a:pt x="17088" y="1354"/>
                    <a:pt x="15689" y="1013"/>
                  </a:cubicBezTo>
                  <a:cubicBezTo>
                    <a:pt x="14291" y="673"/>
                    <a:pt x="13592" y="741"/>
                    <a:pt x="12892" y="8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2312697" y="410847"/>
              <a:ext cx="1675125" cy="361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476" fill="norm" stroke="1" extrusionOk="0">
                  <a:moveTo>
                    <a:pt x="229" y="18462"/>
                  </a:moveTo>
                  <a:cubicBezTo>
                    <a:pt x="148" y="17960"/>
                    <a:pt x="66" y="17457"/>
                    <a:pt x="25" y="16892"/>
                  </a:cubicBezTo>
                  <a:cubicBezTo>
                    <a:pt x="-16" y="16327"/>
                    <a:pt x="-16" y="15699"/>
                    <a:pt x="107" y="14820"/>
                  </a:cubicBezTo>
                  <a:cubicBezTo>
                    <a:pt x="229" y="13941"/>
                    <a:pt x="475" y="12811"/>
                    <a:pt x="925" y="11429"/>
                  </a:cubicBezTo>
                  <a:cubicBezTo>
                    <a:pt x="1375" y="10048"/>
                    <a:pt x="2029" y="8416"/>
                    <a:pt x="2766" y="7097"/>
                  </a:cubicBezTo>
                  <a:cubicBezTo>
                    <a:pt x="3502" y="5778"/>
                    <a:pt x="4320" y="4774"/>
                    <a:pt x="5193" y="3957"/>
                  </a:cubicBezTo>
                  <a:cubicBezTo>
                    <a:pt x="6066" y="3141"/>
                    <a:pt x="6993" y="2513"/>
                    <a:pt x="7934" y="1948"/>
                  </a:cubicBezTo>
                  <a:cubicBezTo>
                    <a:pt x="8875" y="1383"/>
                    <a:pt x="9829" y="881"/>
                    <a:pt x="10798" y="504"/>
                  </a:cubicBezTo>
                  <a:cubicBezTo>
                    <a:pt x="11766" y="127"/>
                    <a:pt x="12748" y="-124"/>
                    <a:pt x="13729" y="64"/>
                  </a:cubicBezTo>
                  <a:cubicBezTo>
                    <a:pt x="14711" y="253"/>
                    <a:pt x="15693" y="881"/>
                    <a:pt x="16566" y="2136"/>
                  </a:cubicBezTo>
                  <a:cubicBezTo>
                    <a:pt x="17439" y="3392"/>
                    <a:pt x="18202" y="5276"/>
                    <a:pt x="18884" y="7536"/>
                  </a:cubicBezTo>
                  <a:cubicBezTo>
                    <a:pt x="19566" y="9797"/>
                    <a:pt x="20166" y="12434"/>
                    <a:pt x="20602" y="14820"/>
                  </a:cubicBezTo>
                  <a:cubicBezTo>
                    <a:pt x="21039" y="17206"/>
                    <a:pt x="21311" y="19341"/>
                    <a:pt x="21584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3765571" y="535751"/>
              <a:ext cx="220405" cy="256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600" fill="norm" stroke="1" extrusionOk="0">
                  <a:moveTo>
                    <a:pt x="17728" y="1785"/>
                  </a:moveTo>
                  <a:cubicBezTo>
                    <a:pt x="17321" y="893"/>
                    <a:pt x="16913" y="0"/>
                    <a:pt x="16608" y="0"/>
                  </a:cubicBezTo>
                  <a:cubicBezTo>
                    <a:pt x="16302" y="0"/>
                    <a:pt x="16098" y="893"/>
                    <a:pt x="16811" y="2856"/>
                  </a:cubicBezTo>
                  <a:cubicBezTo>
                    <a:pt x="17525" y="4820"/>
                    <a:pt x="19155" y="7855"/>
                    <a:pt x="20174" y="10443"/>
                  </a:cubicBezTo>
                  <a:cubicBezTo>
                    <a:pt x="21192" y="13031"/>
                    <a:pt x="21600" y="15174"/>
                    <a:pt x="20785" y="16780"/>
                  </a:cubicBezTo>
                  <a:cubicBezTo>
                    <a:pt x="19970" y="18387"/>
                    <a:pt x="17932" y="19458"/>
                    <a:pt x="14264" y="20172"/>
                  </a:cubicBezTo>
                  <a:cubicBezTo>
                    <a:pt x="10596" y="20886"/>
                    <a:pt x="5298" y="212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3659637" y="150007"/>
              <a:ext cx="142283" cy="222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0855" fill="norm" stroke="1" extrusionOk="0">
                  <a:moveTo>
                    <a:pt x="12850" y="1832"/>
                  </a:moveTo>
                  <a:cubicBezTo>
                    <a:pt x="11911" y="1039"/>
                    <a:pt x="10972" y="246"/>
                    <a:pt x="9719" y="48"/>
                  </a:cubicBezTo>
                  <a:cubicBezTo>
                    <a:pt x="8467" y="-150"/>
                    <a:pt x="6902" y="246"/>
                    <a:pt x="5180" y="1633"/>
                  </a:cubicBezTo>
                  <a:cubicBezTo>
                    <a:pt x="3459" y="3021"/>
                    <a:pt x="1580" y="5399"/>
                    <a:pt x="641" y="8668"/>
                  </a:cubicBezTo>
                  <a:cubicBezTo>
                    <a:pt x="-298" y="11938"/>
                    <a:pt x="-298" y="16100"/>
                    <a:pt x="1267" y="18478"/>
                  </a:cubicBezTo>
                  <a:cubicBezTo>
                    <a:pt x="2832" y="20856"/>
                    <a:pt x="5963" y="21450"/>
                    <a:pt x="9563" y="20261"/>
                  </a:cubicBezTo>
                  <a:cubicBezTo>
                    <a:pt x="13163" y="19072"/>
                    <a:pt x="17232" y="16100"/>
                    <a:pt x="19267" y="13325"/>
                  </a:cubicBezTo>
                  <a:cubicBezTo>
                    <a:pt x="21302" y="10551"/>
                    <a:pt x="21302" y="7975"/>
                    <a:pt x="20676" y="6191"/>
                  </a:cubicBezTo>
                  <a:cubicBezTo>
                    <a:pt x="20050" y="4408"/>
                    <a:pt x="18798" y="3417"/>
                    <a:pt x="16919" y="3417"/>
                  </a:cubicBezTo>
                  <a:cubicBezTo>
                    <a:pt x="15041" y="3417"/>
                    <a:pt x="12537" y="4408"/>
                    <a:pt x="10032" y="5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3854471" y="290218"/>
              <a:ext cx="25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4041514" y="169568"/>
              <a:ext cx="9808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169"/>
                    <a:pt x="2735" y="10338"/>
                    <a:pt x="575" y="13938"/>
                  </a:cubicBezTo>
                  <a:cubicBezTo>
                    <a:pt x="-1585" y="17538"/>
                    <a:pt x="2735" y="19569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1934439" y="-1"/>
              <a:ext cx="292181" cy="525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437" fill="norm" stroke="1" extrusionOk="0">
                  <a:moveTo>
                    <a:pt x="6187" y="21437"/>
                  </a:moveTo>
                  <a:cubicBezTo>
                    <a:pt x="4644" y="19363"/>
                    <a:pt x="3101" y="17290"/>
                    <a:pt x="2021" y="14871"/>
                  </a:cubicBezTo>
                  <a:cubicBezTo>
                    <a:pt x="941" y="12451"/>
                    <a:pt x="324" y="9687"/>
                    <a:pt x="92" y="7483"/>
                  </a:cubicBezTo>
                  <a:cubicBezTo>
                    <a:pt x="-139" y="5280"/>
                    <a:pt x="15" y="3639"/>
                    <a:pt x="1095" y="2429"/>
                  </a:cubicBezTo>
                  <a:cubicBezTo>
                    <a:pt x="2175" y="1219"/>
                    <a:pt x="4181" y="442"/>
                    <a:pt x="6727" y="139"/>
                  </a:cubicBezTo>
                  <a:cubicBezTo>
                    <a:pt x="9272" y="-163"/>
                    <a:pt x="12358" y="10"/>
                    <a:pt x="14904" y="831"/>
                  </a:cubicBezTo>
                  <a:cubicBezTo>
                    <a:pt x="17450" y="1651"/>
                    <a:pt x="19455" y="3120"/>
                    <a:pt x="20458" y="4891"/>
                  </a:cubicBezTo>
                  <a:cubicBezTo>
                    <a:pt x="21461" y="6663"/>
                    <a:pt x="21461" y="8736"/>
                    <a:pt x="20998" y="10680"/>
                  </a:cubicBezTo>
                  <a:cubicBezTo>
                    <a:pt x="20535" y="12624"/>
                    <a:pt x="19610" y="14439"/>
                    <a:pt x="18992" y="15605"/>
                  </a:cubicBezTo>
                  <a:cubicBezTo>
                    <a:pt x="18375" y="16771"/>
                    <a:pt x="18067" y="17290"/>
                    <a:pt x="17681" y="17506"/>
                  </a:cubicBezTo>
                  <a:cubicBezTo>
                    <a:pt x="17295" y="17722"/>
                    <a:pt x="16832" y="17635"/>
                    <a:pt x="16370" y="17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2118804" y="363153"/>
              <a:ext cx="224368" cy="100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4" fill="norm" stroke="1" extrusionOk="0">
                  <a:moveTo>
                    <a:pt x="2649" y="3258"/>
                  </a:moveTo>
                  <a:cubicBezTo>
                    <a:pt x="2038" y="1530"/>
                    <a:pt x="1426" y="-198"/>
                    <a:pt x="917" y="18"/>
                  </a:cubicBezTo>
                  <a:cubicBezTo>
                    <a:pt x="408" y="234"/>
                    <a:pt x="0" y="2394"/>
                    <a:pt x="0" y="5850"/>
                  </a:cubicBezTo>
                  <a:cubicBezTo>
                    <a:pt x="0" y="9306"/>
                    <a:pt x="408" y="14058"/>
                    <a:pt x="1019" y="17082"/>
                  </a:cubicBezTo>
                  <a:cubicBezTo>
                    <a:pt x="1630" y="20106"/>
                    <a:pt x="2445" y="21402"/>
                    <a:pt x="5604" y="19890"/>
                  </a:cubicBezTo>
                  <a:cubicBezTo>
                    <a:pt x="8762" y="18378"/>
                    <a:pt x="14264" y="14058"/>
                    <a:pt x="17321" y="11034"/>
                  </a:cubicBezTo>
                  <a:cubicBezTo>
                    <a:pt x="20377" y="8010"/>
                    <a:pt x="20989" y="6282"/>
                    <a:pt x="21600" y="4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2350742" y="71872"/>
              <a:ext cx="102497" cy="148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0978" fill="norm" stroke="1" extrusionOk="0">
                  <a:moveTo>
                    <a:pt x="14293" y="3947"/>
                  </a:moveTo>
                  <a:cubicBezTo>
                    <a:pt x="12970" y="2747"/>
                    <a:pt x="11648" y="1547"/>
                    <a:pt x="9885" y="947"/>
                  </a:cubicBezTo>
                  <a:cubicBezTo>
                    <a:pt x="8122" y="347"/>
                    <a:pt x="5917" y="347"/>
                    <a:pt x="4154" y="2597"/>
                  </a:cubicBezTo>
                  <a:cubicBezTo>
                    <a:pt x="2391" y="4847"/>
                    <a:pt x="1068" y="9347"/>
                    <a:pt x="407" y="12347"/>
                  </a:cubicBezTo>
                  <a:cubicBezTo>
                    <a:pt x="-254" y="15347"/>
                    <a:pt x="-254" y="16847"/>
                    <a:pt x="1509" y="18347"/>
                  </a:cubicBezTo>
                  <a:cubicBezTo>
                    <a:pt x="3273" y="19847"/>
                    <a:pt x="6799" y="21347"/>
                    <a:pt x="10105" y="20897"/>
                  </a:cubicBezTo>
                  <a:cubicBezTo>
                    <a:pt x="13411" y="20447"/>
                    <a:pt x="16497" y="18047"/>
                    <a:pt x="18481" y="14897"/>
                  </a:cubicBezTo>
                  <a:cubicBezTo>
                    <a:pt x="20464" y="11747"/>
                    <a:pt x="21346" y="7847"/>
                    <a:pt x="21346" y="4997"/>
                  </a:cubicBezTo>
                  <a:cubicBezTo>
                    <a:pt x="21346" y="2147"/>
                    <a:pt x="20464" y="347"/>
                    <a:pt x="19362" y="47"/>
                  </a:cubicBezTo>
                  <a:cubicBezTo>
                    <a:pt x="18260" y="-253"/>
                    <a:pt x="16938" y="947"/>
                    <a:pt x="15615" y="21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2565421" y="150518"/>
              <a:ext cx="25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2661141" y="22998"/>
              <a:ext cx="106441" cy="286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480" fill="norm" stroke="1" extrusionOk="0">
                  <a:moveTo>
                    <a:pt x="16424" y="5280"/>
                  </a:moveTo>
                  <a:cubicBezTo>
                    <a:pt x="14730" y="3692"/>
                    <a:pt x="13035" y="2104"/>
                    <a:pt x="11130" y="1151"/>
                  </a:cubicBezTo>
                  <a:cubicBezTo>
                    <a:pt x="9224" y="198"/>
                    <a:pt x="7106" y="-120"/>
                    <a:pt x="5200" y="39"/>
                  </a:cubicBezTo>
                  <a:cubicBezTo>
                    <a:pt x="3294" y="198"/>
                    <a:pt x="1600" y="833"/>
                    <a:pt x="753" y="1548"/>
                  </a:cubicBezTo>
                  <a:cubicBezTo>
                    <a:pt x="-94" y="2262"/>
                    <a:pt x="-94" y="3056"/>
                    <a:pt x="118" y="3851"/>
                  </a:cubicBezTo>
                  <a:cubicBezTo>
                    <a:pt x="330" y="4645"/>
                    <a:pt x="753" y="5439"/>
                    <a:pt x="2024" y="5836"/>
                  </a:cubicBezTo>
                  <a:cubicBezTo>
                    <a:pt x="3294" y="6233"/>
                    <a:pt x="5412" y="6233"/>
                    <a:pt x="8800" y="5677"/>
                  </a:cubicBezTo>
                  <a:cubicBezTo>
                    <a:pt x="12188" y="5121"/>
                    <a:pt x="16847" y="4009"/>
                    <a:pt x="19177" y="3851"/>
                  </a:cubicBezTo>
                  <a:cubicBezTo>
                    <a:pt x="21506" y="3692"/>
                    <a:pt x="21506" y="4486"/>
                    <a:pt x="21082" y="6312"/>
                  </a:cubicBezTo>
                  <a:cubicBezTo>
                    <a:pt x="20659" y="8139"/>
                    <a:pt x="19812" y="10998"/>
                    <a:pt x="19177" y="13698"/>
                  </a:cubicBezTo>
                  <a:cubicBezTo>
                    <a:pt x="18541" y="16398"/>
                    <a:pt x="18118" y="18939"/>
                    <a:pt x="17694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4375982" y="152456"/>
              <a:ext cx="316690" cy="557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407" fill="norm" stroke="1" extrusionOk="0">
                  <a:moveTo>
                    <a:pt x="4666" y="20632"/>
                  </a:moveTo>
                  <a:cubicBezTo>
                    <a:pt x="3950" y="20470"/>
                    <a:pt x="3235" y="20307"/>
                    <a:pt x="2520" y="19658"/>
                  </a:cubicBezTo>
                  <a:cubicBezTo>
                    <a:pt x="1805" y="19008"/>
                    <a:pt x="1089" y="17871"/>
                    <a:pt x="589" y="16125"/>
                  </a:cubicBezTo>
                  <a:cubicBezTo>
                    <a:pt x="88" y="14379"/>
                    <a:pt x="-198" y="12024"/>
                    <a:pt x="160" y="9548"/>
                  </a:cubicBezTo>
                  <a:cubicBezTo>
                    <a:pt x="517" y="7071"/>
                    <a:pt x="1519" y="4473"/>
                    <a:pt x="2591" y="2808"/>
                  </a:cubicBezTo>
                  <a:cubicBezTo>
                    <a:pt x="3664" y="1143"/>
                    <a:pt x="4809" y="412"/>
                    <a:pt x="6382" y="128"/>
                  </a:cubicBezTo>
                  <a:cubicBezTo>
                    <a:pt x="7956" y="-156"/>
                    <a:pt x="9958" y="6"/>
                    <a:pt x="11746" y="859"/>
                  </a:cubicBezTo>
                  <a:cubicBezTo>
                    <a:pt x="13534" y="1712"/>
                    <a:pt x="15108" y="3255"/>
                    <a:pt x="15609" y="5447"/>
                  </a:cubicBezTo>
                  <a:cubicBezTo>
                    <a:pt x="16109" y="7639"/>
                    <a:pt x="15537" y="10482"/>
                    <a:pt x="14750" y="13121"/>
                  </a:cubicBezTo>
                  <a:cubicBezTo>
                    <a:pt x="13964" y="15760"/>
                    <a:pt x="12962" y="18196"/>
                    <a:pt x="12247" y="19617"/>
                  </a:cubicBezTo>
                  <a:cubicBezTo>
                    <a:pt x="11532" y="21038"/>
                    <a:pt x="11103" y="21444"/>
                    <a:pt x="10960" y="21403"/>
                  </a:cubicBezTo>
                  <a:cubicBezTo>
                    <a:pt x="10817" y="21363"/>
                    <a:pt x="10960" y="20876"/>
                    <a:pt x="11103" y="19982"/>
                  </a:cubicBezTo>
                  <a:cubicBezTo>
                    <a:pt x="11246" y="19089"/>
                    <a:pt x="11389" y="17790"/>
                    <a:pt x="11246" y="16978"/>
                  </a:cubicBezTo>
                  <a:cubicBezTo>
                    <a:pt x="11103" y="16166"/>
                    <a:pt x="10674" y="15841"/>
                    <a:pt x="10244" y="15841"/>
                  </a:cubicBezTo>
                  <a:cubicBezTo>
                    <a:pt x="9815" y="15841"/>
                    <a:pt x="9386" y="16166"/>
                    <a:pt x="9100" y="16612"/>
                  </a:cubicBezTo>
                  <a:cubicBezTo>
                    <a:pt x="8814" y="17059"/>
                    <a:pt x="8671" y="17627"/>
                    <a:pt x="8528" y="18115"/>
                  </a:cubicBezTo>
                  <a:cubicBezTo>
                    <a:pt x="8385" y="18602"/>
                    <a:pt x="8242" y="19008"/>
                    <a:pt x="8385" y="19414"/>
                  </a:cubicBezTo>
                  <a:cubicBezTo>
                    <a:pt x="8528" y="19820"/>
                    <a:pt x="8957" y="20226"/>
                    <a:pt x="9529" y="20470"/>
                  </a:cubicBezTo>
                  <a:cubicBezTo>
                    <a:pt x="10101" y="20713"/>
                    <a:pt x="10817" y="20794"/>
                    <a:pt x="12319" y="20591"/>
                  </a:cubicBezTo>
                  <a:cubicBezTo>
                    <a:pt x="13821" y="20388"/>
                    <a:pt x="16109" y="19901"/>
                    <a:pt x="17754" y="19455"/>
                  </a:cubicBezTo>
                  <a:cubicBezTo>
                    <a:pt x="19399" y="19008"/>
                    <a:pt x="20401" y="18602"/>
                    <a:pt x="21402" y="18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4817953" y="361777"/>
              <a:ext cx="95380" cy="153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9" h="20660" fill="norm" stroke="1" extrusionOk="0">
                  <a:moveTo>
                    <a:pt x="19675" y="3182"/>
                  </a:moveTo>
                  <a:cubicBezTo>
                    <a:pt x="18297" y="2045"/>
                    <a:pt x="16918" y="908"/>
                    <a:pt x="15080" y="339"/>
                  </a:cubicBezTo>
                  <a:cubicBezTo>
                    <a:pt x="13241" y="-229"/>
                    <a:pt x="10943" y="-229"/>
                    <a:pt x="8186" y="2329"/>
                  </a:cubicBezTo>
                  <a:cubicBezTo>
                    <a:pt x="5428" y="4887"/>
                    <a:pt x="2211" y="10003"/>
                    <a:pt x="833" y="13413"/>
                  </a:cubicBezTo>
                  <a:cubicBezTo>
                    <a:pt x="-546" y="16824"/>
                    <a:pt x="-86" y="18529"/>
                    <a:pt x="1292" y="19666"/>
                  </a:cubicBezTo>
                  <a:cubicBezTo>
                    <a:pt x="2671" y="20803"/>
                    <a:pt x="4969" y="21371"/>
                    <a:pt x="8416" y="19097"/>
                  </a:cubicBezTo>
                  <a:cubicBezTo>
                    <a:pt x="11863" y="16824"/>
                    <a:pt x="16458" y="11708"/>
                    <a:pt x="18756" y="8297"/>
                  </a:cubicBezTo>
                  <a:cubicBezTo>
                    <a:pt x="21054" y="4887"/>
                    <a:pt x="21054" y="3182"/>
                    <a:pt x="20135" y="1903"/>
                  </a:cubicBezTo>
                  <a:cubicBezTo>
                    <a:pt x="19216" y="624"/>
                    <a:pt x="17377" y="-229"/>
                    <a:pt x="14850" y="55"/>
                  </a:cubicBezTo>
                  <a:cubicBezTo>
                    <a:pt x="12322" y="339"/>
                    <a:pt x="9105" y="1760"/>
                    <a:pt x="5888" y="3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4984771" y="468018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5110420" y="367359"/>
              <a:ext cx="96602" cy="233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231" fill="norm" stroke="1" extrusionOk="0">
                  <a:moveTo>
                    <a:pt x="20974" y="1071"/>
                  </a:moveTo>
                  <a:cubicBezTo>
                    <a:pt x="16378" y="685"/>
                    <a:pt x="11783" y="300"/>
                    <a:pt x="8336" y="107"/>
                  </a:cubicBezTo>
                  <a:cubicBezTo>
                    <a:pt x="4889" y="-86"/>
                    <a:pt x="2591" y="-86"/>
                    <a:pt x="1212" y="685"/>
                  </a:cubicBezTo>
                  <a:cubicBezTo>
                    <a:pt x="-166" y="1457"/>
                    <a:pt x="-626" y="3000"/>
                    <a:pt x="1212" y="4639"/>
                  </a:cubicBezTo>
                  <a:cubicBezTo>
                    <a:pt x="3051" y="6278"/>
                    <a:pt x="7187" y="8014"/>
                    <a:pt x="10174" y="10135"/>
                  </a:cubicBezTo>
                  <a:cubicBezTo>
                    <a:pt x="13161" y="12257"/>
                    <a:pt x="15000" y="14764"/>
                    <a:pt x="14310" y="16789"/>
                  </a:cubicBezTo>
                  <a:cubicBezTo>
                    <a:pt x="13621" y="18814"/>
                    <a:pt x="10404" y="20357"/>
                    <a:pt x="7646" y="20935"/>
                  </a:cubicBezTo>
                  <a:cubicBezTo>
                    <a:pt x="4889" y="21514"/>
                    <a:pt x="2591" y="21128"/>
                    <a:pt x="293" y="207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5156221" y="360018"/>
              <a:ext cx="24765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3323" y="11670"/>
                    <a:pt x="6646" y="3363"/>
                    <a:pt x="10246" y="870"/>
                  </a:cubicBezTo>
                  <a:cubicBezTo>
                    <a:pt x="13846" y="-1622"/>
                    <a:pt x="17723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2356813" y="1203486"/>
              <a:ext cx="1552557" cy="400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496" fill="norm" stroke="1" extrusionOk="0">
                  <a:moveTo>
                    <a:pt x="21058" y="3130"/>
                  </a:moveTo>
                  <a:cubicBezTo>
                    <a:pt x="21234" y="2675"/>
                    <a:pt x="21411" y="2221"/>
                    <a:pt x="21499" y="2448"/>
                  </a:cubicBezTo>
                  <a:cubicBezTo>
                    <a:pt x="21587" y="2675"/>
                    <a:pt x="21587" y="3585"/>
                    <a:pt x="21396" y="5688"/>
                  </a:cubicBezTo>
                  <a:cubicBezTo>
                    <a:pt x="21205" y="7791"/>
                    <a:pt x="20823" y="11088"/>
                    <a:pt x="20367" y="13532"/>
                  </a:cubicBezTo>
                  <a:cubicBezTo>
                    <a:pt x="19912" y="15976"/>
                    <a:pt x="19383" y="17568"/>
                    <a:pt x="18722" y="18648"/>
                  </a:cubicBezTo>
                  <a:cubicBezTo>
                    <a:pt x="18060" y="19728"/>
                    <a:pt x="17267" y="20296"/>
                    <a:pt x="16356" y="20751"/>
                  </a:cubicBezTo>
                  <a:cubicBezTo>
                    <a:pt x="15445" y="21206"/>
                    <a:pt x="14416" y="21547"/>
                    <a:pt x="13388" y="21490"/>
                  </a:cubicBezTo>
                  <a:cubicBezTo>
                    <a:pt x="12359" y="21433"/>
                    <a:pt x="11331" y="20979"/>
                    <a:pt x="10258" y="20296"/>
                  </a:cubicBezTo>
                  <a:cubicBezTo>
                    <a:pt x="9185" y="19614"/>
                    <a:pt x="8069" y="18705"/>
                    <a:pt x="7114" y="17739"/>
                  </a:cubicBezTo>
                  <a:cubicBezTo>
                    <a:pt x="6158" y="16772"/>
                    <a:pt x="5365" y="15749"/>
                    <a:pt x="4586" y="14385"/>
                  </a:cubicBezTo>
                  <a:cubicBezTo>
                    <a:pt x="3807" y="13021"/>
                    <a:pt x="3043" y="11315"/>
                    <a:pt x="2382" y="9610"/>
                  </a:cubicBezTo>
                  <a:cubicBezTo>
                    <a:pt x="1721" y="7905"/>
                    <a:pt x="1163" y="6200"/>
                    <a:pt x="825" y="5176"/>
                  </a:cubicBezTo>
                  <a:cubicBezTo>
                    <a:pt x="487" y="4153"/>
                    <a:pt x="369" y="3812"/>
                    <a:pt x="251" y="3471"/>
                  </a:cubicBezTo>
                  <a:cubicBezTo>
                    <a:pt x="134" y="3130"/>
                    <a:pt x="16" y="2789"/>
                    <a:pt x="2" y="3130"/>
                  </a:cubicBezTo>
                  <a:cubicBezTo>
                    <a:pt x="-13" y="3471"/>
                    <a:pt x="75" y="4494"/>
                    <a:pt x="163" y="5915"/>
                  </a:cubicBezTo>
                  <a:cubicBezTo>
                    <a:pt x="251" y="7336"/>
                    <a:pt x="340" y="9155"/>
                    <a:pt x="384" y="10633"/>
                  </a:cubicBezTo>
                  <a:cubicBezTo>
                    <a:pt x="428" y="12111"/>
                    <a:pt x="428" y="13248"/>
                    <a:pt x="413" y="13532"/>
                  </a:cubicBezTo>
                  <a:cubicBezTo>
                    <a:pt x="398" y="13816"/>
                    <a:pt x="369" y="13248"/>
                    <a:pt x="296" y="11827"/>
                  </a:cubicBezTo>
                  <a:cubicBezTo>
                    <a:pt x="222" y="10406"/>
                    <a:pt x="105" y="8132"/>
                    <a:pt x="90" y="6256"/>
                  </a:cubicBezTo>
                  <a:cubicBezTo>
                    <a:pt x="75" y="4381"/>
                    <a:pt x="163" y="2903"/>
                    <a:pt x="516" y="1823"/>
                  </a:cubicBezTo>
                  <a:cubicBezTo>
                    <a:pt x="869" y="743"/>
                    <a:pt x="1486" y="61"/>
                    <a:pt x="2074" y="4"/>
                  </a:cubicBezTo>
                  <a:cubicBezTo>
                    <a:pt x="2661" y="-53"/>
                    <a:pt x="3220" y="515"/>
                    <a:pt x="3778" y="1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3252809" y="1803105"/>
              <a:ext cx="112697" cy="185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0980" fill="norm" stroke="1" extrusionOk="0">
                  <a:moveTo>
                    <a:pt x="19734" y="540"/>
                  </a:moveTo>
                  <a:cubicBezTo>
                    <a:pt x="16985" y="300"/>
                    <a:pt x="14236" y="60"/>
                    <a:pt x="10898" y="2100"/>
                  </a:cubicBezTo>
                  <a:cubicBezTo>
                    <a:pt x="7560" y="4140"/>
                    <a:pt x="3632" y="8460"/>
                    <a:pt x="1669" y="11820"/>
                  </a:cubicBezTo>
                  <a:cubicBezTo>
                    <a:pt x="-295" y="15180"/>
                    <a:pt x="-295" y="17580"/>
                    <a:pt x="490" y="19140"/>
                  </a:cubicBezTo>
                  <a:cubicBezTo>
                    <a:pt x="1276" y="20700"/>
                    <a:pt x="2847" y="21420"/>
                    <a:pt x="5596" y="20700"/>
                  </a:cubicBezTo>
                  <a:cubicBezTo>
                    <a:pt x="8345" y="19980"/>
                    <a:pt x="12272" y="17820"/>
                    <a:pt x="15218" y="14820"/>
                  </a:cubicBezTo>
                  <a:cubicBezTo>
                    <a:pt x="18163" y="11820"/>
                    <a:pt x="20127" y="7980"/>
                    <a:pt x="20716" y="5340"/>
                  </a:cubicBezTo>
                  <a:cubicBezTo>
                    <a:pt x="21305" y="2700"/>
                    <a:pt x="20520" y="1260"/>
                    <a:pt x="18752" y="540"/>
                  </a:cubicBezTo>
                  <a:cubicBezTo>
                    <a:pt x="16985" y="-180"/>
                    <a:pt x="14236" y="-180"/>
                    <a:pt x="12272" y="540"/>
                  </a:cubicBezTo>
                  <a:cubicBezTo>
                    <a:pt x="10309" y="1260"/>
                    <a:pt x="9130" y="2700"/>
                    <a:pt x="7952" y="41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3454421" y="1972968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3547402" y="1792174"/>
              <a:ext cx="121188" cy="239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291" fill="norm" stroke="1" extrusionOk="0">
                  <a:moveTo>
                    <a:pt x="16867" y="266"/>
                  </a:moveTo>
                  <a:cubicBezTo>
                    <a:pt x="12474" y="78"/>
                    <a:pt x="8080" y="-110"/>
                    <a:pt x="5152" y="78"/>
                  </a:cubicBezTo>
                  <a:cubicBezTo>
                    <a:pt x="2223" y="266"/>
                    <a:pt x="758" y="829"/>
                    <a:pt x="209" y="1580"/>
                  </a:cubicBezTo>
                  <a:cubicBezTo>
                    <a:pt x="-340" y="2332"/>
                    <a:pt x="26" y="3271"/>
                    <a:pt x="3321" y="4961"/>
                  </a:cubicBezTo>
                  <a:cubicBezTo>
                    <a:pt x="6616" y="6652"/>
                    <a:pt x="12840" y="9093"/>
                    <a:pt x="16501" y="11253"/>
                  </a:cubicBezTo>
                  <a:cubicBezTo>
                    <a:pt x="20162" y="13413"/>
                    <a:pt x="21260" y="15292"/>
                    <a:pt x="20894" y="16982"/>
                  </a:cubicBezTo>
                  <a:cubicBezTo>
                    <a:pt x="20528" y="18673"/>
                    <a:pt x="18697" y="20175"/>
                    <a:pt x="16318" y="20833"/>
                  </a:cubicBezTo>
                  <a:cubicBezTo>
                    <a:pt x="13938" y="21490"/>
                    <a:pt x="11009" y="21302"/>
                    <a:pt x="8080" y="21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3594121" y="1738018"/>
              <a:ext cx="2730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56" y="15943"/>
                    <a:pt x="9712" y="10286"/>
                    <a:pt x="13312" y="6686"/>
                  </a:cubicBezTo>
                  <a:cubicBezTo>
                    <a:pt x="16912" y="3086"/>
                    <a:pt x="19256" y="15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6785621" y="901533"/>
              <a:ext cx="415301" cy="1470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555" fill="norm" stroke="1" extrusionOk="0">
                  <a:moveTo>
                    <a:pt x="21513" y="347"/>
                  </a:moveTo>
                  <a:cubicBezTo>
                    <a:pt x="19430" y="192"/>
                    <a:pt x="17347" y="37"/>
                    <a:pt x="15154" y="6"/>
                  </a:cubicBezTo>
                  <a:cubicBezTo>
                    <a:pt x="12961" y="-25"/>
                    <a:pt x="10658" y="68"/>
                    <a:pt x="8849" y="254"/>
                  </a:cubicBezTo>
                  <a:cubicBezTo>
                    <a:pt x="7040" y="441"/>
                    <a:pt x="5724" y="720"/>
                    <a:pt x="4957" y="1356"/>
                  </a:cubicBezTo>
                  <a:cubicBezTo>
                    <a:pt x="4189" y="1992"/>
                    <a:pt x="3970" y="2985"/>
                    <a:pt x="3970" y="3994"/>
                  </a:cubicBezTo>
                  <a:cubicBezTo>
                    <a:pt x="3970" y="5003"/>
                    <a:pt x="4189" y="6027"/>
                    <a:pt x="4354" y="7175"/>
                  </a:cubicBezTo>
                  <a:cubicBezTo>
                    <a:pt x="4518" y="8323"/>
                    <a:pt x="4628" y="9596"/>
                    <a:pt x="4463" y="10806"/>
                  </a:cubicBezTo>
                  <a:cubicBezTo>
                    <a:pt x="4299" y="12016"/>
                    <a:pt x="3860" y="13165"/>
                    <a:pt x="3257" y="14266"/>
                  </a:cubicBezTo>
                  <a:cubicBezTo>
                    <a:pt x="2654" y="15368"/>
                    <a:pt x="1887" y="16423"/>
                    <a:pt x="1284" y="17401"/>
                  </a:cubicBezTo>
                  <a:cubicBezTo>
                    <a:pt x="681" y="18378"/>
                    <a:pt x="242" y="19278"/>
                    <a:pt x="77" y="19884"/>
                  </a:cubicBezTo>
                  <a:cubicBezTo>
                    <a:pt x="-87" y="20489"/>
                    <a:pt x="23" y="20799"/>
                    <a:pt x="297" y="21032"/>
                  </a:cubicBezTo>
                  <a:cubicBezTo>
                    <a:pt x="571" y="21265"/>
                    <a:pt x="1009" y="21420"/>
                    <a:pt x="2106" y="21497"/>
                  </a:cubicBezTo>
                  <a:cubicBezTo>
                    <a:pt x="3202" y="21575"/>
                    <a:pt x="4957" y="21575"/>
                    <a:pt x="7204" y="21497"/>
                  </a:cubicBezTo>
                  <a:cubicBezTo>
                    <a:pt x="9452" y="21420"/>
                    <a:pt x="12193" y="21265"/>
                    <a:pt x="14934" y="21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8788421" y="981146"/>
              <a:ext cx="468989" cy="1508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562" fill="norm" stroke="1" extrusionOk="0">
                  <a:moveTo>
                    <a:pt x="0" y="199"/>
                  </a:moveTo>
                  <a:cubicBezTo>
                    <a:pt x="1751" y="108"/>
                    <a:pt x="3503" y="17"/>
                    <a:pt x="6130" y="2"/>
                  </a:cubicBezTo>
                  <a:cubicBezTo>
                    <a:pt x="8757" y="-13"/>
                    <a:pt x="12259" y="48"/>
                    <a:pt x="14789" y="123"/>
                  </a:cubicBezTo>
                  <a:cubicBezTo>
                    <a:pt x="17319" y="199"/>
                    <a:pt x="18876" y="290"/>
                    <a:pt x="19849" y="411"/>
                  </a:cubicBezTo>
                  <a:cubicBezTo>
                    <a:pt x="20822" y="532"/>
                    <a:pt x="21211" y="683"/>
                    <a:pt x="21405" y="1016"/>
                  </a:cubicBezTo>
                  <a:cubicBezTo>
                    <a:pt x="21600" y="1348"/>
                    <a:pt x="21600" y="1863"/>
                    <a:pt x="21454" y="2740"/>
                  </a:cubicBezTo>
                  <a:cubicBezTo>
                    <a:pt x="21308" y="3617"/>
                    <a:pt x="21016" y="4858"/>
                    <a:pt x="20870" y="6128"/>
                  </a:cubicBezTo>
                  <a:cubicBezTo>
                    <a:pt x="20724" y="7399"/>
                    <a:pt x="20724" y="8700"/>
                    <a:pt x="20724" y="9925"/>
                  </a:cubicBezTo>
                  <a:cubicBezTo>
                    <a:pt x="20724" y="11150"/>
                    <a:pt x="20724" y="12300"/>
                    <a:pt x="20676" y="13419"/>
                  </a:cubicBezTo>
                  <a:cubicBezTo>
                    <a:pt x="20627" y="14538"/>
                    <a:pt x="20530" y="15627"/>
                    <a:pt x="20432" y="16611"/>
                  </a:cubicBezTo>
                  <a:cubicBezTo>
                    <a:pt x="20335" y="17594"/>
                    <a:pt x="20238" y="18471"/>
                    <a:pt x="20092" y="19137"/>
                  </a:cubicBezTo>
                  <a:cubicBezTo>
                    <a:pt x="19946" y="19802"/>
                    <a:pt x="19751" y="20256"/>
                    <a:pt x="19557" y="20558"/>
                  </a:cubicBezTo>
                  <a:cubicBezTo>
                    <a:pt x="19362" y="20861"/>
                    <a:pt x="19168" y="21012"/>
                    <a:pt x="17562" y="21179"/>
                  </a:cubicBezTo>
                  <a:cubicBezTo>
                    <a:pt x="15957" y="21345"/>
                    <a:pt x="12941" y="21526"/>
                    <a:pt x="10605" y="21557"/>
                  </a:cubicBezTo>
                  <a:cubicBezTo>
                    <a:pt x="8270" y="21587"/>
                    <a:pt x="6616" y="21466"/>
                    <a:pt x="4962" y="21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6349764" y="1038637"/>
              <a:ext cx="216158" cy="241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0850" fill="norm" stroke="1" extrusionOk="0">
                  <a:moveTo>
                    <a:pt x="11979" y="4469"/>
                  </a:moveTo>
                  <a:cubicBezTo>
                    <a:pt x="12189" y="3005"/>
                    <a:pt x="12399" y="1541"/>
                    <a:pt x="11979" y="717"/>
                  </a:cubicBezTo>
                  <a:cubicBezTo>
                    <a:pt x="11560" y="-107"/>
                    <a:pt x="10511" y="-290"/>
                    <a:pt x="8938" y="534"/>
                  </a:cubicBezTo>
                  <a:cubicBezTo>
                    <a:pt x="7366" y="1357"/>
                    <a:pt x="5268" y="3188"/>
                    <a:pt x="3486" y="5751"/>
                  </a:cubicBezTo>
                  <a:cubicBezTo>
                    <a:pt x="1703" y="8313"/>
                    <a:pt x="235" y="11608"/>
                    <a:pt x="26" y="14446"/>
                  </a:cubicBezTo>
                  <a:cubicBezTo>
                    <a:pt x="-184" y="17283"/>
                    <a:pt x="865" y="19663"/>
                    <a:pt x="4639" y="20486"/>
                  </a:cubicBezTo>
                  <a:cubicBezTo>
                    <a:pt x="8414" y="21310"/>
                    <a:pt x="14915" y="20578"/>
                    <a:pt x="21416" y="198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6350021" y="2040701"/>
              <a:ext cx="88901" cy="268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680"/>
                  </a:moveTo>
                  <a:cubicBezTo>
                    <a:pt x="19029" y="340"/>
                    <a:pt x="16457" y="0"/>
                    <a:pt x="12857" y="0"/>
                  </a:cubicBezTo>
                  <a:cubicBezTo>
                    <a:pt x="9257" y="0"/>
                    <a:pt x="4629" y="340"/>
                    <a:pt x="2314" y="1191"/>
                  </a:cubicBezTo>
                  <a:cubicBezTo>
                    <a:pt x="0" y="2041"/>
                    <a:pt x="0" y="3402"/>
                    <a:pt x="1800" y="4762"/>
                  </a:cubicBezTo>
                  <a:cubicBezTo>
                    <a:pt x="3600" y="6123"/>
                    <a:pt x="7200" y="7483"/>
                    <a:pt x="11571" y="9014"/>
                  </a:cubicBezTo>
                  <a:cubicBezTo>
                    <a:pt x="15943" y="10545"/>
                    <a:pt x="21086" y="12246"/>
                    <a:pt x="21343" y="14372"/>
                  </a:cubicBezTo>
                  <a:cubicBezTo>
                    <a:pt x="21600" y="16498"/>
                    <a:pt x="16971" y="19049"/>
                    <a:pt x="12600" y="20324"/>
                  </a:cubicBezTo>
                  <a:cubicBezTo>
                    <a:pt x="8229" y="21600"/>
                    <a:pt x="4114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7165504" y="570429"/>
              <a:ext cx="149718" cy="183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261" fill="norm" stroke="1" extrusionOk="0">
                  <a:moveTo>
                    <a:pt x="15820" y="4325"/>
                  </a:moveTo>
                  <a:cubicBezTo>
                    <a:pt x="15820" y="3097"/>
                    <a:pt x="15820" y="1870"/>
                    <a:pt x="14770" y="1011"/>
                  </a:cubicBezTo>
                  <a:cubicBezTo>
                    <a:pt x="13720" y="152"/>
                    <a:pt x="11620" y="-339"/>
                    <a:pt x="9520" y="275"/>
                  </a:cubicBezTo>
                  <a:cubicBezTo>
                    <a:pt x="7420" y="888"/>
                    <a:pt x="5320" y="2606"/>
                    <a:pt x="3370" y="5429"/>
                  </a:cubicBezTo>
                  <a:cubicBezTo>
                    <a:pt x="1420" y="8252"/>
                    <a:pt x="-380" y="12179"/>
                    <a:pt x="70" y="14879"/>
                  </a:cubicBezTo>
                  <a:cubicBezTo>
                    <a:pt x="520" y="17579"/>
                    <a:pt x="3220" y="19052"/>
                    <a:pt x="7120" y="19911"/>
                  </a:cubicBezTo>
                  <a:cubicBezTo>
                    <a:pt x="11020" y="20770"/>
                    <a:pt x="16120" y="21016"/>
                    <a:pt x="21220" y="212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8724921" y="555342"/>
              <a:ext cx="154933" cy="230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353" fill="norm" stroke="1" extrusionOk="0">
                  <a:moveTo>
                    <a:pt x="21016" y="7215"/>
                  </a:moveTo>
                  <a:cubicBezTo>
                    <a:pt x="21016" y="6233"/>
                    <a:pt x="21016" y="5251"/>
                    <a:pt x="21162" y="4073"/>
                  </a:cubicBezTo>
                  <a:cubicBezTo>
                    <a:pt x="21308" y="2895"/>
                    <a:pt x="21600" y="1520"/>
                    <a:pt x="21016" y="735"/>
                  </a:cubicBezTo>
                  <a:cubicBezTo>
                    <a:pt x="20432" y="-51"/>
                    <a:pt x="18973" y="-247"/>
                    <a:pt x="17076" y="342"/>
                  </a:cubicBezTo>
                  <a:cubicBezTo>
                    <a:pt x="15178" y="931"/>
                    <a:pt x="12843" y="2306"/>
                    <a:pt x="11092" y="3877"/>
                  </a:cubicBezTo>
                  <a:cubicBezTo>
                    <a:pt x="9341" y="5448"/>
                    <a:pt x="8173" y="7215"/>
                    <a:pt x="7589" y="8589"/>
                  </a:cubicBezTo>
                  <a:cubicBezTo>
                    <a:pt x="7005" y="9964"/>
                    <a:pt x="7005" y="10946"/>
                    <a:pt x="8757" y="12222"/>
                  </a:cubicBezTo>
                  <a:cubicBezTo>
                    <a:pt x="10508" y="13498"/>
                    <a:pt x="14011" y="15069"/>
                    <a:pt x="15762" y="16346"/>
                  </a:cubicBezTo>
                  <a:cubicBezTo>
                    <a:pt x="17514" y="17622"/>
                    <a:pt x="17514" y="18604"/>
                    <a:pt x="15908" y="19389"/>
                  </a:cubicBezTo>
                  <a:cubicBezTo>
                    <a:pt x="14303" y="20175"/>
                    <a:pt x="11092" y="20764"/>
                    <a:pt x="8173" y="21058"/>
                  </a:cubicBezTo>
                  <a:cubicBezTo>
                    <a:pt x="5254" y="21353"/>
                    <a:pt x="2627" y="21353"/>
                    <a:pt x="0" y="21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7085492" y="1522118"/>
              <a:ext cx="345158" cy="33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1651" y="0"/>
                  </a:moveTo>
                  <a:cubicBezTo>
                    <a:pt x="861" y="0"/>
                    <a:pt x="71" y="0"/>
                    <a:pt x="5" y="1350"/>
                  </a:cubicBezTo>
                  <a:cubicBezTo>
                    <a:pt x="-61" y="2700"/>
                    <a:pt x="598" y="5400"/>
                    <a:pt x="3363" y="6750"/>
                  </a:cubicBezTo>
                  <a:cubicBezTo>
                    <a:pt x="6129" y="8100"/>
                    <a:pt x="11002" y="8100"/>
                    <a:pt x="14098" y="8100"/>
                  </a:cubicBezTo>
                  <a:cubicBezTo>
                    <a:pt x="17193" y="8100"/>
                    <a:pt x="18510" y="8100"/>
                    <a:pt x="19563" y="7425"/>
                  </a:cubicBezTo>
                  <a:cubicBezTo>
                    <a:pt x="20617" y="6750"/>
                    <a:pt x="21407" y="5400"/>
                    <a:pt x="21473" y="4725"/>
                  </a:cubicBezTo>
                  <a:cubicBezTo>
                    <a:pt x="21539" y="4050"/>
                    <a:pt x="20880" y="4050"/>
                    <a:pt x="18049" y="4050"/>
                  </a:cubicBezTo>
                  <a:cubicBezTo>
                    <a:pt x="15217" y="4050"/>
                    <a:pt x="10212" y="4050"/>
                    <a:pt x="7249" y="4725"/>
                  </a:cubicBezTo>
                  <a:cubicBezTo>
                    <a:pt x="4285" y="5400"/>
                    <a:pt x="3363" y="6750"/>
                    <a:pt x="2573" y="8775"/>
                  </a:cubicBezTo>
                  <a:cubicBezTo>
                    <a:pt x="1783" y="10800"/>
                    <a:pt x="1124" y="13500"/>
                    <a:pt x="1190" y="16200"/>
                  </a:cubicBezTo>
                  <a:cubicBezTo>
                    <a:pt x="1256" y="18900"/>
                    <a:pt x="2046" y="21600"/>
                    <a:pt x="4483" y="21600"/>
                  </a:cubicBezTo>
                  <a:cubicBezTo>
                    <a:pt x="6919" y="21600"/>
                    <a:pt x="11002" y="18900"/>
                    <a:pt x="13966" y="14850"/>
                  </a:cubicBezTo>
                  <a:cubicBezTo>
                    <a:pt x="16929" y="10800"/>
                    <a:pt x="18773" y="5400"/>
                    <a:pt x="206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6305571" y="1388768"/>
              <a:ext cx="1841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6369071" y="1414168"/>
              <a:ext cx="1016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7061221" y="804568"/>
              <a:ext cx="825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7099321" y="842668"/>
              <a:ext cx="57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7036399" y="1127869"/>
              <a:ext cx="94673" cy="238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187" fill="norm" stroke="1" extrusionOk="0">
                  <a:moveTo>
                    <a:pt x="21469" y="9064"/>
                  </a:moveTo>
                  <a:cubicBezTo>
                    <a:pt x="21469" y="8125"/>
                    <a:pt x="21469" y="7186"/>
                    <a:pt x="20989" y="5871"/>
                  </a:cubicBezTo>
                  <a:cubicBezTo>
                    <a:pt x="20509" y="4556"/>
                    <a:pt x="19549" y="2866"/>
                    <a:pt x="17869" y="2396"/>
                  </a:cubicBezTo>
                  <a:cubicBezTo>
                    <a:pt x="16189" y="1927"/>
                    <a:pt x="13789" y="2678"/>
                    <a:pt x="10669" y="5120"/>
                  </a:cubicBezTo>
                  <a:cubicBezTo>
                    <a:pt x="7549" y="7562"/>
                    <a:pt x="3709" y="11694"/>
                    <a:pt x="1789" y="14323"/>
                  </a:cubicBezTo>
                  <a:cubicBezTo>
                    <a:pt x="-131" y="16953"/>
                    <a:pt x="-131" y="18080"/>
                    <a:pt x="109" y="19113"/>
                  </a:cubicBezTo>
                  <a:cubicBezTo>
                    <a:pt x="349" y="20146"/>
                    <a:pt x="829" y="21085"/>
                    <a:pt x="3709" y="21179"/>
                  </a:cubicBezTo>
                  <a:cubicBezTo>
                    <a:pt x="6589" y="21273"/>
                    <a:pt x="11869" y="20522"/>
                    <a:pt x="15469" y="17892"/>
                  </a:cubicBezTo>
                  <a:cubicBezTo>
                    <a:pt x="19069" y="15263"/>
                    <a:pt x="20989" y="10755"/>
                    <a:pt x="20749" y="7374"/>
                  </a:cubicBezTo>
                  <a:cubicBezTo>
                    <a:pt x="20509" y="3993"/>
                    <a:pt x="18109" y="1739"/>
                    <a:pt x="15709" y="706"/>
                  </a:cubicBezTo>
                  <a:cubicBezTo>
                    <a:pt x="13309" y="-327"/>
                    <a:pt x="10909" y="-139"/>
                    <a:pt x="10429" y="706"/>
                  </a:cubicBezTo>
                  <a:cubicBezTo>
                    <a:pt x="9949" y="1551"/>
                    <a:pt x="11389" y="3054"/>
                    <a:pt x="12829" y="4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7226321" y="1249068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7331721" y="1078179"/>
              <a:ext cx="110501" cy="335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429" fill="norm" stroke="1" extrusionOk="0">
                  <a:moveTo>
                    <a:pt x="15163" y="5229"/>
                  </a:moveTo>
                  <a:cubicBezTo>
                    <a:pt x="13940" y="3609"/>
                    <a:pt x="12718" y="1989"/>
                    <a:pt x="11087" y="1044"/>
                  </a:cubicBezTo>
                  <a:cubicBezTo>
                    <a:pt x="9457" y="99"/>
                    <a:pt x="7419" y="-171"/>
                    <a:pt x="5585" y="99"/>
                  </a:cubicBezTo>
                  <a:cubicBezTo>
                    <a:pt x="3751" y="369"/>
                    <a:pt x="2121" y="1179"/>
                    <a:pt x="1102" y="1922"/>
                  </a:cubicBezTo>
                  <a:cubicBezTo>
                    <a:pt x="84" y="2664"/>
                    <a:pt x="-324" y="3339"/>
                    <a:pt x="287" y="4217"/>
                  </a:cubicBezTo>
                  <a:cubicBezTo>
                    <a:pt x="899" y="5094"/>
                    <a:pt x="2529" y="6174"/>
                    <a:pt x="4363" y="6579"/>
                  </a:cubicBezTo>
                  <a:cubicBezTo>
                    <a:pt x="6197" y="6984"/>
                    <a:pt x="8234" y="6714"/>
                    <a:pt x="10476" y="6174"/>
                  </a:cubicBezTo>
                  <a:cubicBezTo>
                    <a:pt x="12718" y="5634"/>
                    <a:pt x="15163" y="4824"/>
                    <a:pt x="16385" y="4757"/>
                  </a:cubicBezTo>
                  <a:cubicBezTo>
                    <a:pt x="17608" y="4689"/>
                    <a:pt x="17608" y="5364"/>
                    <a:pt x="18016" y="7929"/>
                  </a:cubicBezTo>
                  <a:cubicBezTo>
                    <a:pt x="18423" y="10494"/>
                    <a:pt x="19238" y="14949"/>
                    <a:pt x="19850" y="17514"/>
                  </a:cubicBezTo>
                  <a:cubicBezTo>
                    <a:pt x="20461" y="20079"/>
                    <a:pt x="20868" y="20754"/>
                    <a:pt x="21276" y="21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8561938" y="1219561"/>
              <a:ext cx="105834" cy="196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7" fill="norm" stroke="1" extrusionOk="0">
                  <a:moveTo>
                    <a:pt x="21600" y="437"/>
                  </a:moveTo>
                  <a:cubicBezTo>
                    <a:pt x="19440" y="-13"/>
                    <a:pt x="17280" y="-463"/>
                    <a:pt x="13824" y="999"/>
                  </a:cubicBezTo>
                  <a:cubicBezTo>
                    <a:pt x="10368" y="2462"/>
                    <a:pt x="5616" y="5837"/>
                    <a:pt x="3024" y="8987"/>
                  </a:cubicBezTo>
                  <a:cubicBezTo>
                    <a:pt x="432" y="12137"/>
                    <a:pt x="0" y="15062"/>
                    <a:pt x="0" y="17087"/>
                  </a:cubicBezTo>
                  <a:cubicBezTo>
                    <a:pt x="0" y="19112"/>
                    <a:pt x="432" y="20237"/>
                    <a:pt x="1728" y="20687"/>
                  </a:cubicBezTo>
                  <a:cubicBezTo>
                    <a:pt x="3024" y="21137"/>
                    <a:pt x="5184" y="20912"/>
                    <a:pt x="7992" y="19562"/>
                  </a:cubicBezTo>
                  <a:cubicBezTo>
                    <a:pt x="10800" y="18212"/>
                    <a:pt x="14256" y="15737"/>
                    <a:pt x="16200" y="13149"/>
                  </a:cubicBezTo>
                  <a:cubicBezTo>
                    <a:pt x="18144" y="10562"/>
                    <a:pt x="18576" y="7862"/>
                    <a:pt x="17928" y="6174"/>
                  </a:cubicBezTo>
                  <a:cubicBezTo>
                    <a:pt x="17280" y="4487"/>
                    <a:pt x="15552" y="3812"/>
                    <a:pt x="13392" y="4037"/>
                  </a:cubicBezTo>
                  <a:cubicBezTo>
                    <a:pt x="11232" y="4262"/>
                    <a:pt x="8640" y="5387"/>
                    <a:pt x="6048" y="6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8737621" y="1350668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8881554" y="1230018"/>
              <a:ext cx="8468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871"/>
                    <a:pt x="0" y="9741"/>
                    <a:pt x="0" y="13341"/>
                  </a:cubicBezTo>
                  <a:cubicBezTo>
                    <a:pt x="0" y="16941"/>
                    <a:pt x="10800" y="192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9175771" y="1357018"/>
              <a:ext cx="4889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8514"/>
                    <a:pt x="6171" y="15429"/>
                    <a:pt x="9117" y="12857"/>
                  </a:cubicBezTo>
                  <a:cubicBezTo>
                    <a:pt x="12062" y="10286"/>
                    <a:pt x="14868" y="8229"/>
                    <a:pt x="16925" y="6171"/>
                  </a:cubicBezTo>
                  <a:cubicBezTo>
                    <a:pt x="18982" y="4114"/>
                    <a:pt x="20291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9582656" y="1268118"/>
              <a:ext cx="108313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8" h="21600" fill="norm" stroke="1" extrusionOk="0">
                  <a:moveTo>
                    <a:pt x="3508" y="0"/>
                  </a:moveTo>
                  <a:cubicBezTo>
                    <a:pt x="1508" y="0"/>
                    <a:pt x="-492" y="0"/>
                    <a:pt x="108" y="514"/>
                  </a:cubicBezTo>
                  <a:cubicBezTo>
                    <a:pt x="708" y="1029"/>
                    <a:pt x="3908" y="2057"/>
                    <a:pt x="7708" y="3086"/>
                  </a:cubicBezTo>
                  <a:cubicBezTo>
                    <a:pt x="11508" y="4114"/>
                    <a:pt x="15908" y="5143"/>
                    <a:pt x="18308" y="6429"/>
                  </a:cubicBezTo>
                  <a:cubicBezTo>
                    <a:pt x="20708" y="7714"/>
                    <a:pt x="21108" y="9257"/>
                    <a:pt x="19508" y="11186"/>
                  </a:cubicBezTo>
                  <a:cubicBezTo>
                    <a:pt x="17908" y="13114"/>
                    <a:pt x="14308" y="15429"/>
                    <a:pt x="12508" y="17229"/>
                  </a:cubicBezTo>
                  <a:cubicBezTo>
                    <a:pt x="10708" y="19029"/>
                    <a:pt x="10708" y="20314"/>
                    <a:pt x="1070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9940860" y="1141118"/>
              <a:ext cx="263612" cy="260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472" fill="norm" stroke="1" extrusionOk="0">
                  <a:moveTo>
                    <a:pt x="21521" y="0"/>
                  </a:moveTo>
                  <a:cubicBezTo>
                    <a:pt x="19793" y="0"/>
                    <a:pt x="18065" y="0"/>
                    <a:pt x="16251" y="610"/>
                  </a:cubicBezTo>
                  <a:cubicBezTo>
                    <a:pt x="14436" y="1219"/>
                    <a:pt x="12535" y="2439"/>
                    <a:pt x="11412" y="3484"/>
                  </a:cubicBezTo>
                  <a:cubicBezTo>
                    <a:pt x="10289" y="4529"/>
                    <a:pt x="9943" y="5400"/>
                    <a:pt x="10203" y="6097"/>
                  </a:cubicBezTo>
                  <a:cubicBezTo>
                    <a:pt x="10462" y="6794"/>
                    <a:pt x="11326" y="7316"/>
                    <a:pt x="12190" y="7752"/>
                  </a:cubicBezTo>
                  <a:cubicBezTo>
                    <a:pt x="13054" y="8187"/>
                    <a:pt x="13918" y="8535"/>
                    <a:pt x="14523" y="9145"/>
                  </a:cubicBezTo>
                  <a:cubicBezTo>
                    <a:pt x="15127" y="9755"/>
                    <a:pt x="15473" y="10626"/>
                    <a:pt x="15214" y="11410"/>
                  </a:cubicBezTo>
                  <a:cubicBezTo>
                    <a:pt x="14955" y="12194"/>
                    <a:pt x="14091" y="12890"/>
                    <a:pt x="11758" y="14023"/>
                  </a:cubicBezTo>
                  <a:cubicBezTo>
                    <a:pt x="9425" y="15155"/>
                    <a:pt x="5623" y="16723"/>
                    <a:pt x="3291" y="17768"/>
                  </a:cubicBezTo>
                  <a:cubicBezTo>
                    <a:pt x="958" y="18813"/>
                    <a:pt x="94" y="19335"/>
                    <a:pt x="7" y="19945"/>
                  </a:cubicBezTo>
                  <a:cubicBezTo>
                    <a:pt x="-79" y="20555"/>
                    <a:pt x="612" y="21252"/>
                    <a:pt x="3118" y="21426"/>
                  </a:cubicBezTo>
                  <a:cubicBezTo>
                    <a:pt x="5623" y="21600"/>
                    <a:pt x="9943" y="21252"/>
                    <a:pt x="13227" y="20816"/>
                  </a:cubicBezTo>
                  <a:cubicBezTo>
                    <a:pt x="16510" y="20381"/>
                    <a:pt x="18756" y="19858"/>
                    <a:pt x="21003" y="19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10553721" y="1255418"/>
              <a:ext cx="95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10541021" y="1312568"/>
              <a:ext cx="133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10880464" y="1172868"/>
              <a:ext cx="9808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6039"/>
                    <a:pt x="2735" y="12077"/>
                    <a:pt x="575" y="15677"/>
                  </a:cubicBezTo>
                  <a:cubicBezTo>
                    <a:pt x="-1585" y="19277"/>
                    <a:pt x="2735" y="20439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7048521" y="2182518"/>
              <a:ext cx="400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43" y="20400"/>
                    <a:pt x="7086" y="19200"/>
                    <a:pt x="9714" y="18000"/>
                  </a:cubicBezTo>
                  <a:cubicBezTo>
                    <a:pt x="12343" y="16800"/>
                    <a:pt x="14057" y="15600"/>
                    <a:pt x="13200" y="14400"/>
                  </a:cubicBezTo>
                  <a:cubicBezTo>
                    <a:pt x="12343" y="13200"/>
                    <a:pt x="8914" y="12000"/>
                    <a:pt x="6857" y="11400"/>
                  </a:cubicBezTo>
                  <a:cubicBezTo>
                    <a:pt x="4800" y="10800"/>
                    <a:pt x="4114" y="10800"/>
                    <a:pt x="3429" y="10800"/>
                  </a:cubicBezTo>
                  <a:cubicBezTo>
                    <a:pt x="2743" y="10800"/>
                    <a:pt x="2057" y="10800"/>
                    <a:pt x="2057" y="10800"/>
                  </a:cubicBezTo>
                  <a:cubicBezTo>
                    <a:pt x="2057" y="10800"/>
                    <a:pt x="2743" y="10800"/>
                    <a:pt x="4971" y="9600"/>
                  </a:cubicBezTo>
                  <a:cubicBezTo>
                    <a:pt x="7200" y="8400"/>
                    <a:pt x="10971" y="6000"/>
                    <a:pt x="14000" y="4200"/>
                  </a:cubicBezTo>
                  <a:cubicBezTo>
                    <a:pt x="17029" y="2400"/>
                    <a:pt x="19314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6261121" y="2456294"/>
              <a:ext cx="209551" cy="61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9" fill="norm" stroke="1" extrusionOk="0">
                  <a:moveTo>
                    <a:pt x="0" y="4073"/>
                  </a:moveTo>
                  <a:cubicBezTo>
                    <a:pt x="5673" y="2633"/>
                    <a:pt x="11345" y="1193"/>
                    <a:pt x="14836" y="473"/>
                  </a:cubicBezTo>
                  <a:cubicBezTo>
                    <a:pt x="18327" y="-247"/>
                    <a:pt x="19636" y="-247"/>
                    <a:pt x="19636" y="1193"/>
                  </a:cubicBezTo>
                  <a:cubicBezTo>
                    <a:pt x="19636" y="2633"/>
                    <a:pt x="18327" y="5513"/>
                    <a:pt x="16364" y="7673"/>
                  </a:cubicBezTo>
                  <a:cubicBezTo>
                    <a:pt x="14400" y="9833"/>
                    <a:pt x="11782" y="11273"/>
                    <a:pt x="9709" y="13433"/>
                  </a:cubicBezTo>
                  <a:cubicBezTo>
                    <a:pt x="7636" y="15593"/>
                    <a:pt x="6109" y="18473"/>
                    <a:pt x="6000" y="19913"/>
                  </a:cubicBezTo>
                  <a:cubicBezTo>
                    <a:pt x="5891" y="21353"/>
                    <a:pt x="7200" y="21353"/>
                    <a:pt x="10036" y="18473"/>
                  </a:cubicBezTo>
                  <a:cubicBezTo>
                    <a:pt x="12873" y="15593"/>
                    <a:pt x="17236" y="9833"/>
                    <a:pt x="21600" y="4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7056545" y="1874454"/>
              <a:ext cx="99927" cy="208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1" h="20876" fill="norm" stroke="1" extrusionOk="0">
                  <a:moveTo>
                    <a:pt x="14199" y="962"/>
                  </a:moveTo>
                  <a:cubicBezTo>
                    <a:pt x="11995" y="326"/>
                    <a:pt x="9791" y="-309"/>
                    <a:pt x="7587" y="220"/>
                  </a:cubicBezTo>
                  <a:cubicBezTo>
                    <a:pt x="5382" y="750"/>
                    <a:pt x="3178" y="2444"/>
                    <a:pt x="1635" y="5303"/>
                  </a:cubicBezTo>
                  <a:cubicBezTo>
                    <a:pt x="93" y="8162"/>
                    <a:pt x="-789" y="12185"/>
                    <a:pt x="974" y="15150"/>
                  </a:cubicBezTo>
                  <a:cubicBezTo>
                    <a:pt x="2738" y="18115"/>
                    <a:pt x="7146" y="20020"/>
                    <a:pt x="10452" y="20656"/>
                  </a:cubicBezTo>
                  <a:cubicBezTo>
                    <a:pt x="13758" y="21291"/>
                    <a:pt x="15962" y="20656"/>
                    <a:pt x="17725" y="17373"/>
                  </a:cubicBezTo>
                  <a:cubicBezTo>
                    <a:pt x="19489" y="14091"/>
                    <a:pt x="20811" y="8162"/>
                    <a:pt x="20811" y="4667"/>
                  </a:cubicBezTo>
                  <a:cubicBezTo>
                    <a:pt x="20811" y="1173"/>
                    <a:pt x="19489" y="115"/>
                    <a:pt x="16403" y="9"/>
                  </a:cubicBezTo>
                  <a:cubicBezTo>
                    <a:pt x="13317" y="-97"/>
                    <a:pt x="8468" y="750"/>
                    <a:pt x="6044" y="1915"/>
                  </a:cubicBezTo>
                  <a:cubicBezTo>
                    <a:pt x="3619" y="3079"/>
                    <a:pt x="3619" y="4562"/>
                    <a:pt x="3619" y="60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7270771" y="1979318"/>
              <a:ext cx="1" cy="317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7346090" y="1845960"/>
              <a:ext cx="94686" cy="254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8" h="21150" fill="norm" stroke="1" extrusionOk="0">
                  <a:moveTo>
                    <a:pt x="12600" y="3162"/>
                  </a:moveTo>
                  <a:cubicBezTo>
                    <a:pt x="12140" y="2284"/>
                    <a:pt x="11681" y="1405"/>
                    <a:pt x="9612" y="791"/>
                  </a:cubicBezTo>
                  <a:cubicBezTo>
                    <a:pt x="7544" y="176"/>
                    <a:pt x="3868" y="-175"/>
                    <a:pt x="1800" y="88"/>
                  </a:cubicBezTo>
                  <a:cubicBezTo>
                    <a:pt x="-268" y="352"/>
                    <a:pt x="-728" y="1230"/>
                    <a:pt x="1340" y="3162"/>
                  </a:cubicBezTo>
                  <a:cubicBezTo>
                    <a:pt x="3408" y="5093"/>
                    <a:pt x="8004" y="8079"/>
                    <a:pt x="11681" y="10362"/>
                  </a:cubicBezTo>
                  <a:cubicBezTo>
                    <a:pt x="15357" y="12645"/>
                    <a:pt x="18115" y="14225"/>
                    <a:pt x="19493" y="15893"/>
                  </a:cubicBezTo>
                  <a:cubicBezTo>
                    <a:pt x="20872" y="17562"/>
                    <a:pt x="20872" y="19318"/>
                    <a:pt x="19723" y="20284"/>
                  </a:cubicBezTo>
                  <a:cubicBezTo>
                    <a:pt x="18574" y="21249"/>
                    <a:pt x="16276" y="21425"/>
                    <a:pt x="13978" y="20723"/>
                  </a:cubicBezTo>
                  <a:cubicBezTo>
                    <a:pt x="11681" y="20020"/>
                    <a:pt x="9383" y="18440"/>
                    <a:pt x="7085" y="16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7385071" y="1820568"/>
              <a:ext cx="196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45" y="18000"/>
                    <a:pt x="9290" y="14400"/>
                    <a:pt x="12890" y="10800"/>
                  </a:cubicBezTo>
                  <a:cubicBezTo>
                    <a:pt x="16490" y="7200"/>
                    <a:pt x="19045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8522346" y="1928180"/>
              <a:ext cx="130709" cy="169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0614" fill="norm" stroke="1" extrusionOk="0">
                  <a:moveTo>
                    <a:pt x="18413" y="4670"/>
                  </a:moveTo>
                  <a:cubicBezTo>
                    <a:pt x="17728" y="3127"/>
                    <a:pt x="17042" y="1584"/>
                    <a:pt x="15842" y="684"/>
                  </a:cubicBezTo>
                  <a:cubicBezTo>
                    <a:pt x="14642" y="-216"/>
                    <a:pt x="12928" y="-473"/>
                    <a:pt x="10356" y="1456"/>
                  </a:cubicBezTo>
                  <a:cubicBezTo>
                    <a:pt x="7785" y="3384"/>
                    <a:pt x="4356" y="7498"/>
                    <a:pt x="2470" y="10327"/>
                  </a:cubicBezTo>
                  <a:cubicBezTo>
                    <a:pt x="585" y="13156"/>
                    <a:pt x="242" y="14698"/>
                    <a:pt x="70" y="16113"/>
                  </a:cubicBezTo>
                  <a:cubicBezTo>
                    <a:pt x="-101" y="17527"/>
                    <a:pt x="-101" y="18813"/>
                    <a:pt x="1785" y="19713"/>
                  </a:cubicBezTo>
                  <a:cubicBezTo>
                    <a:pt x="3670" y="20613"/>
                    <a:pt x="7442" y="21127"/>
                    <a:pt x="11042" y="19841"/>
                  </a:cubicBezTo>
                  <a:cubicBezTo>
                    <a:pt x="14642" y="18556"/>
                    <a:pt x="18070" y="15470"/>
                    <a:pt x="19785" y="12256"/>
                  </a:cubicBezTo>
                  <a:cubicBezTo>
                    <a:pt x="21499" y="9041"/>
                    <a:pt x="21499" y="5698"/>
                    <a:pt x="20470" y="3641"/>
                  </a:cubicBezTo>
                  <a:cubicBezTo>
                    <a:pt x="19442" y="1584"/>
                    <a:pt x="17385" y="813"/>
                    <a:pt x="16356" y="1070"/>
                  </a:cubicBezTo>
                  <a:cubicBezTo>
                    <a:pt x="15328" y="1327"/>
                    <a:pt x="15328" y="2613"/>
                    <a:pt x="15328" y="38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8699521" y="2023768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8834608" y="1916997"/>
              <a:ext cx="93514" cy="202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5" h="21125" fill="norm" stroke="1" extrusionOk="0">
                  <a:moveTo>
                    <a:pt x="20745" y="2522"/>
                  </a:moveTo>
                  <a:cubicBezTo>
                    <a:pt x="16050" y="1640"/>
                    <a:pt x="11354" y="759"/>
                    <a:pt x="7832" y="318"/>
                  </a:cubicBezTo>
                  <a:cubicBezTo>
                    <a:pt x="4311" y="-123"/>
                    <a:pt x="1963" y="-123"/>
                    <a:pt x="789" y="428"/>
                  </a:cubicBezTo>
                  <a:cubicBezTo>
                    <a:pt x="-385" y="979"/>
                    <a:pt x="-385" y="2081"/>
                    <a:pt x="1728" y="3404"/>
                  </a:cubicBezTo>
                  <a:cubicBezTo>
                    <a:pt x="3841" y="4726"/>
                    <a:pt x="8067" y="6269"/>
                    <a:pt x="11824" y="8032"/>
                  </a:cubicBezTo>
                  <a:cubicBezTo>
                    <a:pt x="15580" y="9795"/>
                    <a:pt x="18867" y="11779"/>
                    <a:pt x="20041" y="13983"/>
                  </a:cubicBezTo>
                  <a:cubicBezTo>
                    <a:pt x="21215" y="16187"/>
                    <a:pt x="20276" y="18612"/>
                    <a:pt x="18632" y="19934"/>
                  </a:cubicBezTo>
                  <a:cubicBezTo>
                    <a:pt x="16989" y="21257"/>
                    <a:pt x="14641" y="21477"/>
                    <a:pt x="12998" y="20595"/>
                  </a:cubicBezTo>
                  <a:cubicBezTo>
                    <a:pt x="11354" y="19714"/>
                    <a:pt x="10415" y="17730"/>
                    <a:pt x="9476" y="157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8870971" y="1903118"/>
              <a:ext cx="1968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87" y="16200"/>
                    <a:pt x="5574" y="10800"/>
                    <a:pt x="9174" y="7200"/>
                  </a:cubicBezTo>
                  <a:cubicBezTo>
                    <a:pt x="12774" y="3600"/>
                    <a:pt x="17187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838778" y="3308849"/>
              <a:ext cx="462994" cy="1421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550" fill="norm" stroke="1" extrusionOk="0">
                  <a:moveTo>
                    <a:pt x="21574" y="1119"/>
                  </a:moveTo>
                  <a:cubicBezTo>
                    <a:pt x="19306" y="734"/>
                    <a:pt x="17037" y="349"/>
                    <a:pt x="14966" y="157"/>
                  </a:cubicBezTo>
                  <a:cubicBezTo>
                    <a:pt x="12895" y="-36"/>
                    <a:pt x="11021" y="-36"/>
                    <a:pt x="9492" y="76"/>
                  </a:cubicBezTo>
                  <a:cubicBezTo>
                    <a:pt x="7963" y="189"/>
                    <a:pt x="6779" y="413"/>
                    <a:pt x="6188" y="895"/>
                  </a:cubicBezTo>
                  <a:cubicBezTo>
                    <a:pt x="5596" y="1376"/>
                    <a:pt x="5596" y="2114"/>
                    <a:pt x="5596" y="3141"/>
                  </a:cubicBezTo>
                  <a:cubicBezTo>
                    <a:pt x="5596" y="4168"/>
                    <a:pt x="5596" y="5484"/>
                    <a:pt x="5596" y="6832"/>
                  </a:cubicBezTo>
                  <a:cubicBezTo>
                    <a:pt x="5596" y="8180"/>
                    <a:pt x="5596" y="9560"/>
                    <a:pt x="5349" y="10908"/>
                  </a:cubicBezTo>
                  <a:cubicBezTo>
                    <a:pt x="5103" y="12256"/>
                    <a:pt x="4610" y="13572"/>
                    <a:pt x="4018" y="14680"/>
                  </a:cubicBezTo>
                  <a:cubicBezTo>
                    <a:pt x="3426" y="15787"/>
                    <a:pt x="2736" y="16686"/>
                    <a:pt x="2045" y="17616"/>
                  </a:cubicBezTo>
                  <a:cubicBezTo>
                    <a:pt x="1355" y="18547"/>
                    <a:pt x="664" y="19510"/>
                    <a:pt x="319" y="20072"/>
                  </a:cubicBezTo>
                  <a:cubicBezTo>
                    <a:pt x="-26" y="20633"/>
                    <a:pt x="-26" y="20794"/>
                    <a:pt x="23" y="20954"/>
                  </a:cubicBezTo>
                  <a:cubicBezTo>
                    <a:pt x="73" y="21115"/>
                    <a:pt x="171" y="21275"/>
                    <a:pt x="566" y="21387"/>
                  </a:cubicBezTo>
                  <a:cubicBezTo>
                    <a:pt x="960" y="21500"/>
                    <a:pt x="1651" y="21564"/>
                    <a:pt x="3278" y="21548"/>
                  </a:cubicBezTo>
                  <a:cubicBezTo>
                    <a:pt x="4906" y="21532"/>
                    <a:pt x="7470" y="21436"/>
                    <a:pt x="9689" y="21275"/>
                  </a:cubicBezTo>
                  <a:cubicBezTo>
                    <a:pt x="11908" y="21115"/>
                    <a:pt x="13782" y="20890"/>
                    <a:pt x="15656" y="206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1391954" y="3439818"/>
              <a:ext cx="81268" cy="217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502" fill="norm" stroke="1" extrusionOk="0">
                  <a:moveTo>
                    <a:pt x="21264" y="0"/>
                  </a:moveTo>
                  <a:cubicBezTo>
                    <a:pt x="17387" y="2517"/>
                    <a:pt x="13510" y="5033"/>
                    <a:pt x="9910" y="8283"/>
                  </a:cubicBezTo>
                  <a:cubicBezTo>
                    <a:pt x="6310" y="11534"/>
                    <a:pt x="2987" y="15518"/>
                    <a:pt x="1326" y="18035"/>
                  </a:cubicBezTo>
                  <a:cubicBezTo>
                    <a:pt x="-336" y="20551"/>
                    <a:pt x="-336" y="21600"/>
                    <a:pt x="772" y="21495"/>
                  </a:cubicBezTo>
                  <a:cubicBezTo>
                    <a:pt x="1879" y="21390"/>
                    <a:pt x="4095" y="20132"/>
                    <a:pt x="6310" y="18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1517671" y="3465218"/>
              <a:ext cx="29634" cy="221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0" fill="norm" stroke="1" extrusionOk="0">
                  <a:moveTo>
                    <a:pt x="0" y="0"/>
                  </a:moveTo>
                  <a:cubicBezTo>
                    <a:pt x="4629" y="4483"/>
                    <a:pt x="9257" y="8966"/>
                    <a:pt x="12343" y="11819"/>
                  </a:cubicBezTo>
                  <a:cubicBezTo>
                    <a:pt x="15429" y="14672"/>
                    <a:pt x="16971" y="15894"/>
                    <a:pt x="18514" y="17321"/>
                  </a:cubicBezTo>
                  <a:cubicBezTo>
                    <a:pt x="20057" y="18747"/>
                    <a:pt x="21600" y="20377"/>
                    <a:pt x="21600" y="20989"/>
                  </a:cubicBezTo>
                  <a:cubicBezTo>
                    <a:pt x="21600" y="21600"/>
                    <a:pt x="20057" y="21192"/>
                    <a:pt x="18514" y="20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1365271" y="3463995"/>
              <a:ext cx="254001" cy="45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5" fill="norm" stroke="1" extrusionOk="0">
                  <a:moveTo>
                    <a:pt x="0" y="21185"/>
                  </a:moveTo>
                  <a:cubicBezTo>
                    <a:pt x="360" y="16276"/>
                    <a:pt x="720" y="11367"/>
                    <a:pt x="3330" y="7440"/>
                  </a:cubicBezTo>
                  <a:cubicBezTo>
                    <a:pt x="5940" y="3512"/>
                    <a:pt x="10800" y="567"/>
                    <a:pt x="14220" y="76"/>
                  </a:cubicBezTo>
                  <a:cubicBezTo>
                    <a:pt x="17640" y="-415"/>
                    <a:pt x="19620" y="1549"/>
                    <a:pt x="21600" y="3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1607315" y="3660024"/>
              <a:ext cx="170707" cy="116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0838" fill="norm" stroke="1" extrusionOk="0">
                  <a:moveTo>
                    <a:pt x="10306" y="4913"/>
                  </a:moveTo>
                  <a:cubicBezTo>
                    <a:pt x="10306" y="3019"/>
                    <a:pt x="10306" y="1124"/>
                    <a:pt x="9639" y="366"/>
                  </a:cubicBezTo>
                  <a:cubicBezTo>
                    <a:pt x="8973" y="-392"/>
                    <a:pt x="7639" y="-13"/>
                    <a:pt x="6039" y="1882"/>
                  </a:cubicBezTo>
                  <a:cubicBezTo>
                    <a:pt x="4439" y="3776"/>
                    <a:pt x="2573" y="7187"/>
                    <a:pt x="1506" y="9840"/>
                  </a:cubicBezTo>
                  <a:cubicBezTo>
                    <a:pt x="439" y="12492"/>
                    <a:pt x="173" y="14387"/>
                    <a:pt x="39" y="16282"/>
                  </a:cubicBezTo>
                  <a:cubicBezTo>
                    <a:pt x="-94" y="18176"/>
                    <a:pt x="-94" y="20071"/>
                    <a:pt x="3506" y="20640"/>
                  </a:cubicBezTo>
                  <a:cubicBezTo>
                    <a:pt x="7106" y="21208"/>
                    <a:pt x="14306" y="20450"/>
                    <a:pt x="21506" y="196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2475303" y="3447398"/>
              <a:ext cx="49099" cy="236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7" h="20943" fill="norm" stroke="1" extrusionOk="0">
                  <a:moveTo>
                    <a:pt x="16718" y="3835"/>
                  </a:moveTo>
                  <a:cubicBezTo>
                    <a:pt x="18518" y="2145"/>
                    <a:pt x="20318" y="454"/>
                    <a:pt x="20768" y="79"/>
                  </a:cubicBezTo>
                  <a:cubicBezTo>
                    <a:pt x="21218" y="-297"/>
                    <a:pt x="20318" y="642"/>
                    <a:pt x="17168" y="3553"/>
                  </a:cubicBezTo>
                  <a:cubicBezTo>
                    <a:pt x="14018" y="6465"/>
                    <a:pt x="8618" y="11348"/>
                    <a:pt x="5018" y="14823"/>
                  </a:cubicBezTo>
                  <a:cubicBezTo>
                    <a:pt x="1418" y="18298"/>
                    <a:pt x="-382" y="20364"/>
                    <a:pt x="68" y="20833"/>
                  </a:cubicBezTo>
                  <a:cubicBezTo>
                    <a:pt x="518" y="21303"/>
                    <a:pt x="3218" y="20176"/>
                    <a:pt x="5918" y="190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2597171" y="3477918"/>
              <a:ext cx="1567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7" h="21600" fill="norm" stroke="1" extrusionOk="0">
                  <a:moveTo>
                    <a:pt x="0" y="2618"/>
                  </a:moveTo>
                  <a:cubicBezTo>
                    <a:pt x="8100" y="1309"/>
                    <a:pt x="16200" y="0"/>
                    <a:pt x="18900" y="0"/>
                  </a:cubicBezTo>
                  <a:cubicBezTo>
                    <a:pt x="21600" y="0"/>
                    <a:pt x="18900" y="1309"/>
                    <a:pt x="14850" y="4582"/>
                  </a:cubicBezTo>
                  <a:cubicBezTo>
                    <a:pt x="10800" y="7855"/>
                    <a:pt x="5400" y="13091"/>
                    <a:pt x="5400" y="16255"/>
                  </a:cubicBezTo>
                  <a:cubicBezTo>
                    <a:pt x="5400" y="19418"/>
                    <a:pt x="10800" y="20509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2454815" y="3446168"/>
              <a:ext cx="275707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600" fill="norm" stroke="1" extrusionOk="0">
                  <a:moveTo>
                    <a:pt x="1178" y="21600"/>
                  </a:moveTo>
                  <a:cubicBezTo>
                    <a:pt x="366" y="21600"/>
                    <a:pt x="-446" y="21600"/>
                    <a:pt x="285" y="19600"/>
                  </a:cubicBezTo>
                  <a:cubicBezTo>
                    <a:pt x="1016" y="17600"/>
                    <a:pt x="3289" y="13600"/>
                    <a:pt x="7025" y="10000"/>
                  </a:cubicBezTo>
                  <a:cubicBezTo>
                    <a:pt x="10760" y="6400"/>
                    <a:pt x="15957" y="3200"/>
                    <a:pt x="2115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2647971" y="3659214"/>
              <a:ext cx="114301" cy="199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21600" y="1671"/>
                  </a:moveTo>
                  <a:cubicBezTo>
                    <a:pt x="20000" y="989"/>
                    <a:pt x="18400" y="307"/>
                    <a:pt x="16600" y="79"/>
                  </a:cubicBezTo>
                  <a:cubicBezTo>
                    <a:pt x="14800" y="-148"/>
                    <a:pt x="12800" y="79"/>
                    <a:pt x="11000" y="1216"/>
                  </a:cubicBezTo>
                  <a:cubicBezTo>
                    <a:pt x="9200" y="2353"/>
                    <a:pt x="7600" y="4399"/>
                    <a:pt x="8000" y="6446"/>
                  </a:cubicBezTo>
                  <a:cubicBezTo>
                    <a:pt x="8400" y="8492"/>
                    <a:pt x="10800" y="10538"/>
                    <a:pt x="12600" y="12130"/>
                  </a:cubicBezTo>
                  <a:cubicBezTo>
                    <a:pt x="14400" y="13721"/>
                    <a:pt x="15600" y="14858"/>
                    <a:pt x="13400" y="16336"/>
                  </a:cubicBezTo>
                  <a:cubicBezTo>
                    <a:pt x="11200" y="17814"/>
                    <a:pt x="5600" y="19633"/>
                    <a:pt x="0" y="2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1504414" y="4278018"/>
              <a:ext cx="89458" cy="278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523" fill="norm" stroke="1" extrusionOk="0">
                  <a:moveTo>
                    <a:pt x="21230" y="0"/>
                  </a:moveTo>
                  <a:cubicBezTo>
                    <a:pt x="16207" y="5400"/>
                    <a:pt x="11183" y="10800"/>
                    <a:pt x="7918" y="14073"/>
                  </a:cubicBezTo>
                  <a:cubicBezTo>
                    <a:pt x="4653" y="17345"/>
                    <a:pt x="3146" y="18491"/>
                    <a:pt x="1890" y="19555"/>
                  </a:cubicBezTo>
                  <a:cubicBezTo>
                    <a:pt x="635" y="20618"/>
                    <a:pt x="-370" y="21600"/>
                    <a:pt x="132" y="21518"/>
                  </a:cubicBezTo>
                  <a:cubicBezTo>
                    <a:pt x="635" y="21436"/>
                    <a:pt x="2644" y="20291"/>
                    <a:pt x="4653" y="19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1606571" y="4287454"/>
              <a:ext cx="54246" cy="276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525" fill="norm" stroke="1" extrusionOk="0">
                  <a:moveTo>
                    <a:pt x="0" y="5201"/>
                  </a:moveTo>
                  <a:cubicBezTo>
                    <a:pt x="4154" y="3882"/>
                    <a:pt x="8308" y="2563"/>
                    <a:pt x="11631" y="1574"/>
                  </a:cubicBezTo>
                  <a:cubicBezTo>
                    <a:pt x="14954" y="585"/>
                    <a:pt x="17446" y="-75"/>
                    <a:pt x="19108" y="7"/>
                  </a:cubicBezTo>
                  <a:cubicBezTo>
                    <a:pt x="20769" y="90"/>
                    <a:pt x="21600" y="914"/>
                    <a:pt x="21185" y="3717"/>
                  </a:cubicBezTo>
                  <a:cubicBezTo>
                    <a:pt x="20769" y="6520"/>
                    <a:pt x="19108" y="11302"/>
                    <a:pt x="18277" y="14600"/>
                  </a:cubicBezTo>
                  <a:cubicBezTo>
                    <a:pt x="17446" y="17898"/>
                    <a:pt x="17446" y="19711"/>
                    <a:pt x="17446" y="21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1509325" y="4327599"/>
              <a:ext cx="198847" cy="39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118" fill="norm" stroke="1" extrusionOk="0">
                  <a:moveTo>
                    <a:pt x="215" y="21118"/>
                  </a:moveTo>
                  <a:cubicBezTo>
                    <a:pt x="-13" y="15434"/>
                    <a:pt x="-240" y="9750"/>
                    <a:pt x="556" y="5771"/>
                  </a:cubicBezTo>
                  <a:cubicBezTo>
                    <a:pt x="1352" y="1792"/>
                    <a:pt x="3171" y="-482"/>
                    <a:pt x="6808" y="86"/>
                  </a:cubicBezTo>
                  <a:cubicBezTo>
                    <a:pt x="10446" y="655"/>
                    <a:pt x="15903" y="4065"/>
                    <a:pt x="21360" y="7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1711005" y="4501921"/>
              <a:ext cx="136867" cy="161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6" h="21107" fill="norm" stroke="1" extrusionOk="0">
                  <a:moveTo>
                    <a:pt x="16977" y="615"/>
                  </a:moveTo>
                  <a:cubicBezTo>
                    <a:pt x="15365" y="61"/>
                    <a:pt x="13753" y="-493"/>
                    <a:pt x="11013" y="753"/>
                  </a:cubicBezTo>
                  <a:cubicBezTo>
                    <a:pt x="8273" y="1999"/>
                    <a:pt x="4404" y="5045"/>
                    <a:pt x="2147" y="8369"/>
                  </a:cubicBezTo>
                  <a:cubicBezTo>
                    <a:pt x="-109" y="11692"/>
                    <a:pt x="-754" y="15292"/>
                    <a:pt x="1019" y="17645"/>
                  </a:cubicBezTo>
                  <a:cubicBezTo>
                    <a:pt x="2792" y="19999"/>
                    <a:pt x="6983" y="21107"/>
                    <a:pt x="10691" y="21107"/>
                  </a:cubicBezTo>
                  <a:cubicBezTo>
                    <a:pt x="14398" y="21107"/>
                    <a:pt x="17622" y="19999"/>
                    <a:pt x="20846" y="188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2451121" y="4278018"/>
              <a:ext cx="762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696"/>
                    <a:pt x="12000" y="9391"/>
                    <a:pt x="8400" y="12991"/>
                  </a:cubicBezTo>
                  <a:cubicBezTo>
                    <a:pt x="4800" y="16591"/>
                    <a:pt x="2400" y="190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2580983" y="4303418"/>
              <a:ext cx="35239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7" h="21600" fill="norm" stroke="1" extrusionOk="0">
                  <a:moveTo>
                    <a:pt x="19977" y="0"/>
                  </a:moveTo>
                  <a:cubicBezTo>
                    <a:pt x="11577" y="4160"/>
                    <a:pt x="3177" y="8320"/>
                    <a:pt x="777" y="11920"/>
                  </a:cubicBezTo>
                  <a:cubicBezTo>
                    <a:pt x="-1623" y="15520"/>
                    <a:pt x="1977" y="18560"/>
                    <a:pt x="55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2422083" y="4278018"/>
              <a:ext cx="333839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600" fill="norm" stroke="1" extrusionOk="0">
                  <a:moveTo>
                    <a:pt x="2679" y="21600"/>
                  </a:moveTo>
                  <a:cubicBezTo>
                    <a:pt x="1456" y="18000"/>
                    <a:pt x="234" y="14400"/>
                    <a:pt x="30" y="11880"/>
                  </a:cubicBezTo>
                  <a:cubicBezTo>
                    <a:pt x="-174" y="9360"/>
                    <a:pt x="641" y="7920"/>
                    <a:pt x="3358" y="6480"/>
                  </a:cubicBezTo>
                  <a:cubicBezTo>
                    <a:pt x="6075" y="5040"/>
                    <a:pt x="10694" y="3600"/>
                    <a:pt x="14022" y="2520"/>
                  </a:cubicBezTo>
                  <a:cubicBezTo>
                    <a:pt x="17351" y="1440"/>
                    <a:pt x="19388" y="720"/>
                    <a:pt x="2142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2652006" y="4493918"/>
              <a:ext cx="98069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9" h="21600" fill="norm" stroke="1" extrusionOk="0">
                  <a:moveTo>
                    <a:pt x="18042" y="0"/>
                  </a:moveTo>
                  <a:cubicBezTo>
                    <a:pt x="13542" y="0"/>
                    <a:pt x="9042" y="0"/>
                    <a:pt x="5892" y="348"/>
                  </a:cubicBezTo>
                  <a:cubicBezTo>
                    <a:pt x="2742" y="697"/>
                    <a:pt x="942" y="1394"/>
                    <a:pt x="267" y="2323"/>
                  </a:cubicBezTo>
                  <a:cubicBezTo>
                    <a:pt x="-408" y="3252"/>
                    <a:pt x="42" y="4413"/>
                    <a:pt x="3417" y="6039"/>
                  </a:cubicBezTo>
                  <a:cubicBezTo>
                    <a:pt x="6792" y="7665"/>
                    <a:pt x="13092" y="9755"/>
                    <a:pt x="16692" y="12194"/>
                  </a:cubicBezTo>
                  <a:cubicBezTo>
                    <a:pt x="20292" y="14632"/>
                    <a:pt x="21192" y="17419"/>
                    <a:pt x="20742" y="19161"/>
                  </a:cubicBezTo>
                  <a:cubicBezTo>
                    <a:pt x="20292" y="20903"/>
                    <a:pt x="18492" y="21600"/>
                    <a:pt x="15117" y="21600"/>
                  </a:cubicBezTo>
                  <a:cubicBezTo>
                    <a:pt x="11742" y="21600"/>
                    <a:pt x="6792" y="20903"/>
                    <a:pt x="1842" y="20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2978171" y="3333588"/>
              <a:ext cx="250201" cy="1457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554" fill="norm" stroke="1" extrusionOk="0">
                  <a:moveTo>
                    <a:pt x="0" y="914"/>
                  </a:moveTo>
                  <a:cubicBezTo>
                    <a:pt x="0" y="726"/>
                    <a:pt x="0" y="538"/>
                    <a:pt x="1180" y="366"/>
                  </a:cubicBezTo>
                  <a:cubicBezTo>
                    <a:pt x="2360" y="194"/>
                    <a:pt x="4719" y="38"/>
                    <a:pt x="7805" y="6"/>
                  </a:cubicBezTo>
                  <a:cubicBezTo>
                    <a:pt x="10891" y="-25"/>
                    <a:pt x="14703" y="69"/>
                    <a:pt x="17153" y="288"/>
                  </a:cubicBezTo>
                  <a:cubicBezTo>
                    <a:pt x="19603" y="507"/>
                    <a:pt x="20692" y="852"/>
                    <a:pt x="21146" y="1509"/>
                  </a:cubicBezTo>
                  <a:cubicBezTo>
                    <a:pt x="21600" y="2166"/>
                    <a:pt x="21418" y="3137"/>
                    <a:pt x="21237" y="4217"/>
                  </a:cubicBezTo>
                  <a:cubicBezTo>
                    <a:pt x="21055" y="5297"/>
                    <a:pt x="20874" y="6486"/>
                    <a:pt x="20511" y="7645"/>
                  </a:cubicBezTo>
                  <a:cubicBezTo>
                    <a:pt x="20148" y="8803"/>
                    <a:pt x="19603" y="9930"/>
                    <a:pt x="19240" y="11104"/>
                  </a:cubicBezTo>
                  <a:cubicBezTo>
                    <a:pt x="18877" y="12278"/>
                    <a:pt x="18696" y="13498"/>
                    <a:pt x="18696" y="14594"/>
                  </a:cubicBezTo>
                  <a:cubicBezTo>
                    <a:pt x="18696" y="15690"/>
                    <a:pt x="18877" y="16660"/>
                    <a:pt x="19331" y="17678"/>
                  </a:cubicBezTo>
                  <a:cubicBezTo>
                    <a:pt x="19785" y="18695"/>
                    <a:pt x="20511" y="19759"/>
                    <a:pt x="20965" y="20370"/>
                  </a:cubicBezTo>
                  <a:cubicBezTo>
                    <a:pt x="21418" y="20980"/>
                    <a:pt x="21600" y="21137"/>
                    <a:pt x="21328" y="21262"/>
                  </a:cubicBezTo>
                  <a:cubicBezTo>
                    <a:pt x="21055" y="21387"/>
                    <a:pt x="20329" y="21481"/>
                    <a:pt x="18061" y="21528"/>
                  </a:cubicBezTo>
                  <a:cubicBezTo>
                    <a:pt x="15792" y="21575"/>
                    <a:pt x="11980" y="21575"/>
                    <a:pt x="8985" y="21387"/>
                  </a:cubicBezTo>
                  <a:cubicBezTo>
                    <a:pt x="5990" y="21199"/>
                    <a:pt x="3812" y="20824"/>
                    <a:pt x="1634" y="20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3500583" y="3301441"/>
              <a:ext cx="315789" cy="1397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543" fill="norm" stroke="1" extrusionOk="0">
                  <a:moveTo>
                    <a:pt x="18460" y="1253"/>
                  </a:moveTo>
                  <a:cubicBezTo>
                    <a:pt x="19324" y="991"/>
                    <a:pt x="20188" y="730"/>
                    <a:pt x="20692" y="518"/>
                  </a:cubicBezTo>
                  <a:cubicBezTo>
                    <a:pt x="21196" y="306"/>
                    <a:pt x="21340" y="143"/>
                    <a:pt x="20836" y="62"/>
                  </a:cubicBezTo>
                  <a:cubicBezTo>
                    <a:pt x="20332" y="-20"/>
                    <a:pt x="19180" y="-20"/>
                    <a:pt x="17236" y="62"/>
                  </a:cubicBezTo>
                  <a:cubicBezTo>
                    <a:pt x="15292" y="143"/>
                    <a:pt x="12556" y="306"/>
                    <a:pt x="10252" y="551"/>
                  </a:cubicBezTo>
                  <a:cubicBezTo>
                    <a:pt x="7948" y="796"/>
                    <a:pt x="6076" y="1122"/>
                    <a:pt x="4780" y="1693"/>
                  </a:cubicBezTo>
                  <a:cubicBezTo>
                    <a:pt x="3484" y="2264"/>
                    <a:pt x="2764" y="3080"/>
                    <a:pt x="2620" y="3993"/>
                  </a:cubicBezTo>
                  <a:cubicBezTo>
                    <a:pt x="2476" y="4907"/>
                    <a:pt x="2908" y="5918"/>
                    <a:pt x="3196" y="7011"/>
                  </a:cubicBezTo>
                  <a:cubicBezTo>
                    <a:pt x="3484" y="8104"/>
                    <a:pt x="3628" y="9279"/>
                    <a:pt x="3484" y="10503"/>
                  </a:cubicBezTo>
                  <a:cubicBezTo>
                    <a:pt x="3340" y="11726"/>
                    <a:pt x="2908" y="12999"/>
                    <a:pt x="2260" y="14271"/>
                  </a:cubicBezTo>
                  <a:cubicBezTo>
                    <a:pt x="1612" y="15544"/>
                    <a:pt x="748" y="16816"/>
                    <a:pt x="316" y="17909"/>
                  </a:cubicBezTo>
                  <a:cubicBezTo>
                    <a:pt x="-116" y="19002"/>
                    <a:pt x="-116" y="19916"/>
                    <a:pt x="388" y="20487"/>
                  </a:cubicBezTo>
                  <a:cubicBezTo>
                    <a:pt x="892" y="21058"/>
                    <a:pt x="1900" y="21286"/>
                    <a:pt x="3916" y="21417"/>
                  </a:cubicBezTo>
                  <a:cubicBezTo>
                    <a:pt x="5932" y="21547"/>
                    <a:pt x="8956" y="21580"/>
                    <a:pt x="12052" y="21498"/>
                  </a:cubicBezTo>
                  <a:cubicBezTo>
                    <a:pt x="15148" y="21417"/>
                    <a:pt x="18316" y="21221"/>
                    <a:pt x="21484" y="210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3912056" y="3426193"/>
              <a:ext cx="106310" cy="198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90" h="20844" fill="norm" stroke="1" extrusionOk="0">
                  <a:moveTo>
                    <a:pt x="16718" y="4106"/>
                  </a:moveTo>
                  <a:cubicBezTo>
                    <a:pt x="14318" y="3438"/>
                    <a:pt x="11918" y="2770"/>
                    <a:pt x="10118" y="2992"/>
                  </a:cubicBezTo>
                  <a:cubicBezTo>
                    <a:pt x="8318" y="3215"/>
                    <a:pt x="7118" y="4328"/>
                    <a:pt x="5318" y="6889"/>
                  </a:cubicBezTo>
                  <a:cubicBezTo>
                    <a:pt x="3518" y="9450"/>
                    <a:pt x="1118" y="13458"/>
                    <a:pt x="318" y="16019"/>
                  </a:cubicBezTo>
                  <a:cubicBezTo>
                    <a:pt x="-482" y="18580"/>
                    <a:pt x="318" y="19693"/>
                    <a:pt x="1718" y="20361"/>
                  </a:cubicBezTo>
                  <a:cubicBezTo>
                    <a:pt x="3118" y="21029"/>
                    <a:pt x="5118" y="21252"/>
                    <a:pt x="8718" y="19359"/>
                  </a:cubicBezTo>
                  <a:cubicBezTo>
                    <a:pt x="12318" y="17466"/>
                    <a:pt x="17518" y="13458"/>
                    <a:pt x="19318" y="9895"/>
                  </a:cubicBezTo>
                  <a:cubicBezTo>
                    <a:pt x="21118" y="6332"/>
                    <a:pt x="19518" y="3215"/>
                    <a:pt x="17118" y="1545"/>
                  </a:cubicBezTo>
                  <a:cubicBezTo>
                    <a:pt x="14718" y="-125"/>
                    <a:pt x="11518" y="-348"/>
                    <a:pt x="8918" y="431"/>
                  </a:cubicBezTo>
                  <a:cubicBezTo>
                    <a:pt x="6318" y="1211"/>
                    <a:pt x="4318" y="2992"/>
                    <a:pt x="2318" y="47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4133871" y="3535068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4226771" y="3392374"/>
              <a:ext cx="154751" cy="345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392" fill="norm" stroke="1" extrusionOk="0">
                  <a:moveTo>
                    <a:pt x="18713" y="2541"/>
                  </a:moveTo>
                  <a:cubicBezTo>
                    <a:pt x="16086" y="1494"/>
                    <a:pt x="13459" y="447"/>
                    <a:pt x="10394" y="119"/>
                  </a:cubicBezTo>
                  <a:cubicBezTo>
                    <a:pt x="7329" y="-208"/>
                    <a:pt x="3826" y="185"/>
                    <a:pt x="1929" y="708"/>
                  </a:cubicBezTo>
                  <a:cubicBezTo>
                    <a:pt x="32" y="1232"/>
                    <a:pt x="-260" y="1887"/>
                    <a:pt x="178" y="2476"/>
                  </a:cubicBezTo>
                  <a:cubicBezTo>
                    <a:pt x="616" y="3065"/>
                    <a:pt x="1783" y="3588"/>
                    <a:pt x="3826" y="3785"/>
                  </a:cubicBezTo>
                  <a:cubicBezTo>
                    <a:pt x="5870" y="3981"/>
                    <a:pt x="8789" y="3850"/>
                    <a:pt x="11416" y="3457"/>
                  </a:cubicBezTo>
                  <a:cubicBezTo>
                    <a:pt x="14043" y="3065"/>
                    <a:pt x="16378" y="2410"/>
                    <a:pt x="17545" y="2672"/>
                  </a:cubicBezTo>
                  <a:cubicBezTo>
                    <a:pt x="18713" y="2934"/>
                    <a:pt x="18713" y="4112"/>
                    <a:pt x="18713" y="6665"/>
                  </a:cubicBezTo>
                  <a:cubicBezTo>
                    <a:pt x="18713" y="9217"/>
                    <a:pt x="18713" y="13145"/>
                    <a:pt x="19151" y="15828"/>
                  </a:cubicBezTo>
                  <a:cubicBezTo>
                    <a:pt x="19589" y="18512"/>
                    <a:pt x="20464" y="19952"/>
                    <a:pt x="21340" y="21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5179231" y="3464726"/>
              <a:ext cx="116691" cy="192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1" h="20916" fill="norm" stroke="1" extrusionOk="0">
                  <a:moveTo>
                    <a:pt x="20891" y="2122"/>
                  </a:moveTo>
                  <a:cubicBezTo>
                    <a:pt x="19754" y="1203"/>
                    <a:pt x="18617" y="284"/>
                    <a:pt x="17102" y="54"/>
                  </a:cubicBezTo>
                  <a:cubicBezTo>
                    <a:pt x="15586" y="-176"/>
                    <a:pt x="13691" y="284"/>
                    <a:pt x="10849" y="2467"/>
                  </a:cubicBezTo>
                  <a:cubicBezTo>
                    <a:pt x="8007" y="4650"/>
                    <a:pt x="4217" y="8556"/>
                    <a:pt x="2133" y="11773"/>
                  </a:cubicBezTo>
                  <a:cubicBezTo>
                    <a:pt x="49" y="14990"/>
                    <a:pt x="-330" y="17518"/>
                    <a:pt x="238" y="19126"/>
                  </a:cubicBezTo>
                  <a:cubicBezTo>
                    <a:pt x="807" y="20735"/>
                    <a:pt x="2323" y="21424"/>
                    <a:pt x="6112" y="20505"/>
                  </a:cubicBezTo>
                  <a:cubicBezTo>
                    <a:pt x="9902" y="19586"/>
                    <a:pt x="15965" y="17058"/>
                    <a:pt x="18617" y="14071"/>
                  </a:cubicBezTo>
                  <a:cubicBezTo>
                    <a:pt x="21270" y="11084"/>
                    <a:pt x="20512" y="7637"/>
                    <a:pt x="19186" y="5454"/>
                  </a:cubicBezTo>
                  <a:cubicBezTo>
                    <a:pt x="17859" y="3271"/>
                    <a:pt x="15965" y="2352"/>
                    <a:pt x="14070" y="2122"/>
                  </a:cubicBezTo>
                  <a:cubicBezTo>
                    <a:pt x="12175" y="1892"/>
                    <a:pt x="10281" y="2352"/>
                    <a:pt x="8386" y="2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5416571" y="3547768"/>
              <a:ext cx="19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5572327" y="3452518"/>
              <a:ext cx="15695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4400"/>
                    <a:pt x="-1582" y="8800"/>
                    <a:pt x="1118" y="12400"/>
                  </a:cubicBezTo>
                  <a:cubicBezTo>
                    <a:pt x="3818" y="16000"/>
                    <a:pt x="11918" y="1880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3926438" y="4237075"/>
              <a:ext cx="113315" cy="272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352" fill="norm" stroke="1" extrusionOk="0">
                  <a:moveTo>
                    <a:pt x="12800" y="2217"/>
                  </a:moveTo>
                  <a:cubicBezTo>
                    <a:pt x="10800" y="2051"/>
                    <a:pt x="8800" y="1885"/>
                    <a:pt x="7200" y="2300"/>
                  </a:cubicBezTo>
                  <a:cubicBezTo>
                    <a:pt x="5600" y="2716"/>
                    <a:pt x="4400" y="3713"/>
                    <a:pt x="3000" y="6371"/>
                  </a:cubicBezTo>
                  <a:cubicBezTo>
                    <a:pt x="1600" y="9029"/>
                    <a:pt x="0" y="13349"/>
                    <a:pt x="0" y="16091"/>
                  </a:cubicBezTo>
                  <a:cubicBezTo>
                    <a:pt x="0" y="18833"/>
                    <a:pt x="1600" y="19996"/>
                    <a:pt x="3800" y="20660"/>
                  </a:cubicBezTo>
                  <a:cubicBezTo>
                    <a:pt x="6000" y="21325"/>
                    <a:pt x="8800" y="21491"/>
                    <a:pt x="11000" y="21242"/>
                  </a:cubicBezTo>
                  <a:cubicBezTo>
                    <a:pt x="13200" y="20993"/>
                    <a:pt x="14800" y="20328"/>
                    <a:pt x="16800" y="17586"/>
                  </a:cubicBezTo>
                  <a:cubicBezTo>
                    <a:pt x="18800" y="14845"/>
                    <a:pt x="21200" y="10026"/>
                    <a:pt x="21400" y="6786"/>
                  </a:cubicBezTo>
                  <a:cubicBezTo>
                    <a:pt x="21600" y="3546"/>
                    <a:pt x="19600" y="1885"/>
                    <a:pt x="17400" y="971"/>
                  </a:cubicBezTo>
                  <a:cubicBezTo>
                    <a:pt x="15200" y="57"/>
                    <a:pt x="12800" y="-109"/>
                    <a:pt x="10800" y="57"/>
                  </a:cubicBezTo>
                  <a:cubicBezTo>
                    <a:pt x="8800" y="223"/>
                    <a:pt x="7200" y="722"/>
                    <a:pt x="6600" y="1386"/>
                  </a:cubicBezTo>
                  <a:cubicBezTo>
                    <a:pt x="6000" y="2051"/>
                    <a:pt x="6400" y="2882"/>
                    <a:pt x="6800" y="37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4165621" y="4335168"/>
              <a:ext cx="19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4249306" y="4223783"/>
              <a:ext cx="106205" cy="354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2" h="21378" fill="norm" stroke="1" extrusionOk="0">
                  <a:moveTo>
                    <a:pt x="19716" y="591"/>
                  </a:moveTo>
                  <a:cubicBezTo>
                    <a:pt x="15562" y="335"/>
                    <a:pt x="11408" y="80"/>
                    <a:pt x="8293" y="16"/>
                  </a:cubicBezTo>
                  <a:cubicBezTo>
                    <a:pt x="5177" y="-48"/>
                    <a:pt x="3100" y="80"/>
                    <a:pt x="1647" y="463"/>
                  </a:cubicBezTo>
                  <a:cubicBezTo>
                    <a:pt x="193" y="847"/>
                    <a:pt x="-638" y="1486"/>
                    <a:pt x="608" y="2956"/>
                  </a:cubicBezTo>
                  <a:cubicBezTo>
                    <a:pt x="1854" y="4425"/>
                    <a:pt x="5177" y="6726"/>
                    <a:pt x="8916" y="9218"/>
                  </a:cubicBezTo>
                  <a:cubicBezTo>
                    <a:pt x="12654" y="11711"/>
                    <a:pt x="16808" y="14395"/>
                    <a:pt x="18885" y="16120"/>
                  </a:cubicBezTo>
                  <a:cubicBezTo>
                    <a:pt x="20962" y="17845"/>
                    <a:pt x="20962" y="18612"/>
                    <a:pt x="20754" y="19315"/>
                  </a:cubicBezTo>
                  <a:cubicBezTo>
                    <a:pt x="20547" y="20018"/>
                    <a:pt x="20131" y="20657"/>
                    <a:pt x="18885" y="21041"/>
                  </a:cubicBezTo>
                  <a:cubicBezTo>
                    <a:pt x="17639" y="21424"/>
                    <a:pt x="15562" y="21552"/>
                    <a:pt x="13693" y="21041"/>
                  </a:cubicBezTo>
                  <a:cubicBezTo>
                    <a:pt x="11824" y="20530"/>
                    <a:pt x="10162" y="19379"/>
                    <a:pt x="8500" y="18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4292621" y="4201818"/>
              <a:ext cx="2857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6560"/>
                    <a:pt x="8640" y="11520"/>
                    <a:pt x="12240" y="7920"/>
                  </a:cubicBezTo>
                  <a:cubicBezTo>
                    <a:pt x="15840" y="4320"/>
                    <a:pt x="18720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5171038" y="4254134"/>
              <a:ext cx="143934" cy="244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9" fill="norm" stroke="1" extrusionOk="0">
                  <a:moveTo>
                    <a:pt x="21600" y="1530"/>
                  </a:moveTo>
                  <a:cubicBezTo>
                    <a:pt x="20329" y="976"/>
                    <a:pt x="19059" y="422"/>
                    <a:pt x="17471" y="145"/>
                  </a:cubicBezTo>
                  <a:cubicBezTo>
                    <a:pt x="15882" y="-132"/>
                    <a:pt x="13976" y="-132"/>
                    <a:pt x="11118" y="1253"/>
                  </a:cubicBezTo>
                  <a:cubicBezTo>
                    <a:pt x="8259" y="2637"/>
                    <a:pt x="4447" y="5406"/>
                    <a:pt x="2382" y="8268"/>
                  </a:cubicBezTo>
                  <a:cubicBezTo>
                    <a:pt x="318" y="11130"/>
                    <a:pt x="0" y="14083"/>
                    <a:pt x="0" y="16114"/>
                  </a:cubicBezTo>
                  <a:cubicBezTo>
                    <a:pt x="0" y="18145"/>
                    <a:pt x="318" y="19253"/>
                    <a:pt x="1429" y="20083"/>
                  </a:cubicBezTo>
                  <a:cubicBezTo>
                    <a:pt x="2541" y="20914"/>
                    <a:pt x="4447" y="21468"/>
                    <a:pt x="6988" y="21283"/>
                  </a:cubicBezTo>
                  <a:cubicBezTo>
                    <a:pt x="9529" y="21099"/>
                    <a:pt x="12706" y="20176"/>
                    <a:pt x="14929" y="17499"/>
                  </a:cubicBezTo>
                  <a:cubicBezTo>
                    <a:pt x="17153" y="14822"/>
                    <a:pt x="18424" y="10391"/>
                    <a:pt x="18424" y="7253"/>
                  </a:cubicBezTo>
                  <a:cubicBezTo>
                    <a:pt x="18424" y="4114"/>
                    <a:pt x="17153" y="2268"/>
                    <a:pt x="15724" y="1253"/>
                  </a:cubicBezTo>
                  <a:cubicBezTo>
                    <a:pt x="14294" y="237"/>
                    <a:pt x="12706" y="53"/>
                    <a:pt x="12229" y="422"/>
                  </a:cubicBezTo>
                  <a:cubicBezTo>
                    <a:pt x="11753" y="791"/>
                    <a:pt x="12388" y="1714"/>
                    <a:pt x="13024" y="26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5384821" y="4379618"/>
              <a:ext cx="50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5515736" y="4285094"/>
              <a:ext cx="95934" cy="268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9" h="21399" fill="norm" stroke="1" extrusionOk="0">
                  <a:moveTo>
                    <a:pt x="19831" y="955"/>
                  </a:moveTo>
                  <a:cubicBezTo>
                    <a:pt x="15236" y="617"/>
                    <a:pt x="10640" y="280"/>
                    <a:pt x="6963" y="111"/>
                  </a:cubicBezTo>
                  <a:cubicBezTo>
                    <a:pt x="3287" y="-58"/>
                    <a:pt x="529" y="-58"/>
                    <a:pt x="70" y="280"/>
                  </a:cubicBezTo>
                  <a:cubicBezTo>
                    <a:pt x="-390" y="617"/>
                    <a:pt x="1448" y="1292"/>
                    <a:pt x="5355" y="3233"/>
                  </a:cubicBezTo>
                  <a:cubicBezTo>
                    <a:pt x="9261" y="5173"/>
                    <a:pt x="15236" y="8379"/>
                    <a:pt x="18223" y="11248"/>
                  </a:cubicBezTo>
                  <a:cubicBezTo>
                    <a:pt x="21210" y="14117"/>
                    <a:pt x="21210" y="16648"/>
                    <a:pt x="20291" y="18336"/>
                  </a:cubicBezTo>
                  <a:cubicBezTo>
                    <a:pt x="19372" y="20023"/>
                    <a:pt x="17533" y="20867"/>
                    <a:pt x="15236" y="21204"/>
                  </a:cubicBezTo>
                  <a:cubicBezTo>
                    <a:pt x="12938" y="21542"/>
                    <a:pt x="10180" y="21373"/>
                    <a:pt x="7423" y="21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5607071" y="4258968"/>
              <a:ext cx="2159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5915777" y="3351397"/>
              <a:ext cx="323315" cy="1326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558" fill="norm" stroke="1" extrusionOk="0">
                  <a:moveTo>
                    <a:pt x="161" y="1024"/>
                  </a:moveTo>
                  <a:cubicBezTo>
                    <a:pt x="21" y="852"/>
                    <a:pt x="-118" y="680"/>
                    <a:pt x="161" y="560"/>
                  </a:cubicBezTo>
                  <a:cubicBezTo>
                    <a:pt x="439" y="440"/>
                    <a:pt x="1136" y="371"/>
                    <a:pt x="3575" y="250"/>
                  </a:cubicBezTo>
                  <a:cubicBezTo>
                    <a:pt x="6014" y="130"/>
                    <a:pt x="10194" y="-42"/>
                    <a:pt x="13330" y="10"/>
                  </a:cubicBezTo>
                  <a:cubicBezTo>
                    <a:pt x="16465" y="61"/>
                    <a:pt x="18556" y="336"/>
                    <a:pt x="19810" y="955"/>
                  </a:cubicBezTo>
                  <a:cubicBezTo>
                    <a:pt x="21064" y="1575"/>
                    <a:pt x="21482" y="2538"/>
                    <a:pt x="21203" y="3690"/>
                  </a:cubicBezTo>
                  <a:cubicBezTo>
                    <a:pt x="20925" y="4842"/>
                    <a:pt x="19949" y="6183"/>
                    <a:pt x="19252" y="7456"/>
                  </a:cubicBezTo>
                  <a:cubicBezTo>
                    <a:pt x="18556" y="8729"/>
                    <a:pt x="18137" y="9933"/>
                    <a:pt x="17719" y="11119"/>
                  </a:cubicBezTo>
                  <a:cubicBezTo>
                    <a:pt x="17301" y="12306"/>
                    <a:pt x="16883" y="13475"/>
                    <a:pt x="16535" y="14765"/>
                  </a:cubicBezTo>
                  <a:cubicBezTo>
                    <a:pt x="16187" y="16055"/>
                    <a:pt x="15908" y="17465"/>
                    <a:pt x="15908" y="18497"/>
                  </a:cubicBezTo>
                  <a:cubicBezTo>
                    <a:pt x="15908" y="19529"/>
                    <a:pt x="16187" y="20182"/>
                    <a:pt x="16396" y="20629"/>
                  </a:cubicBezTo>
                  <a:cubicBezTo>
                    <a:pt x="16605" y="21076"/>
                    <a:pt x="16744" y="21317"/>
                    <a:pt x="16465" y="21438"/>
                  </a:cubicBezTo>
                  <a:cubicBezTo>
                    <a:pt x="16187" y="21558"/>
                    <a:pt x="15490" y="21558"/>
                    <a:pt x="14166" y="21558"/>
                  </a:cubicBezTo>
                  <a:cubicBezTo>
                    <a:pt x="12842" y="21558"/>
                    <a:pt x="10891" y="21558"/>
                    <a:pt x="8940" y="21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6515121" y="3894574"/>
              <a:ext cx="1397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3273" y="12582"/>
                    <a:pt x="6545" y="4867"/>
                    <a:pt x="10145" y="1782"/>
                  </a:cubicBezTo>
                  <a:cubicBezTo>
                    <a:pt x="13745" y="-1304"/>
                    <a:pt x="17673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6489721" y="4049418"/>
              <a:ext cx="1714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7227908" y="3253787"/>
              <a:ext cx="352834" cy="1464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534" fill="norm" stroke="1" extrusionOk="0">
                  <a:moveTo>
                    <a:pt x="19961" y="1708"/>
                  </a:moveTo>
                  <a:cubicBezTo>
                    <a:pt x="20475" y="1334"/>
                    <a:pt x="20990" y="961"/>
                    <a:pt x="21247" y="681"/>
                  </a:cubicBezTo>
                  <a:cubicBezTo>
                    <a:pt x="21504" y="401"/>
                    <a:pt x="21504" y="214"/>
                    <a:pt x="21183" y="105"/>
                  </a:cubicBezTo>
                  <a:cubicBezTo>
                    <a:pt x="20861" y="-4"/>
                    <a:pt x="20218" y="-35"/>
                    <a:pt x="18483" y="43"/>
                  </a:cubicBezTo>
                  <a:cubicBezTo>
                    <a:pt x="16747" y="121"/>
                    <a:pt x="13918" y="307"/>
                    <a:pt x="11025" y="774"/>
                  </a:cubicBezTo>
                  <a:cubicBezTo>
                    <a:pt x="8133" y="1241"/>
                    <a:pt x="5175" y="1988"/>
                    <a:pt x="3633" y="2766"/>
                  </a:cubicBezTo>
                  <a:cubicBezTo>
                    <a:pt x="2090" y="3544"/>
                    <a:pt x="1961" y="4353"/>
                    <a:pt x="2154" y="5318"/>
                  </a:cubicBezTo>
                  <a:cubicBezTo>
                    <a:pt x="2347" y="6283"/>
                    <a:pt x="2861" y="7404"/>
                    <a:pt x="3247" y="8462"/>
                  </a:cubicBezTo>
                  <a:cubicBezTo>
                    <a:pt x="3633" y="9520"/>
                    <a:pt x="3890" y="10516"/>
                    <a:pt x="3890" y="11574"/>
                  </a:cubicBezTo>
                  <a:cubicBezTo>
                    <a:pt x="3890" y="12632"/>
                    <a:pt x="3633" y="13753"/>
                    <a:pt x="3311" y="14858"/>
                  </a:cubicBezTo>
                  <a:cubicBezTo>
                    <a:pt x="2990" y="15963"/>
                    <a:pt x="2604" y="17052"/>
                    <a:pt x="2025" y="18032"/>
                  </a:cubicBezTo>
                  <a:cubicBezTo>
                    <a:pt x="1447" y="19013"/>
                    <a:pt x="675" y="19884"/>
                    <a:pt x="290" y="20445"/>
                  </a:cubicBezTo>
                  <a:cubicBezTo>
                    <a:pt x="-96" y="21005"/>
                    <a:pt x="-96" y="21254"/>
                    <a:pt x="290" y="21394"/>
                  </a:cubicBezTo>
                  <a:cubicBezTo>
                    <a:pt x="675" y="21534"/>
                    <a:pt x="1447" y="21565"/>
                    <a:pt x="3825" y="21503"/>
                  </a:cubicBezTo>
                  <a:cubicBezTo>
                    <a:pt x="6204" y="21441"/>
                    <a:pt x="10190" y="21285"/>
                    <a:pt x="13018" y="21192"/>
                  </a:cubicBezTo>
                  <a:cubicBezTo>
                    <a:pt x="15847" y="21098"/>
                    <a:pt x="17518" y="21067"/>
                    <a:pt x="19190" y="210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7768990" y="3345053"/>
              <a:ext cx="60582" cy="247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375" fill="norm" stroke="1" extrusionOk="0">
                  <a:moveTo>
                    <a:pt x="21317" y="1606"/>
                  </a:moveTo>
                  <a:cubicBezTo>
                    <a:pt x="19083" y="690"/>
                    <a:pt x="16848" y="-225"/>
                    <a:pt x="15731" y="50"/>
                  </a:cubicBezTo>
                  <a:cubicBezTo>
                    <a:pt x="14614" y="324"/>
                    <a:pt x="14614" y="1789"/>
                    <a:pt x="12379" y="4900"/>
                  </a:cubicBezTo>
                  <a:cubicBezTo>
                    <a:pt x="10145" y="8012"/>
                    <a:pt x="5676" y="12772"/>
                    <a:pt x="3069" y="15700"/>
                  </a:cubicBezTo>
                  <a:cubicBezTo>
                    <a:pt x="462" y="18629"/>
                    <a:pt x="-283" y="19728"/>
                    <a:pt x="89" y="20368"/>
                  </a:cubicBezTo>
                  <a:cubicBezTo>
                    <a:pt x="462" y="21009"/>
                    <a:pt x="1951" y="21192"/>
                    <a:pt x="3441" y="21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7897304" y="3350918"/>
              <a:ext cx="8468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871"/>
                    <a:pt x="0" y="9741"/>
                    <a:pt x="0" y="13341"/>
                  </a:cubicBezTo>
                  <a:cubicBezTo>
                    <a:pt x="0" y="16941"/>
                    <a:pt x="10800" y="192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7727971" y="3306468"/>
              <a:ext cx="298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85" y="15600"/>
                    <a:pt x="3370" y="9600"/>
                    <a:pt x="6970" y="6000"/>
                  </a:cubicBezTo>
                  <a:cubicBezTo>
                    <a:pt x="10570" y="2400"/>
                    <a:pt x="16085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7981341" y="3483769"/>
              <a:ext cx="184781" cy="147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238" fill="norm" stroke="1" extrusionOk="0">
                  <a:moveTo>
                    <a:pt x="10994" y="2810"/>
                  </a:moveTo>
                  <a:cubicBezTo>
                    <a:pt x="10266" y="1593"/>
                    <a:pt x="9538" y="376"/>
                    <a:pt x="8567" y="72"/>
                  </a:cubicBezTo>
                  <a:cubicBezTo>
                    <a:pt x="7596" y="-232"/>
                    <a:pt x="6383" y="376"/>
                    <a:pt x="4805" y="2962"/>
                  </a:cubicBezTo>
                  <a:cubicBezTo>
                    <a:pt x="3227" y="5548"/>
                    <a:pt x="1286" y="10112"/>
                    <a:pt x="436" y="13306"/>
                  </a:cubicBezTo>
                  <a:cubicBezTo>
                    <a:pt x="-413" y="16500"/>
                    <a:pt x="-170" y="18326"/>
                    <a:pt x="2499" y="19543"/>
                  </a:cubicBezTo>
                  <a:cubicBezTo>
                    <a:pt x="5169" y="20760"/>
                    <a:pt x="10266" y="21368"/>
                    <a:pt x="13785" y="21216"/>
                  </a:cubicBezTo>
                  <a:cubicBezTo>
                    <a:pt x="17304" y="21064"/>
                    <a:pt x="19245" y="20151"/>
                    <a:pt x="21187" y="19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7798691" y="4118136"/>
              <a:ext cx="107081" cy="318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4" h="21359" fill="norm" stroke="1" extrusionOk="0">
                  <a:moveTo>
                    <a:pt x="21014" y="1355"/>
                  </a:moveTo>
                  <a:cubicBezTo>
                    <a:pt x="20599" y="645"/>
                    <a:pt x="20183" y="-66"/>
                    <a:pt x="19768" y="5"/>
                  </a:cubicBezTo>
                  <a:cubicBezTo>
                    <a:pt x="19352" y="76"/>
                    <a:pt x="18937" y="929"/>
                    <a:pt x="17276" y="2989"/>
                  </a:cubicBezTo>
                  <a:cubicBezTo>
                    <a:pt x="15614" y="5050"/>
                    <a:pt x="12706" y="8318"/>
                    <a:pt x="9799" y="11160"/>
                  </a:cubicBezTo>
                  <a:cubicBezTo>
                    <a:pt x="6891" y="14002"/>
                    <a:pt x="3983" y="16418"/>
                    <a:pt x="2114" y="18195"/>
                  </a:cubicBezTo>
                  <a:cubicBezTo>
                    <a:pt x="245" y="19971"/>
                    <a:pt x="-586" y="21108"/>
                    <a:pt x="452" y="21321"/>
                  </a:cubicBezTo>
                  <a:cubicBezTo>
                    <a:pt x="1491" y="21534"/>
                    <a:pt x="4399" y="20823"/>
                    <a:pt x="7306" y="201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7956571" y="4182768"/>
              <a:ext cx="444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634"/>
                    <a:pt x="7200" y="5268"/>
                    <a:pt x="3600" y="8868"/>
                  </a:cubicBezTo>
                  <a:cubicBezTo>
                    <a:pt x="0" y="12468"/>
                    <a:pt x="0" y="1703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7708921" y="4189118"/>
              <a:ext cx="419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18" y="14400"/>
                    <a:pt x="5236" y="7200"/>
                    <a:pt x="8836" y="3600"/>
                  </a:cubicBezTo>
                  <a:cubicBezTo>
                    <a:pt x="12436" y="0"/>
                    <a:pt x="1701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8045036" y="4394116"/>
              <a:ext cx="171886" cy="114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0946" fill="norm" stroke="1" extrusionOk="0">
                  <a:moveTo>
                    <a:pt x="12545" y="4301"/>
                  </a:moveTo>
                  <a:cubicBezTo>
                    <a:pt x="11764" y="2758"/>
                    <a:pt x="10984" y="1215"/>
                    <a:pt x="9813" y="443"/>
                  </a:cubicBezTo>
                  <a:cubicBezTo>
                    <a:pt x="8641" y="-328"/>
                    <a:pt x="7080" y="-328"/>
                    <a:pt x="5258" y="2372"/>
                  </a:cubicBezTo>
                  <a:cubicBezTo>
                    <a:pt x="3437" y="5072"/>
                    <a:pt x="1355" y="10472"/>
                    <a:pt x="444" y="14136"/>
                  </a:cubicBezTo>
                  <a:cubicBezTo>
                    <a:pt x="-467" y="17801"/>
                    <a:pt x="-207" y="19729"/>
                    <a:pt x="3437" y="20501"/>
                  </a:cubicBezTo>
                  <a:cubicBezTo>
                    <a:pt x="7080" y="21272"/>
                    <a:pt x="14106" y="20886"/>
                    <a:pt x="21133" y="20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8890872" y="3300118"/>
              <a:ext cx="62650" cy="214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429" fill="norm" stroke="1" extrusionOk="0">
                  <a:moveTo>
                    <a:pt x="21311" y="0"/>
                  </a:moveTo>
                  <a:cubicBezTo>
                    <a:pt x="15551" y="5082"/>
                    <a:pt x="9791" y="10165"/>
                    <a:pt x="6191" y="13341"/>
                  </a:cubicBezTo>
                  <a:cubicBezTo>
                    <a:pt x="2591" y="16518"/>
                    <a:pt x="1151" y="17788"/>
                    <a:pt x="431" y="18953"/>
                  </a:cubicBezTo>
                  <a:cubicBezTo>
                    <a:pt x="-289" y="20118"/>
                    <a:pt x="-289" y="21176"/>
                    <a:pt x="1871" y="21388"/>
                  </a:cubicBezTo>
                  <a:cubicBezTo>
                    <a:pt x="4031" y="21600"/>
                    <a:pt x="8351" y="20965"/>
                    <a:pt x="11591" y="20118"/>
                  </a:cubicBezTo>
                  <a:cubicBezTo>
                    <a:pt x="14831" y="19271"/>
                    <a:pt x="16991" y="18212"/>
                    <a:pt x="19151" y="17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9053898" y="3325518"/>
              <a:ext cx="13924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6133"/>
                    <a:pt x="-1303" y="12267"/>
                    <a:pt x="240" y="15867"/>
                  </a:cubicBezTo>
                  <a:cubicBezTo>
                    <a:pt x="1783" y="19467"/>
                    <a:pt x="11040" y="20533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8865106" y="3263197"/>
              <a:ext cx="285266" cy="30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0798" fill="norm" stroke="1" extrusionOk="0">
                  <a:moveTo>
                    <a:pt x="1393" y="16478"/>
                  </a:moveTo>
                  <a:cubicBezTo>
                    <a:pt x="599" y="10718"/>
                    <a:pt x="-195" y="4958"/>
                    <a:pt x="43" y="2078"/>
                  </a:cubicBezTo>
                  <a:cubicBezTo>
                    <a:pt x="281" y="-802"/>
                    <a:pt x="1552" y="-802"/>
                    <a:pt x="5284" y="2798"/>
                  </a:cubicBezTo>
                  <a:cubicBezTo>
                    <a:pt x="9017" y="6398"/>
                    <a:pt x="15211" y="13598"/>
                    <a:pt x="21405" y="207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9080521" y="3421273"/>
              <a:ext cx="107951" cy="177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9" fill="norm" stroke="1" extrusionOk="0">
                  <a:moveTo>
                    <a:pt x="21600" y="710"/>
                  </a:moveTo>
                  <a:cubicBezTo>
                    <a:pt x="19482" y="453"/>
                    <a:pt x="17365" y="196"/>
                    <a:pt x="15247" y="68"/>
                  </a:cubicBezTo>
                  <a:cubicBezTo>
                    <a:pt x="13129" y="-61"/>
                    <a:pt x="11012" y="-61"/>
                    <a:pt x="10165" y="582"/>
                  </a:cubicBezTo>
                  <a:cubicBezTo>
                    <a:pt x="9318" y="1225"/>
                    <a:pt x="9741" y="2510"/>
                    <a:pt x="11647" y="4310"/>
                  </a:cubicBezTo>
                  <a:cubicBezTo>
                    <a:pt x="13553" y="6110"/>
                    <a:pt x="16941" y="8425"/>
                    <a:pt x="18635" y="10868"/>
                  </a:cubicBezTo>
                  <a:cubicBezTo>
                    <a:pt x="20329" y="13310"/>
                    <a:pt x="20329" y="15882"/>
                    <a:pt x="19482" y="17682"/>
                  </a:cubicBezTo>
                  <a:cubicBezTo>
                    <a:pt x="18635" y="19482"/>
                    <a:pt x="16941" y="20510"/>
                    <a:pt x="13553" y="21025"/>
                  </a:cubicBezTo>
                  <a:cubicBezTo>
                    <a:pt x="10165" y="21539"/>
                    <a:pt x="5082" y="21539"/>
                    <a:pt x="0" y="21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8852843" y="4207036"/>
              <a:ext cx="68929" cy="196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8" h="21308" fill="norm" stroke="1" extrusionOk="0">
                  <a:moveTo>
                    <a:pt x="20688" y="2191"/>
                  </a:moveTo>
                  <a:cubicBezTo>
                    <a:pt x="20688" y="1042"/>
                    <a:pt x="20688" y="-107"/>
                    <a:pt x="20370" y="8"/>
                  </a:cubicBezTo>
                  <a:cubicBezTo>
                    <a:pt x="20053" y="123"/>
                    <a:pt x="19417" y="1502"/>
                    <a:pt x="16241" y="4833"/>
                  </a:cubicBezTo>
                  <a:cubicBezTo>
                    <a:pt x="13064" y="8165"/>
                    <a:pt x="7347" y="13450"/>
                    <a:pt x="3853" y="16667"/>
                  </a:cubicBezTo>
                  <a:cubicBezTo>
                    <a:pt x="359" y="19884"/>
                    <a:pt x="-912" y="21033"/>
                    <a:pt x="676" y="21263"/>
                  </a:cubicBezTo>
                  <a:cubicBezTo>
                    <a:pt x="2264" y="21493"/>
                    <a:pt x="6712" y="20804"/>
                    <a:pt x="11159" y="20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9004321" y="4195468"/>
              <a:ext cx="444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526"/>
                    <a:pt x="7200" y="11051"/>
                    <a:pt x="3600" y="14651"/>
                  </a:cubicBezTo>
                  <a:cubicBezTo>
                    <a:pt x="0" y="18251"/>
                    <a:pt x="0" y="199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8834606" y="4186124"/>
              <a:ext cx="303066" cy="66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205" fill="norm" stroke="1" extrusionOk="0">
                  <a:moveTo>
                    <a:pt x="1677" y="21205"/>
                  </a:moveTo>
                  <a:cubicBezTo>
                    <a:pt x="927" y="18505"/>
                    <a:pt x="177" y="15805"/>
                    <a:pt x="27" y="13105"/>
                  </a:cubicBezTo>
                  <a:cubicBezTo>
                    <a:pt x="-123" y="10405"/>
                    <a:pt x="327" y="7705"/>
                    <a:pt x="1977" y="5343"/>
                  </a:cubicBezTo>
                  <a:cubicBezTo>
                    <a:pt x="3627" y="2980"/>
                    <a:pt x="6477" y="955"/>
                    <a:pt x="9927" y="280"/>
                  </a:cubicBezTo>
                  <a:cubicBezTo>
                    <a:pt x="13377" y="-395"/>
                    <a:pt x="17427" y="280"/>
                    <a:pt x="21477" y="9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9099571" y="4361209"/>
              <a:ext cx="96461" cy="166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199" fill="norm" stroke="1" extrusionOk="0">
                  <a:moveTo>
                    <a:pt x="21130" y="2348"/>
                  </a:moveTo>
                  <a:cubicBezTo>
                    <a:pt x="19252" y="1538"/>
                    <a:pt x="17374" y="728"/>
                    <a:pt x="15261" y="323"/>
                  </a:cubicBezTo>
                  <a:cubicBezTo>
                    <a:pt x="13148" y="-82"/>
                    <a:pt x="10800" y="-82"/>
                    <a:pt x="8217" y="188"/>
                  </a:cubicBezTo>
                  <a:cubicBezTo>
                    <a:pt x="5635" y="458"/>
                    <a:pt x="2817" y="998"/>
                    <a:pt x="1409" y="1943"/>
                  </a:cubicBezTo>
                  <a:cubicBezTo>
                    <a:pt x="0" y="2888"/>
                    <a:pt x="0" y="4238"/>
                    <a:pt x="3287" y="6128"/>
                  </a:cubicBezTo>
                  <a:cubicBezTo>
                    <a:pt x="6574" y="8018"/>
                    <a:pt x="13148" y="10448"/>
                    <a:pt x="16904" y="12743"/>
                  </a:cubicBezTo>
                  <a:cubicBezTo>
                    <a:pt x="20661" y="15038"/>
                    <a:pt x="21600" y="17198"/>
                    <a:pt x="21365" y="18818"/>
                  </a:cubicBezTo>
                  <a:cubicBezTo>
                    <a:pt x="21130" y="20438"/>
                    <a:pt x="19722" y="21518"/>
                    <a:pt x="15965" y="21113"/>
                  </a:cubicBezTo>
                  <a:cubicBezTo>
                    <a:pt x="12209" y="20708"/>
                    <a:pt x="6104" y="18818"/>
                    <a:pt x="0" y="16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9455171" y="3156995"/>
              <a:ext cx="274119" cy="1459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551" fill="norm" stroke="1" extrusionOk="0">
                  <a:moveTo>
                    <a:pt x="0" y="707"/>
                  </a:moveTo>
                  <a:cubicBezTo>
                    <a:pt x="0" y="519"/>
                    <a:pt x="0" y="332"/>
                    <a:pt x="412" y="207"/>
                  </a:cubicBezTo>
                  <a:cubicBezTo>
                    <a:pt x="824" y="82"/>
                    <a:pt x="1649" y="19"/>
                    <a:pt x="3875" y="4"/>
                  </a:cubicBezTo>
                  <a:cubicBezTo>
                    <a:pt x="6101" y="-12"/>
                    <a:pt x="9728" y="19"/>
                    <a:pt x="12696" y="160"/>
                  </a:cubicBezTo>
                  <a:cubicBezTo>
                    <a:pt x="15664" y="301"/>
                    <a:pt x="17973" y="551"/>
                    <a:pt x="19456" y="1082"/>
                  </a:cubicBezTo>
                  <a:cubicBezTo>
                    <a:pt x="20940" y="1613"/>
                    <a:pt x="21600" y="2426"/>
                    <a:pt x="21270" y="3411"/>
                  </a:cubicBezTo>
                  <a:cubicBezTo>
                    <a:pt x="20940" y="4396"/>
                    <a:pt x="19621" y="5552"/>
                    <a:pt x="18550" y="6709"/>
                  </a:cubicBezTo>
                  <a:cubicBezTo>
                    <a:pt x="17478" y="7865"/>
                    <a:pt x="16653" y="9022"/>
                    <a:pt x="16241" y="10210"/>
                  </a:cubicBezTo>
                  <a:cubicBezTo>
                    <a:pt x="15829" y="11398"/>
                    <a:pt x="15829" y="12617"/>
                    <a:pt x="15664" y="13711"/>
                  </a:cubicBezTo>
                  <a:cubicBezTo>
                    <a:pt x="15499" y="14805"/>
                    <a:pt x="15169" y="15774"/>
                    <a:pt x="14840" y="16696"/>
                  </a:cubicBezTo>
                  <a:cubicBezTo>
                    <a:pt x="14510" y="17618"/>
                    <a:pt x="14180" y="18493"/>
                    <a:pt x="13685" y="19259"/>
                  </a:cubicBezTo>
                  <a:cubicBezTo>
                    <a:pt x="13191" y="20025"/>
                    <a:pt x="12531" y="20681"/>
                    <a:pt x="11212" y="21072"/>
                  </a:cubicBezTo>
                  <a:cubicBezTo>
                    <a:pt x="9893" y="21463"/>
                    <a:pt x="7915" y="21588"/>
                    <a:pt x="6348" y="21541"/>
                  </a:cubicBezTo>
                  <a:cubicBezTo>
                    <a:pt x="4782" y="21494"/>
                    <a:pt x="3627" y="21275"/>
                    <a:pt x="2473" y="21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1327171" y="3884318"/>
              <a:ext cx="12700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92" y="18720"/>
                    <a:pt x="1584" y="15840"/>
                    <a:pt x="2610" y="13320"/>
                  </a:cubicBezTo>
                  <a:cubicBezTo>
                    <a:pt x="3636" y="10800"/>
                    <a:pt x="4896" y="8640"/>
                    <a:pt x="6228" y="7560"/>
                  </a:cubicBezTo>
                  <a:cubicBezTo>
                    <a:pt x="7560" y="6480"/>
                    <a:pt x="8964" y="6480"/>
                    <a:pt x="10404" y="6480"/>
                  </a:cubicBezTo>
                  <a:cubicBezTo>
                    <a:pt x="11844" y="6480"/>
                    <a:pt x="13320" y="6480"/>
                    <a:pt x="14670" y="6120"/>
                  </a:cubicBezTo>
                  <a:cubicBezTo>
                    <a:pt x="16020" y="5760"/>
                    <a:pt x="17244" y="5040"/>
                    <a:pt x="18162" y="4320"/>
                  </a:cubicBezTo>
                  <a:cubicBezTo>
                    <a:pt x="19080" y="3600"/>
                    <a:pt x="19692" y="2880"/>
                    <a:pt x="20214" y="2160"/>
                  </a:cubicBezTo>
                  <a:cubicBezTo>
                    <a:pt x="20736" y="1440"/>
                    <a:pt x="21168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3722063" y="3080376"/>
              <a:ext cx="997740" cy="1711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509" fill="norm" stroke="1" extrusionOk="0">
                  <a:moveTo>
                    <a:pt x="17242" y="2681"/>
                  </a:moveTo>
                  <a:cubicBezTo>
                    <a:pt x="16511" y="2043"/>
                    <a:pt x="15780" y="1404"/>
                    <a:pt x="15095" y="952"/>
                  </a:cubicBezTo>
                  <a:cubicBezTo>
                    <a:pt x="14410" y="500"/>
                    <a:pt x="13771" y="234"/>
                    <a:pt x="13018" y="101"/>
                  </a:cubicBezTo>
                  <a:cubicBezTo>
                    <a:pt x="12264" y="-32"/>
                    <a:pt x="11396" y="-32"/>
                    <a:pt x="10483" y="88"/>
                  </a:cubicBezTo>
                  <a:cubicBezTo>
                    <a:pt x="9570" y="207"/>
                    <a:pt x="8611" y="447"/>
                    <a:pt x="7424" y="833"/>
                  </a:cubicBezTo>
                  <a:cubicBezTo>
                    <a:pt x="6236" y="1218"/>
                    <a:pt x="4821" y="1750"/>
                    <a:pt x="3816" y="2269"/>
                  </a:cubicBezTo>
                  <a:cubicBezTo>
                    <a:pt x="2811" y="2788"/>
                    <a:pt x="2218" y="3293"/>
                    <a:pt x="1738" y="3905"/>
                  </a:cubicBezTo>
                  <a:cubicBezTo>
                    <a:pt x="1259" y="4517"/>
                    <a:pt x="893" y="5235"/>
                    <a:pt x="665" y="6046"/>
                  </a:cubicBezTo>
                  <a:cubicBezTo>
                    <a:pt x="437" y="6858"/>
                    <a:pt x="345" y="7762"/>
                    <a:pt x="231" y="8573"/>
                  </a:cubicBezTo>
                  <a:cubicBezTo>
                    <a:pt x="117" y="9385"/>
                    <a:pt x="-20" y="10103"/>
                    <a:pt x="3" y="10914"/>
                  </a:cubicBezTo>
                  <a:cubicBezTo>
                    <a:pt x="26" y="11726"/>
                    <a:pt x="208" y="12630"/>
                    <a:pt x="551" y="13521"/>
                  </a:cubicBezTo>
                  <a:cubicBezTo>
                    <a:pt x="893" y="14412"/>
                    <a:pt x="1396" y="15290"/>
                    <a:pt x="1898" y="16195"/>
                  </a:cubicBezTo>
                  <a:cubicBezTo>
                    <a:pt x="2400" y="17099"/>
                    <a:pt x="2903" y="18030"/>
                    <a:pt x="3451" y="18775"/>
                  </a:cubicBezTo>
                  <a:cubicBezTo>
                    <a:pt x="3999" y="19520"/>
                    <a:pt x="4592" y="20078"/>
                    <a:pt x="5460" y="20504"/>
                  </a:cubicBezTo>
                  <a:cubicBezTo>
                    <a:pt x="6328" y="20930"/>
                    <a:pt x="7469" y="21222"/>
                    <a:pt x="8497" y="21382"/>
                  </a:cubicBezTo>
                  <a:cubicBezTo>
                    <a:pt x="9524" y="21541"/>
                    <a:pt x="10438" y="21568"/>
                    <a:pt x="11328" y="21355"/>
                  </a:cubicBezTo>
                  <a:cubicBezTo>
                    <a:pt x="12218" y="21142"/>
                    <a:pt x="13086" y="20690"/>
                    <a:pt x="14022" y="20065"/>
                  </a:cubicBezTo>
                  <a:cubicBezTo>
                    <a:pt x="14958" y="19440"/>
                    <a:pt x="15963" y="18642"/>
                    <a:pt x="16831" y="17751"/>
                  </a:cubicBezTo>
                  <a:cubicBezTo>
                    <a:pt x="17698" y="16860"/>
                    <a:pt x="18429" y="15875"/>
                    <a:pt x="19068" y="14944"/>
                  </a:cubicBezTo>
                  <a:cubicBezTo>
                    <a:pt x="19708" y="14013"/>
                    <a:pt x="20256" y="13135"/>
                    <a:pt x="20690" y="12271"/>
                  </a:cubicBezTo>
                  <a:cubicBezTo>
                    <a:pt x="21123" y="11406"/>
                    <a:pt x="21443" y="10555"/>
                    <a:pt x="21512" y="9717"/>
                  </a:cubicBezTo>
                  <a:cubicBezTo>
                    <a:pt x="21580" y="8879"/>
                    <a:pt x="21397" y="8055"/>
                    <a:pt x="21146" y="7230"/>
                  </a:cubicBezTo>
                  <a:cubicBezTo>
                    <a:pt x="20895" y="6405"/>
                    <a:pt x="20575" y="5581"/>
                    <a:pt x="20301" y="4809"/>
                  </a:cubicBezTo>
                  <a:cubicBezTo>
                    <a:pt x="20027" y="4038"/>
                    <a:pt x="19799" y="3320"/>
                    <a:pt x="19091" y="2774"/>
                  </a:cubicBezTo>
                  <a:cubicBezTo>
                    <a:pt x="18383" y="2229"/>
                    <a:pt x="17196" y="1857"/>
                    <a:pt x="16009" y="1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7531716" y="3043675"/>
              <a:ext cx="755043" cy="732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432" fill="norm" stroke="1" extrusionOk="0">
                  <a:moveTo>
                    <a:pt x="16810" y="1557"/>
                  </a:moveTo>
                  <a:cubicBezTo>
                    <a:pt x="15855" y="1186"/>
                    <a:pt x="14900" y="814"/>
                    <a:pt x="13856" y="505"/>
                  </a:cubicBezTo>
                  <a:cubicBezTo>
                    <a:pt x="12812" y="196"/>
                    <a:pt x="11678" y="-52"/>
                    <a:pt x="10634" y="10"/>
                  </a:cubicBezTo>
                  <a:cubicBezTo>
                    <a:pt x="9590" y="72"/>
                    <a:pt x="8635" y="443"/>
                    <a:pt x="7531" y="1310"/>
                  </a:cubicBezTo>
                  <a:cubicBezTo>
                    <a:pt x="6428" y="2176"/>
                    <a:pt x="5174" y="3538"/>
                    <a:pt x="3951" y="5178"/>
                  </a:cubicBezTo>
                  <a:cubicBezTo>
                    <a:pt x="2728" y="6818"/>
                    <a:pt x="1535" y="8737"/>
                    <a:pt x="819" y="10377"/>
                  </a:cubicBezTo>
                  <a:cubicBezTo>
                    <a:pt x="103" y="12017"/>
                    <a:pt x="-136" y="13378"/>
                    <a:pt x="73" y="14585"/>
                  </a:cubicBezTo>
                  <a:cubicBezTo>
                    <a:pt x="282" y="15792"/>
                    <a:pt x="938" y="16844"/>
                    <a:pt x="2012" y="17804"/>
                  </a:cubicBezTo>
                  <a:cubicBezTo>
                    <a:pt x="3086" y="18763"/>
                    <a:pt x="4578" y="19629"/>
                    <a:pt x="6129" y="20217"/>
                  </a:cubicBezTo>
                  <a:cubicBezTo>
                    <a:pt x="7681" y="20805"/>
                    <a:pt x="9292" y="21115"/>
                    <a:pt x="10754" y="21300"/>
                  </a:cubicBezTo>
                  <a:cubicBezTo>
                    <a:pt x="12215" y="21486"/>
                    <a:pt x="13528" y="21548"/>
                    <a:pt x="14900" y="20991"/>
                  </a:cubicBezTo>
                  <a:cubicBezTo>
                    <a:pt x="16273" y="20434"/>
                    <a:pt x="17705" y="19258"/>
                    <a:pt x="18868" y="17835"/>
                  </a:cubicBezTo>
                  <a:cubicBezTo>
                    <a:pt x="20032" y="16411"/>
                    <a:pt x="20927" y="14740"/>
                    <a:pt x="21195" y="12821"/>
                  </a:cubicBezTo>
                  <a:cubicBezTo>
                    <a:pt x="21464" y="10903"/>
                    <a:pt x="21106" y="8737"/>
                    <a:pt x="20390" y="6787"/>
                  </a:cubicBezTo>
                  <a:cubicBezTo>
                    <a:pt x="19674" y="4837"/>
                    <a:pt x="18600" y="3104"/>
                    <a:pt x="17794" y="2083"/>
                  </a:cubicBezTo>
                  <a:cubicBezTo>
                    <a:pt x="16989" y="1062"/>
                    <a:pt x="16452" y="753"/>
                    <a:pt x="15915" y="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617296" y="5347781"/>
              <a:ext cx="129909" cy="233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048" fill="norm" stroke="1" extrusionOk="0">
                  <a:moveTo>
                    <a:pt x="18595" y="5467"/>
                  </a:moveTo>
                  <a:cubicBezTo>
                    <a:pt x="17550" y="4702"/>
                    <a:pt x="16505" y="3937"/>
                    <a:pt x="15111" y="3746"/>
                  </a:cubicBezTo>
                  <a:cubicBezTo>
                    <a:pt x="13717" y="3555"/>
                    <a:pt x="11976" y="3937"/>
                    <a:pt x="9363" y="5658"/>
                  </a:cubicBezTo>
                  <a:cubicBezTo>
                    <a:pt x="6750" y="7378"/>
                    <a:pt x="3266" y="10436"/>
                    <a:pt x="1524" y="13017"/>
                  </a:cubicBezTo>
                  <a:cubicBezTo>
                    <a:pt x="-218" y="15597"/>
                    <a:pt x="-218" y="17700"/>
                    <a:pt x="305" y="19134"/>
                  </a:cubicBezTo>
                  <a:cubicBezTo>
                    <a:pt x="827" y="20567"/>
                    <a:pt x="1872" y="21332"/>
                    <a:pt x="5008" y="20950"/>
                  </a:cubicBezTo>
                  <a:cubicBezTo>
                    <a:pt x="8143" y="20567"/>
                    <a:pt x="13369" y="19038"/>
                    <a:pt x="16679" y="16744"/>
                  </a:cubicBezTo>
                  <a:cubicBezTo>
                    <a:pt x="19988" y="14451"/>
                    <a:pt x="21382" y="11392"/>
                    <a:pt x="21382" y="8620"/>
                  </a:cubicBezTo>
                  <a:cubicBezTo>
                    <a:pt x="21382" y="5849"/>
                    <a:pt x="19988" y="3364"/>
                    <a:pt x="18421" y="1835"/>
                  </a:cubicBezTo>
                  <a:cubicBezTo>
                    <a:pt x="16853" y="305"/>
                    <a:pt x="15111" y="-268"/>
                    <a:pt x="14588" y="114"/>
                  </a:cubicBezTo>
                  <a:cubicBezTo>
                    <a:pt x="14066" y="497"/>
                    <a:pt x="14763" y="1835"/>
                    <a:pt x="15459" y="31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895371" y="5433718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988034" y="5317260"/>
              <a:ext cx="110538" cy="294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449" fill="norm" stroke="1" extrusionOk="0">
                  <a:moveTo>
                    <a:pt x="18838" y="6638"/>
                  </a:moveTo>
                  <a:cubicBezTo>
                    <a:pt x="18838" y="5095"/>
                    <a:pt x="18838" y="3552"/>
                    <a:pt x="18430" y="2395"/>
                  </a:cubicBezTo>
                  <a:cubicBezTo>
                    <a:pt x="18023" y="1238"/>
                    <a:pt x="17208" y="466"/>
                    <a:pt x="14762" y="158"/>
                  </a:cubicBezTo>
                  <a:cubicBezTo>
                    <a:pt x="12317" y="-151"/>
                    <a:pt x="8241" y="3"/>
                    <a:pt x="5592" y="543"/>
                  </a:cubicBezTo>
                  <a:cubicBezTo>
                    <a:pt x="2943" y="1083"/>
                    <a:pt x="1721" y="2009"/>
                    <a:pt x="906" y="2858"/>
                  </a:cubicBezTo>
                  <a:cubicBezTo>
                    <a:pt x="91" y="3706"/>
                    <a:pt x="-317" y="4478"/>
                    <a:pt x="294" y="5095"/>
                  </a:cubicBezTo>
                  <a:cubicBezTo>
                    <a:pt x="906" y="5712"/>
                    <a:pt x="2536" y="6175"/>
                    <a:pt x="5185" y="6020"/>
                  </a:cubicBezTo>
                  <a:cubicBezTo>
                    <a:pt x="7834" y="5866"/>
                    <a:pt x="11502" y="5095"/>
                    <a:pt x="14151" y="4478"/>
                  </a:cubicBezTo>
                  <a:cubicBezTo>
                    <a:pt x="16800" y="3860"/>
                    <a:pt x="18430" y="3398"/>
                    <a:pt x="19245" y="3706"/>
                  </a:cubicBezTo>
                  <a:cubicBezTo>
                    <a:pt x="20060" y="4015"/>
                    <a:pt x="20060" y="5095"/>
                    <a:pt x="20060" y="7409"/>
                  </a:cubicBezTo>
                  <a:cubicBezTo>
                    <a:pt x="20060" y="9723"/>
                    <a:pt x="20060" y="13272"/>
                    <a:pt x="20264" y="15818"/>
                  </a:cubicBezTo>
                  <a:cubicBezTo>
                    <a:pt x="20468" y="18363"/>
                    <a:pt x="20875" y="19906"/>
                    <a:pt x="21283" y="21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1324760" y="5363868"/>
              <a:ext cx="91312" cy="159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480" fill="norm" stroke="1" extrusionOk="0">
                  <a:moveTo>
                    <a:pt x="21177" y="0"/>
                  </a:moveTo>
                  <a:cubicBezTo>
                    <a:pt x="18722" y="284"/>
                    <a:pt x="16268" y="568"/>
                    <a:pt x="12832" y="3126"/>
                  </a:cubicBezTo>
                  <a:cubicBezTo>
                    <a:pt x="9395" y="5684"/>
                    <a:pt x="4977" y="10516"/>
                    <a:pt x="2522" y="13642"/>
                  </a:cubicBezTo>
                  <a:cubicBezTo>
                    <a:pt x="68" y="16768"/>
                    <a:pt x="-423" y="18189"/>
                    <a:pt x="313" y="19326"/>
                  </a:cubicBezTo>
                  <a:cubicBezTo>
                    <a:pt x="1050" y="20463"/>
                    <a:pt x="3013" y="21316"/>
                    <a:pt x="4486" y="21458"/>
                  </a:cubicBezTo>
                  <a:cubicBezTo>
                    <a:pt x="5959" y="21600"/>
                    <a:pt x="6941" y="21032"/>
                    <a:pt x="7922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1447821" y="5351168"/>
              <a:ext cx="127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6000"/>
                    <a:pt x="0" y="12000"/>
                    <a:pt x="0" y="15600"/>
                  </a:cubicBezTo>
                  <a:cubicBezTo>
                    <a:pt x="0" y="19200"/>
                    <a:pt x="1080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1273106" y="5323090"/>
              <a:ext cx="276316" cy="59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052" fill="norm" stroke="1" extrusionOk="0">
                  <a:moveTo>
                    <a:pt x="1244" y="21052"/>
                  </a:moveTo>
                  <a:cubicBezTo>
                    <a:pt x="585" y="18818"/>
                    <a:pt x="-75" y="16583"/>
                    <a:pt x="7" y="14349"/>
                  </a:cubicBezTo>
                  <a:cubicBezTo>
                    <a:pt x="90" y="12114"/>
                    <a:pt x="914" y="9880"/>
                    <a:pt x="3305" y="7273"/>
                  </a:cubicBezTo>
                  <a:cubicBezTo>
                    <a:pt x="5696" y="4666"/>
                    <a:pt x="9653" y="1686"/>
                    <a:pt x="12951" y="569"/>
                  </a:cubicBezTo>
                  <a:cubicBezTo>
                    <a:pt x="16249" y="-548"/>
                    <a:pt x="18887" y="197"/>
                    <a:pt x="21525" y="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1528763" y="5475736"/>
              <a:ext cx="147659" cy="156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355" fill="norm" stroke="1" extrusionOk="0">
                  <a:moveTo>
                    <a:pt x="10271" y="3787"/>
                  </a:moveTo>
                  <a:cubicBezTo>
                    <a:pt x="9967" y="2059"/>
                    <a:pt x="9662" y="331"/>
                    <a:pt x="8750" y="43"/>
                  </a:cubicBezTo>
                  <a:cubicBezTo>
                    <a:pt x="7837" y="-245"/>
                    <a:pt x="6316" y="907"/>
                    <a:pt x="4643" y="3787"/>
                  </a:cubicBezTo>
                  <a:cubicBezTo>
                    <a:pt x="2969" y="6667"/>
                    <a:pt x="1144" y="11275"/>
                    <a:pt x="384" y="14299"/>
                  </a:cubicBezTo>
                  <a:cubicBezTo>
                    <a:pt x="-377" y="17323"/>
                    <a:pt x="-73" y="18763"/>
                    <a:pt x="1905" y="19771"/>
                  </a:cubicBezTo>
                  <a:cubicBezTo>
                    <a:pt x="3882" y="20779"/>
                    <a:pt x="7533" y="21355"/>
                    <a:pt x="11031" y="21355"/>
                  </a:cubicBezTo>
                  <a:cubicBezTo>
                    <a:pt x="14530" y="21355"/>
                    <a:pt x="17877" y="20779"/>
                    <a:pt x="21223" y="202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1847871" y="5465468"/>
              <a:ext cx="165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1955821" y="5376568"/>
              <a:ext cx="63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914"/>
                    <a:pt x="21600" y="11829"/>
                    <a:pt x="18000" y="15429"/>
                  </a:cubicBezTo>
                  <a:cubicBezTo>
                    <a:pt x="14400" y="19029"/>
                    <a:pt x="7200" y="203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2212752" y="5323914"/>
              <a:ext cx="98678" cy="182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9" h="21211" fill="norm" stroke="1" extrusionOk="0">
                  <a:moveTo>
                    <a:pt x="11527" y="9051"/>
                  </a:moveTo>
                  <a:cubicBezTo>
                    <a:pt x="14677" y="7088"/>
                    <a:pt x="17827" y="5124"/>
                    <a:pt x="19177" y="3529"/>
                  </a:cubicBezTo>
                  <a:cubicBezTo>
                    <a:pt x="20527" y="1933"/>
                    <a:pt x="20077" y="706"/>
                    <a:pt x="18727" y="215"/>
                  </a:cubicBezTo>
                  <a:cubicBezTo>
                    <a:pt x="17377" y="-276"/>
                    <a:pt x="15127" y="-31"/>
                    <a:pt x="11977" y="2056"/>
                  </a:cubicBezTo>
                  <a:cubicBezTo>
                    <a:pt x="8827" y="4142"/>
                    <a:pt x="4777" y="8069"/>
                    <a:pt x="2527" y="11138"/>
                  </a:cubicBezTo>
                  <a:cubicBezTo>
                    <a:pt x="277" y="14206"/>
                    <a:pt x="-173" y="16415"/>
                    <a:pt x="52" y="18133"/>
                  </a:cubicBezTo>
                  <a:cubicBezTo>
                    <a:pt x="277" y="19851"/>
                    <a:pt x="1177" y="21079"/>
                    <a:pt x="3877" y="21201"/>
                  </a:cubicBezTo>
                  <a:cubicBezTo>
                    <a:pt x="6577" y="21324"/>
                    <a:pt x="11077" y="20342"/>
                    <a:pt x="14452" y="17397"/>
                  </a:cubicBezTo>
                  <a:cubicBezTo>
                    <a:pt x="17827" y="14451"/>
                    <a:pt x="20077" y="9542"/>
                    <a:pt x="20752" y="6474"/>
                  </a:cubicBezTo>
                  <a:cubicBezTo>
                    <a:pt x="21427" y="3406"/>
                    <a:pt x="20527" y="2179"/>
                    <a:pt x="18952" y="1688"/>
                  </a:cubicBezTo>
                  <a:cubicBezTo>
                    <a:pt x="17377" y="1197"/>
                    <a:pt x="15127" y="1442"/>
                    <a:pt x="13552" y="2179"/>
                  </a:cubicBezTo>
                  <a:cubicBezTo>
                    <a:pt x="11977" y="2915"/>
                    <a:pt x="11077" y="4142"/>
                    <a:pt x="10177" y="5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2413021" y="5414668"/>
              <a:ext cx="31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2557363" y="5300368"/>
              <a:ext cx="10956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8" h="21600" fill="norm" stroke="1" extrusionOk="0">
                  <a:moveTo>
                    <a:pt x="12098" y="0"/>
                  </a:moveTo>
                  <a:cubicBezTo>
                    <a:pt x="10135" y="0"/>
                    <a:pt x="8171" y="0"/>
                    <a:pt x="5815" y="195"/>
                  </a:cubicBezTo>
                  <a:cubicBezTo>
                    <a:pt x="3458" y="389"/>
                    <a:pt x="709" y="778"/>
                    <a:pt x="120" y="1362"/>
                  </a:cubicBezTo>
                  <a:cubicBezTo>
                    <a:pt x="-469" y="1946"/>
                    <a:pt x="1102" y="2724"/>
                    <a:pt x="4833" y="4573"/>
                  </a:cubicBezTo>
                  <a:cubicBezTo>
                    <a:pt x="8564" y="6422"/>
                    <a:pt x="14455" y="9341"/>
                    <a:pt x="17596" y="11676"/>
                  </a:cubicBezTo>
                  <a:cubicBezTo>
                    <a:pt x="20738" y="14011"/>
                    <a:pt x="21131" y="15762"/>
                    <a:pt x="18971" y="17319"/>
                  </a:cubicBezTo>
                  <a:cubicBezTo>
                    <a:pt x="16811" y="18876"/>
                    <a:pt x="12098" y="20238"/>
                    <a:pt x="73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2578121" y="5268618"/>
              <a:ext cx="2095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91" y="15200"/>
                    <a:pt x="6982" y="8800"/>
                    <a:pt x="10582" y="5200"/>
                  </a:cubicBezTo>
                  <a:cubicBezTo>
                    <a:pt x="14182" y="1600"/>
                    <a:pt x="17891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2886684" y="5319418"/>
              <a:ext cx="85138" cy="193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493" fill="norm" stroke="1" extrusionOk="0">
                  <a:moveTo>
                    <a:pt x="21190" y="0"/>
                  </a:moveTo>
                  <a:cubicBezTo>
                    <a:pt x="15922" y="3991"/>
                    <a:pt x="10653" y="7983"/>
                    <a:pt x="7229" y="11152"/>
                  </a:cubicBezTo>
                  <a:cubicBezTo>
                    <a:pt x="3805" y="14322"/>
                    <a:pt x="2224" y="16670"/>
                    <a:pt x="1170" y="18430"/>
                  </a:cubicBezTo>
                  <a:cubicBezTo>
                    <a:pt x="117" y="20191"/>
                    <a:pt x="-410" y="21365"/>
                    <a:pt x="380" y="21483"/>
                  </a:cubicBezTo>
                  <a:cubicBezTo>
                    <a:pt x="1170" y="21600"/>
                    <a:pt x="3278" y="20661"/>
                    <a:pt x="5385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2971821" y="5300368"/>
              <a:ext cx="571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00" y="6063"/>
                    <a:pt x="10400" y="12126"/>
                    <a:pt x="6800" y="15726"/>
                  </a:cubicBezTo>
                  <a:cubicBezTo>
                    <a:pt x="3200" y="19326"/>
                    <a:pt x="1600" y="204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2844821" y="5303807"/>
              <a:ext cx="266701" cy="34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6" fill="norm" stroke="1" extrusionOk="0">
                  <a:moveTo>
                    <a:pt x="0" y="20806"/>
                  </a:moveTo>
                  <a:cubicBezTo>
                    <a:pt x="514" y="14453"/>
                    <a:pt x="1029" y="8100"/>
                    <a:pt x="2829" y="4288"/>
                  </a:cubicBezTo>
                  <a:cubicBezTo>
                    <a:pt x="4629" y="477"/>
                    <a:pt x="7714" y="-794"/>
                    <a:pt x="11057" y="477"/>
                  </a:cubicBezTo>
                  <a:cubicBezTo>
                    <a:pt x="14400" y="1747"/>
                    <a:pt x="18000" y="5559"/>
                    <a:pt x="21600" y="9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3060721" y="5458573"/>
              <a:ext cx="82551" cy="165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7" fill="norm" stroke="1" extrusionOk="0">
                  <a:moveTo>
                    <a:pt x="21600" y="2531"/>
                  </a:moveTo>
                  <a:cubicBezTo>
                    <a:pt x="19938" y="1438"/>
                    <a:pt x="18277" y="344"/>
                    <a:pt x="16062" y="70"/>
                  </a:cubicBezTo>
                  <a:cubicBezTo>
                    <a:pt x="13846" y="-203"/>
                    <a:pt x="11077" y="344"/>
                    <a:pt x="9138" y="1301"/>
                  </a:cubicBezTo>
                  <a:cubicBezTo>
                    <a:pt x="7200" y="2258"/>
                    <a:pt x="6092" y="3625"/>
                    <a:pt x="6923" y="5675"/>
                  </a:cubicBezTo>
                  <a:cubicBezTo>
                    <a:pt x="7754" y="7726"/>
                    <a:pt x="10523" y="10460"/>
                    <a:pt x="12462" y="12511"/>
                  </a:cubicBezTo>
                  <a:cubicBezTo>
                    <a:pt x="14400" y="14562"/>
                    <a:pt x="15508" y="15929"/>
                    <a:pt x="13292" y="17296"/>
                  </a:cubicBezTo>
                  <a:cubicBezTo>
                    <a:pt x="11077" y="18663"/>
                    <a:pt x="5538" y="20030"/>
                    <a:pt x="0" y="21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3409971" y="5386274"/>
              <a:ext cx="1206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926" y="11918"/>
                    <a:pt x="9853" y="3818"/>
                    <a:pt x="13453" y="1118"/>
                  </a:cubicBezTo>
                  <a:cubicBezTo>
                    <a:pt x="17053" y="-1582"/>
                    <a:pt x="19326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3371871" y="5478168"/>
              <a:ext cx="177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3702071" y="5281803"/>
              <a:ext cx="114301" cy="221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9" fill="norm" stroke="1" extrusionOk="0">
                  <a:moveTo>
                    <a:pt x="21600" y="1787"/>
                  </a:moveTo>
                  <a:cubicBezTo>
                    <a:pt x="21600" y="768"/>
                    <a:pt x="21600" y="-251"/>
                    <a:pt x="20600" y="55"/>
                  </a:cubicBezTo>
                  <a:cubicBezTo>
                    <a:pt x="19600" y="360"/>
                    <a:pt x="17600" y="1991"/>
                    <a:pt x="14000" y="5760"/>
                  </a:cubicBezTo>
                  <a:cubicBezTo>
                    <a:pt x="10400" y="9530"/>
                    <a:pt x="5200" y="15440"/>
                    <a:pt x="0" y="21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3810021" y="5262268"/>
              <a:ext cx="444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4500"/>
                    <a:pt x="17486" y="9000"/>
                    <a:pt x="13886" y="12600"/>
                  </a:cubicBezTo>
                  <a:cubicBezTo>
                    <a:pt x="10286" y="16200"/>
                    <a:pt x="5143" y="18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3656373" y="5268568"/>
              <a:ext cx="280649" cy="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0847" fill="norm" stroke="1" extrusionOk="0">
                  <a:moveTo>
                    <a:pt x="95" y="20847"/>
                  </a:moveTo>
                  <a:cubicBezTo>
                    <a:pt x="-66" y="16990"/>
                    <a:pt x="-227" y="13133"/>
                    <a:pt x="1466" y="9276"/>
                  </a:cubicBezTo>
                  <a:cubicBezTo>
                    <a:pt x="3158" y="5418"/>
                    <a:pt x="6704" y="1561"/>
                    <a:pt x="10331" y="404"/>
                  </a:cubicBezTo>
                  <a:cubicBezTo>
                    <a:pt x="13958" y="-753"/>
                    <a:pt x="17666" y="790"/>
                    <a:pt x="21373" y="2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3928627" y="5452261"/>
              <a:ext cx="135395" cy="13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159" fill="norm" stroke="1" extrusionOk="0">
                  <a:moveTo>
                    <a:pt x="17268" y="3024"/>
                  </a:moveTo>
                  <a:cubicBezTo>
                    <a:pt x="16271" y="1715"/>
                    <a:pt x="15274" y="406"/>
                    <a:pt x="13945" y="78"/>
                  </a:cubicBezTo>
                  <a:cubicBezTo>
                    <a:pt x="12616" y="-249"/>
                    <a:pt x="10954" y="406"/>
                    <a:pt x="8628" y="2860"/>
                  </a:cubicBezTo>
                  <a:cubicBezTo>
                    <a:pt x="6302" y="5315"/>
                    <a:pt x="3311" y="9569"/>
                    <a:pt x="1650" y="12515"/>
                  </a:cubicBezTo>
                  <a:cubicBezTo>
                    <a:pt x="-12" y="15460"/>
                    <a:pt x="-344" y="17096"/>
                    <a:pt x="321" y="18406"/>
                  </a:cubicBezTo>
                  <a:cubicBezTo>
                    <a:pt x="985" y="19715"/>
                    <a:pt x="2647" y="20696"/>
                    <a:pt x="6302" y="21024"/>
                  </a:cubicBezTo>
                  <a:cubicBezTo>
                    <a:pt x="9958" y="21351"/>
                    <a:pt x="15607" y="21024"/>
                    <a:pt x="21256" y="206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1026604" y="3209101"/>
              <a:ext cx="1952559" cy="823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55" fill="norm" stroke="1" extrusionOk="0">
                  <a:moveTo>
                    <a:pt x="16364" y="2049"/>
                  </a:moveTo>
                  <a:cubicBezTo>
                    <a:pt x="16294" y="1828"/>
                    <a:pt x="16223" y="1606"/>
                    <a:pt x="16060" y="1440"/>
                  </a:cubicBezTo>
                  <a:cubicBezTo>
                    <a:pt x="15896" y="1274"/>
                    <a:pt x="15639" y="1163"/>
                    <a:pt x="15160" y="969"/>
                  </a:cubicBezTo>
                  <a:cubicBezTo>
                    <a:pt x="14681" y="775"/>
                    <a:pt x="13979" y="498"/>
                    <a:pt x="13255" y="305"/>
                  </a:cubicBezTo>
                  <a:cubicBezTo>
                    <a:pt x="12530" y="111"/>
                    <a:pt x="11782" y="0"/>
                    <a:pt x="11034" y="0"/>
                  </a:cubicBezTo>
                  <a:cubicBezTo>
                    <a:pt x="10286" y="0"/>
                    <a:pt x="9538" y="111"/>
                    <a:pt x="8743" y="360"/>
                  </a:cubicBezTo>
                  <a:cubicBezTo>
                    <a:pt x="7948" y="609"/>
                    <a:pt x="7106" y="997"/>
                    <a:pt x="6335" y="1412"/>
                  </a:cubicBezTo>
                  <a:cubicBezTo>
                    <a:pt x="5564" y="1828"/>
                    <a:pt x="4862" y="2271"/>
                    <a:pt x="4208" y="2797"/>
                  </a:cubicBezTo>
                  <a:cubicBezTo>
                    <a:pt x="3553" y="3323"/>
                    <a:pt x="2945" y="3932"/>
                    <a:pt x="2455" y="4597"/>
                  </a:cubicBezTo>
                  <a:cubicBezTo>
                    <a:pt x="1964" y="5262"/>
                    <a:pt x="1590" y="5982"/>
                    <a:pt x="1239" y="6868"/>
                  </a:cubicBezTo>
                  <a:cubicBezTo>
                    <a:pt x="888" y="7754"/>
                    <a:pt x="561" y="8806"/>
                    <a:pt x="339" y="9665"/>
                  </a:cubicBezTo>
                  <a:cubicBezTo>
                    <a:pt x="117" y="10523"/>
                    <a:pt x="0" y="11188"/>
                    <a:pt x="0" y="12018"/>
                  </a:cubicBezTo>
                  <a:cubicBezTo>
                    <a:pt x="0" y="12849"/>
                    <a:pt x="117" y="13846"/>
                    <a:pt x="421" y="14788"/>
                  </a:cubicBezTo>
                  <a:cubicBezTo>
                    <a:pt x="725" y="15729"/>
                    <a:pt x="1216" y="16615"/>
                    <a:pt x="1777" y="17308"/>
                  </a:cubicBezTo>
                  <a:cubicBezTo>
                    <a:pt x="2338" y="18000"/>
                    <a:pt x="2969" y="18498"/>
                    <a:pt x="3635" y="19025"/>
                  </a:cubicBezTo>
                  <a:cubicBezTo>
                    <a:pt x="4301" y="19551"/>
                    <a:pt x="5003" y="20105"/>
                    <a:pt x="5774" y="20520"/>
                  </a:cubicBezTo>
                  <a:cubicBezTo>
                    <a:pt x="6545" y="20935"/>
                    <a:pt x="7387" y="21212"/>
                    <a:pt x="8310" y="21378"/>
                  </a:cubicBezTo>
                  <a:cubicBezTo>
                    <a:pt x="9234" y="21545"/>
                    <a:pt x="10239" y="21600"/>
                    <a:pt x="11151" y="21517"/>
                  </a:cubicBezTo>
                  <a:cubicBezTo>
                    <a:pt x="12062" y="21434"/>
                    <a:pt x="12881" y="21212"/>
                    <a:pt x="13722" y="20880"/>
                  </a:cubicBezTo>
                  <a:cubicBezTo>
                    <a:pt x="14564" y="20548"/>
                    <a:pt x="15429" y="20105"/>
                    <a:pt x="16282" y="19578"/>
                  </a:cubicBezTo>
                  <a:cubicBezTo>
                    <a:pt x="17135" y="19052"/>
                    <a:pt x="17977" y="18443"/>
                    <a:pt x="18748" y="17695"/>
                  </a:cubicBezTo>
                  <a:cubicBezTo>
                    <a:pt x="19519" y="16948"/>
                    <a:pt x="20221" y="16062"/>
                    <a:pt x="20677" y="15314"/>
                  </a:cubicBezTo>
                  <a:cubicBezTo>
                    <a:pt x="21132" y="14566"/>
                    <a:pt x="21343" y="13957"/>
                    <a:pt x="21460" y="13015"/>
                  </a:cubicBezTo>
                  <a:cubicBezTo>
                    <a:pt x="21577" y="12074"/>
                    <a:pt x="21600" y="10800"/>
                    <a:pt x="21506" y="9498"/>
                  </a:cubicBezTo>
                  <a:cubicBezTo>
                    <a:pt x="21413" y="8197"/>
                    <a:pt x="21203" y="6868"/>
                    <a:pt x="20852" y="5705"/>
                  </a:cubicBezTo>
                  <a:cubicBezTo>
                    <a:pt x="20501" y="4542"/>
                    <a:pt x="20010" y="3545"/>
                    <a:pt x="19379" y="2797"/>
                  </a:cubicBezTo>
                  <a:cubicBezTo>
                    <a:pt x="18748" y="2049"/>
                    <a:pt x="17977" y="1551"/>
                    <a:pt x="17194" y="1274"/>
                  </a:cubicBezTo>
                  <a:cubicBezTo>
                    <a:pt x="16410" y="997"/>
                    <a:pt x="15616" y="942"/>
                    <a:pt x="15101" y="1025"/>
                  </a:cubicBezTo>
                  <a:cubicBezTo>
                    <a:pt x="14587" y="1108"/>
                    <a:pt x="14353" y="1329"/>
                    <a:pt x="14119" y="155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5010476" y="3163930"/>
              <a:ext cx="909201" cy="1587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512" fill="norm" stroke="1" extrusionOk="0">
                  <a:moveTo>
                    <a:pt x="16493" y="2792"/>
                  </a:moveTo>
                  <a:cubicBezTo>
                    <a:pt x="16643" y="2448"/>
                    <a:pt x="16793" y="2103"/>
                    <a:pt x="16568" y="1730"/>
                  </a:cubicBezTo>
                  <a:cubicBezTo>
                    <a:pt x="16343" y="1358"/>
                    <a:pt x="15743" y="956"/>
                    <a:pt x="14918" y="640"/>
                  </a:cubicBezTo>
                  <a:cubicBezTo>
                    <a:pt x="14093" y="325"/>
                    <a:pt x="13043" y="95"/>
                    <a:pt x="11868" y="24"/>
                  </a:cubicBezTo>
                  <a:cubicBezTo>
                    <a:pt x="10693" y="-48"/>
                    <a:pt x="9393" y="38"/>
                    <a:pt x="8268" y="311"/>
                  </a:cubicBezTo>
                  <a:cubicBezTo>
                    <a:pt x="7143" y="583"/>
                    <a:pt x="6193" y="1042"/>
                    <a:pt x="5368" y="1472"/>
                  </a:cubicBezTo>
                  <a:cubicBezTo>
                    <a:pt x="4543" y="1903"/>
                    <a:pt x="3843" y="2304"/>
                    <a:pt x="3093" y="2864"/>
                  </a:cubicBezTo>
                  <a:cubicBezTo>
                    <a:pt x="2343" y="3423"/>
                    <a:pt x="1543" y="4140"/>
                    <a:pt x="993" y="4915"/>
                  </a:cubicBezTo>
                  <a:cubicBezTo>
                    <a:pt x="443" y="5689"/>
                    <a:pt x="143" y="6521"/>
                    <a:pt x="43" y="7439"/>
                  </a:cubicBezTo>
                  <a:cubicBezTo>
                    <a:pt x="-57" y="8357"/>
                    <a:pt x="43" y="9361"/>
                    <a:pt x="93" y="10307"/>
                  </a:cubicBezTo>
                  <a:cubicBezTo>
                    <a:pt x="143" y="11254"/>
                    <a:pt x="143" y="12143"/>
                    <a:pt x="343" y="13004"/>
                  </a:cubicBezTo>
                  <a:cubicBezTo>
                    <a:pt x="543" y="13864"/>
                    <a:pt x="943" y="14696"/>
                    <a:pt x="1218" y="15542"/>
                  </a:cubicBezTo>
                  <a:cubicBezTo>
                    <a:pt x="1493" y="16389"/>
                    <a:pt x="1643" y="17249"/>
                    <a:pt x="1743" y="17909"/>
                  </a:cubicBezTo>
                  <a:cubicBezTo>
                    <a:pt x="1843" y="18569"/>
                    <a:pt x="1893" y="19028"/>
                    <a:pt x="1993" y="19401"/>
                  </a:cubicBezTo>
                  <a:cubicBezTo>
                    <a:pt x="2093" y="19774"/>
                    <a:pt x="2243" y="20060"/>
                    <a:pt x="2518" y="20319"/>
                  </a:cubicBezTo>
                  <a:cubicBezTo>
                    <a:pt x="2793" y="20577"/>
                    <a:pt x="3193" y="20806"/>
                    <a:pt x="3943" y="21021"/>
                  </a:cubicBezTo>
                  <a:cubicBezTo>
                    <a:pt x="4693" y="21236"/>
                    <a:pt x="5793" y="21437"/>
                    <a:pt x="7043" y="21495"/>
                  </a:cubicBezTo>
                  <a:cubicBezTo>
                    <a:pt x="8293" y="21552"/>
                    <a:pt x="9693" y="21466"/>
                    <a:pt x="11043" y="21222"/>
                  </a:cubicBezTo>
                  <a:cubicBezTo>
                    <a:pt x="12393" y="20978"/>
                    <a:pt x="13693" y="20577"/>
                    <a:pt x="14918" y="19974"/>
                  </a:cubicBezTo>
                  <a:cubicBezTo>
                    <a:pt x="16143" y="19372"/>
                    <a:pt x="17293" y="18569"/>
                    <a:pt x="18218" y="17766"/>
                  </a:cubicBezTo>
                  <a:cubicBezTo>
                    <a:pt x="19143" y="16962"/>
                    <a:pt x="19843" y="16159"/>
                    <a:pt x="20368" y="15327"/>
                  </a:cubicBezTo>
                  <a:cubicBezTo>
                    <a:pt x="20893" y="14495"/>
                    <a:pt x="21243" y="13635"/>
                    <a:pt x="21393" y="12789"/>
                  </a:cubicBezTo>
                  <a:cubicBezTo>
                    <a:pt x="21543" y="11942"/>
                    <a:pt x="21493" y="11111"/>
                    <a:pt x="21243" y="10279"/>
                  </a:cubicBezTo>
                  <a:cubicBezTo>
                    <a:pt x="20993" y="9447"/>
                    <a:pt x="20543" y="8615"/>
                    <a:pt x="20168" y="7797"/>
                  </a:cubicBezTo>
                  <a:cubicBezTo>
                    <a:pt x="19793" y="6980"/>
                    <a:pt x="19493" y="6177"/>
                    <a:pt x="19093" y="5374"/>
                  </a:cubicBezTo>
                  <a:cubicBezTo>
                    <a:pt x="18693" y="4570"/>
                    <a:pt x="18193" y="3767"/>
                    <a:pt x="17818" y="2993"/>
                  </a:cubicBezTo>
                  <a:cubicBezTo>
                    <a:pt x="17443" y="2218"/>
                    <a:pt x="17193" y="1472"/>
                    <a:pt x="16943" y="72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8621731" y="3052468"/>
              <a:ext cx="721399" cy="708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469" fill="norm" stroke="1" extrusionOk="0">
                  <a:moveTo>
                    <a:pt x="16763" y="3269"/>
                  </a:moveTo>
                  <a:cubicBezTo>
                    <a:pt x="16388" y="2436"/>
                    <a:pt x="16012" y="1602"/>
                    <a:pt x="15355" y="993"/>
                  </a:cubicBezTo>
                  <a:cubicBezTo>
                    <a:pt x="14697" y="385"/>
                    <a:pt x="13758" y="0"/>
                    <a:pt x="12569" y="32"/>
                  </a:cubicBezTo>
                  <a:cubicBezTo>
                    <a:pt x="11379" y="64"/>
                    <a:pt x="9939" y="513"/>
                    <a:pt x="8624" y="1186"/>
                  </a:cubicBezTo>
                  <a:cubicBezTo>
                    <a:pt x="7309" y="1859"/>
                    <a:pt x="6120" y="2756"/>
                    <a:pt x="4993" y="4102"/>
                  </a:cubicBezTo>
                  <a:cubicBezTo>
                    <a:pt x="3866" y="5448"/>
                    <a:pt x="2802" y="7243"/>
                    <a:pt x="1925" y="8749"/>
                  </a:cubicBezTo>
                  <a:cubicBezTo>
                    <a:pt x="1049" y="10255"/>
                    <a:pt x="360" y="11473"/>
                    <a:pt x="109" y="12755"/>
                  </a:cubicBezTo>
                  <a:cubicBezTo>
                    <a:pt x="-141" y="14037"/>
                    <a:pt x="47" y="15383"/>
                    <a:pt x="579" y="16504"/>
                  </a:cubicBezTo>
                  <a:cubicBezTo>
                    <a:pt x="1111" y="17626"/>
                    <a:pt x="1988" y="18523"/>
                    <a:pt x="3240" y="19293"/>
                  </a:cubicBezTo>
                  <a:cubicBezTo>
                    <a:pt x="4492" y="20062"/>
                    <a:pt x="6120" y="20703"/>
                    <a:pt x="7936" y="21087"/>
                  </a:cubicBezTo>
                  <a:cubicBezTo>
                    <a:pt x="9751" y="21472"/>
                    <a:pt x="11755" y="21600"/>
                    <a:pt x="13476" y="21312"/>
                  </a:cubicBezTo>
                  <a:cubicBezTo>
                    <a:pt x="15198" y="21023"/>
                    <a:pt x="16638" y="20318"/>
                    <a:pt x="17796" y="19325"/>
                  </a:cubicBezTo>
                  <a:cubicBezTo>
                    <a:pt x="18955" y="18331"/>
                    <a:pt x="19831" y="17049"/>
                    <a:pt x="20457" y="15351"/>
                  </a:cubicBezTo>
                  <a:cubicBezTo>
                    <a:pt x="21083" y="13652"/>
                    <a:pt x="21459" y="11537"/>
                    <a:pt x="21302" y="9678"/>
                  </a:cubicBezTo>
                  <a:cubicBezTo>
                    <a:pt x="21146" y="7820"/>
                    <a:pt x="20457" y="6217"/>
                    <a:pt x="19205" y="4711"/>
                  </a:cubicBezTo>
                  <a:cubicBezTo>
                    <a:pt x="17953" y="3205"/>
                    <a:pt x="16137" y="1795"/>
                    <a:pt x="14822" y="1026"/>
                  </a:cubicBezTo>
                  <a:cubicBezTo>
                    <a:pt x="13508" y="256"/>
                    <a:pt x="12694" y="128"/>
                    <a:pt x="1188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600835" y="6032302"/>
              <a:ext cx="117956" cy="226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003" fill="norm" stroke="1" extrusionOk="0">
                  <a:moveTo>
                    <a:pt x="20899" y="3378"/>
                  </a:moveTo>
                  <a:cubicBezTo>
                    <a:pt x="19383" y="2789"/>
                    <a:pt x="17867" y="2200"/>
                    <a:pt x="14836" y="2789"/>
                  </a:cubicBezTo>
                  <a:cubicBezTo>
                    <a:pt x="11804" y="3378"/>
                    <a:pt x="7257" y="5145"/>
                    <a:pt x="4225" y="7796"/>
                  </a:cubicBezTo>
                  <a:cubicBezTo>
                    <a:pt x="1194" y="10447"/>
                    <a:pt x="-322" y="13982"/>
                    <a:pt x="57" y="16534"/>
                  </a:cubicBezTo>
                  <a:cubicBezTo>
                    <a:pt x="436" y="19087"/>
                    <a:pt x="2710" y="20658"/>
                    <a:pt x="6120" y="20952"/>
                  </a:cubicBezTo>
                  <a:cubicBezTo>
                    <a:pt x="9531" y="21247"/>
                    <a:pt x="14078" y="20265"/>
                    <a:pt x="16920" y="17712"/>
                  </a:cubicBezTo>
                  <a:cubicBezTo>
                    <a:pt x="19762" y="15160"/>
                    <a:pt x="20899" y="11036"/>
                    <a:pt x="21089" y="7894"/>
                  </a:cubicBezTo>
                  <a:cubicBezTo>
                    <a:pt x="21278" y="4752"/>
                    <a:pt x="20520" y="2592"/>
                    <a:pt x="19194" y="1316"/>
                  </a:cubicBezTo>
                  <a:cubicBezTo>
                    <a:pt x="17867" y="40"/>
                    <a:pt x="15973" y="-353"/>
                    <a:pt x="15025" y="334"/>
                  </a:cubicBezTo>
                  <a:cubicBezTo>
                    <a:pt x="14078" y="1022"/>
                    <a:pt x="14078" y="2789"/>
                    <a:pt x="14078" y="45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825521" y="6144918"/>
              <a:ext cx="25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952521" y="6036968"/>
              <a:ext cx="254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1261154" y="6030618"/>
              <a:ext cx="66018" cy="209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412" fill="norm" stroke="1" extrusionOk="0">
                  <a:moveTo>
                    <a:pt x="21053" y="0"/>
                  </a:moveTo>
                  <a:cubicBezTo>
                    <a:pt x="17678" y="3024"/>
                    <a:pt x="14303" y="6048"/>
                    <a:pt x="10928" y="9072"/>
                  </a:cubicBezTo>
                  <a:cubicBezTo>
                    <a:pt x="7553" y="12096"/>
                    <a:pt x="4178" y="15120"/>
                    <a:pt x="2153" y="17388"/>
                  </a:cubicBezTo>
                  <a:cubicBezTo>
                    <a:pt x="128" y="19656"/>
                    <a:pt x="-547" y="21168"/>
                    <a:pt x="465" y="21384"/>
                  </a:cubicBezTo>
                  <a:cubicBezTo>
                    <a:pt x="1478" y="21600"/>
                    <a:pt x="4178" y="20520"/>
                    <a:pt x="6878" y="194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1355927" y="6043318"/>
              <a:ext cx="15695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6075"/>
                    <a:pt x="3818" y="12150"/>
                    <a:pt x="1118" y="15750"/>
                  </a:cubicBezTo>
                  <a:cubicBezTo>
                    <a:pt x="-1582" y="19350"/>
                    <a:pt x="1118" y="20475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1199045" y="6046211"/>
              <a:ext cx="299577" cy="41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204" fill="norm" stroke="1" extrusionOk="0">
                  <a:moveTo>
                    <a:pt x="986" y="21204"/>
                  </a:moveTo>
                  <a:cubicBezTo>
                    <a:pt x="382" y="17964"/>
                    <a:pt x="-222" y="14724"/>
                    <a:pt x="80" y="12024"/>
                  </a:cubicBezTo>
                  <a:cubicBezTo>
                    <a:pt x="382" y="9324"/>
                    <a:pt x="1591" y="7164"/>
                    <a:pt x="4612" y="5004"/>
                  </a:cubicBezTo>
                  <a:cubicBezTo>
                    <a:pt x="7633" y="2844"/>
                    <a:pt x="12466" y="684"/>
                    <a:pt x="15563" y="144"/>
                  </a:cubicBezTo>
                  <a:cubicBezTo>
                    <a:pt x="18659" y="-396"/>
                    <a:pt x="20019" y="684"/>
                    <a:pt x="21378" y="17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1509633" y="6191346"/>
              <a:ext cx="160439" cy="137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0976" fill="norm" stroke="1" extrusionOk="0">
                  <a:moveTo>
                    <a:pt x="11164" y="666"/>
                  </a:moveTo>
                  <a:cubicBezTo>
                    <a:pt x="8920" y="21"/>
                    <a:pt x="6676" y="-624"/>
                    <a:pt x="4572" y="1149"/>
                  </a:cubicBezTo>
                  <a:cubicBezTo>
                    <a:pt x="2468" y="2922"/>
                    <a:pt x="505" y="7113"/>
                    <a:pt x="84" y="10821"/>
                  </a:cubicBezTo>
                  <a:cubicBezTo>
                    <a:pt x="-337" y="14528"/>
                    <a:pt x="785" y="17752"/>
                    <a:pt x="4572" y="19364"/>
                  </a:cubicBezTo>
                  <a:cubicBezTo>
                    <a:pt x="8359" y="20976"/>
                    <a:pt x="14811" y="20976"/>
                    <a:pt x="21263" y="2097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1955821" y="6189368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2009483" y="6113168"/>
              <a:ext cx="35239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7" h="21600" fill="norm" stroke="1" extrusionOk="0">
                  <a:moveTo>
                    <a:pt x="5577" y="0"/>
                  </a:moveTo>
                  <a:cubicBezTo>
                    <a:pt x="1977" y="5110"/>
                    <a:pt x="-1623" y="10219"/>
                    <a:pt x="777" y="13819"/>
                  </a:cubicBezTo>
                  <a:cubicBezTo>
                    <a:pt x="3177" y="17419"/>
                    <a:pt x="11577" y="19510"/>
                    <a:pt x="1997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2227652" y="6071803"/>
              <a:ext cx="102820" cy="188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096" fill="norm" stroke="1" extrusionOk="0">
                  <a:moveTo>
                    <a:pt x="21413" y="2502"/>
                  </a:moveTo>
                  <a:cubicBezTo>
                    <a:pt x="19650" y="1790"/>
                    <a:pt x="17886" y="1078"/>
                    <a:pt x="14801" y="1078"/>
                  </a:cubicBezTo>
                  <a:cubicBezTo>
                    <a:pt x="11715" y="1078"/>
                    <a:pt x="7307" y="1790"/>
                    <a:pt x="4442" y="4282"/>
                  </a:cubicBezTo>
                  <a:cubicBezTo>
                    <a:pt x="1576" y="6775"/>
                    <a:pt x="254" y="11047"/>
                    <a:pt x="33" y="14133"/>
                  </a:cubicBezTo>
                  <a:cubicBezTo>
                    <a:pt x="-187" y="17218"/>
                    <a:pt x="695" y="19117"/>
                    <a:pt x="2237" y="20186"/>
                  </a:cubicBezTo>
                  <a:cubicBezTo>
                    <a:pt x="3780" y="21254"/>
                    <a:pt x="5984" y="21491"/>
                    <a:pt x="7968" y="20304"/>
                  </a:cubicBezTo>
                  <a:cubicBezTo>
                    <a:pt x="9952" y="19117"/>
                    <a:pt x="11715" y="16506"/>
                    <a:pt x="12597" y="13302"/>
                  </a:cubicBezTo>
                  <a:cubicBezTo>
                    <a:pt x="13478" y="10098"/>
                    <a:pt x="13478" y="6300"/>
                    <a:pt x="12817" y="3807"/>
                  </a:cubicBezTo>
                  <a:cubicBezTo>
                    <a:pt x="12156" y="1315"/>
                    <a:pt x="10833" y="128"/>
                    <a:pt x="9511" y="10"/>
                  </a:cubicBezTo>
                  <a:cubicBezTo>
                    <a:pt x="8189" y="-109"/>
                    <a:pt x="6866" y="840"/>
                    <a:pt x="5544" y="179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2355871" y="6183018"/>
              <a:ext cx="31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2501921" y="6013685"/>
              <a:ext cx="114301" cy="237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21600" y="4396"/>
                  </a:moveTo>
                  <a:cubicBezTo>
                    <a:pt x="20800" y="3441"/>
                    <a:pt x="20000" y="2485"/>
                    <a:pt x="17800" y="1625"/>
                  </a:cubicBezTo>
                  <a:cubicBezTo>
                    <a:pt x="15600" y="765"/>
                    <a:pt x="12000" y="0"/>
                    <a:pt x="9600" y="0"/>
                  </a:cubicBezTo>
                  <a:cubicBezTo>
                    <a:pt x="7200" y="0"/>
                    <a:pt x="6000" y="765"/>
                    <a:pt x="5800" y="2581"/>
                  </a:cubicBezTo>
                  <a:cubicBezTo>
                    <a:pt x="5600" y="4396"/>
                    <a:pt x="6400" y="7264"/>
                    <a:pt x="8000" y="9940"/>
                  </a:cubicBezTo>
                  <a:cubicBezTo>
                    <a:pt x="9600" y="12616"/>
                    <a:pt x="12000" y="15101"/>
                    <a:pt x="13200" y="17012"/>
                  </a:cubicBezTo>
                  <a:cubicBezTo>
                    <a:pt x="14400" y="18924"/>
                    <a:pt x="14400" y="20262"/>
                    <a:pt x="13400" y="20931"/>
                  </a:cubicBezTo>
                  <a:cubicBezTo>
                    <a:pt x="12400" y="21600"/>
                    <a:pt x="10400" y="21600"/>
                    <a:pt x="8000" y="20835"/>
                  </a:cubicBezTo>
                  <a:cubicBezTo>
                    <a:pt x="5600" y="20071"/>
                    <a:pt x="2800" y="18542"/>
                    <a:pt x="0" y="1701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2444771" y="6005218"/>
              <a:ext cx="2794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82" y="16200"/>
                    <a:pt x="5564" y="10800"/>
                    <a:pt x="9164" y="7200"/>
                  </a:cubicBezTo>
                  <a:cubicBezTo>
                    <a:pt x="12764" y="3600"/>
                    <a:pt x="17182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2806721" y="6100195"/>
              <a:ext cx="88901" cy="216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21600" y="1914"/>
                  </a:moveTo>
                  <a:cubicBezTo>
                    <a:pt x="21600" y="866"/>
                    <a:pt x="21600" y="-183"/>
                    <a:pt x="21086" y="27"/>
                  </a:cubicBezTo>
                  <a:cubicBezTo>
                    <a:pt x="20571" y="236"/>
                    <a:pt x="19543" y="1704"/>
                    <a:pt x="15943" y="5269"/>
                  </a:cubicBezTo>
                  <a:cubicBezTo>
                    <a:pt x="12343" y="8834"/>
                    <a:pt x="6171" y="14497"/>
                    <a:pt x="3086" y="17537"/>
                  </a:cubicBezTo>
                  <a:cubicBezTo>
                    <a:pt x="0" y="20578"/>
                    <a:pt x="0" y="20998"/>
                    <a:pt x="0" y="2141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2937954" y="6081418"/>
              <a:ext cx="8468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431"/>
                    <a:pt x="0" y="8862"/>
                    <a:pt x="0" y="12462"/>
                  </a:cubicBezTo>
                  <a:cubicBezTo>
                    <a:pt x="0" y="16062"/>
                    <a:pt x="10800" y="188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2825771" y="6036968"/>
              <a:ext cx="2540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20" y="17280"/>
                    <a:pt x="3240" y="12960"/>
                    <a:pt x="6840" y="9360"/>
                  </a:cubicBezTo>
                  <a:cubicBezTo>
                    <a:pt x="10440" y="5760"/>
                    <a:pt x="1602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3092471" y="6200984"/>
              <a:ext cx="88901" cy="188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8" fill="norm" stroke="1" extrusionOk="0">
                  <a:moveTo>
                    <a:pt x="21600" y="2970"/>
                  </a:moveTo>
                  <a:cubicBezTo>
                    <a:pt x="20057" y="2021"/>
                    <a:pt x="18514" y="1071"/>
                    <a:pt x="16457" y="478"/>
                  </a:cubicBezTo>
                  <a:cubicBezTo>
                    <a:pt x="14400" y="-116"/>
                    <a:pt x="11829" y="-353"/>
                    <a:pt x="9000" y="952"/>
                  </a:cubicBezTo>
                  <a:cubicBezTo>
                    <a:pt x="6171" y="2258"/>
                    <a:pt x="3086" y="5106"/>
                    <a:pt x="3086" y="7005"/>
                  </a:cubicBezTo>
                  <a:cubicBezTo>
                    <a:pt x="3086" y="8904"/>
                    <a:pt x="6171" y="9854"/>
                    <a:pt x="9257" y="11752"/>
                  </a:cubicBezTo>
                  <a:cubicBezTo>
                    <a:pt x="12343" y="13651"/>
                    <a:pt x="15429" y="16500"/>
                    <a:pt x="15171" y="18280"/>
                  </a:cubicBezTo>
                  <a:cubicBezTo>
                    <a:pt x="14914" y="20060"/>
                    <a:pt x="11314" y="20772"/>
                    <a:pt x="8229" y="21010"/>
                  </a:cubicBezTo>
                  <a:cubicBezTo>
                    <a:pt x="5143" y="21247"/>
                    <a:pt x="2571" y="21010"/>
                    <a:pt x="0" y="2077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3511571" y="6151268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71" y="14400"/>
                    <a:pt x="7543" y="7200"/>
                    <a:pt x="11143" y="3600"/>
                  </a:cubicBezTo>
                  <a:cubicBezTo>
                    <a:pt x="14743" y="0"/>
                    <a:pt x="1817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3505221" y="6265568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3867171" y="6087768"/>
              <a:ext cx="889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71" y="3120"/>
                    <a:pt x="12343" y="6240"/>
                    <a:pt x="8743" y="9840"/>
                  </a:cubicBezTo>
                  <a:cubicBezTo>
                    <a:pt x="5143" y="13440"/>
                    <a:pt x="2571" y="175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3975121" y="6081418"/>
              <a:ext cx="317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200"/>
                    <a:pt x="7200" y="12400"/>
                    <a:pt x="3600" y="16000"/>
                  </a:cubicBezTo>
                  <a:cubicBezTo>
                    <a:pt x="0" y="19600"/>
                    <a:pt x="0" y="20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3813106" y="6091124"/>
              <a:ext cx="276316" cy="60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164" fill="norm" stroke="1" extrusionOk="0">
                  <a:moveTo>
                    <a:pt x="1244" y="21164"/>
                  </a:moveTo>
                  <a:cubicBezTo>
                    <a:pt x="585" y="17440"/>
                    <a:pt x="-75" y="13716"/>
                    <a:pt x="7" y="11109"/>
                  </a:cubicBezTo>
                  <a:cubicBezTo>
                    <a:pt x="90" y="8502"/>
                    <a:pt x="914" y="7012"/>
                    <a:pt x="4130" y="5150"/>
                  </a:cubicBezTo>
                  <a:cubicBezTo>
                    <a:pt x="7345" y="3288"/>
                    <a:pt x="12951" y="1054"/>
                    <a:pt x="16249" y="309"/>
                  </a:cubicBezTo>
                  <a:cubicBezTo>
                    <a:pt x="19546" y="-436"/>
                    <a:pt x="20536" y="309"/>
                    <a:pt x="21525" y="10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3987821" y="6244266"/>
              <a:ext cx="133351" cy="141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3" fill="norm" stroke="1" extrusionOk="0">
                  <a:moveTo>
                    <a:pt x="21600" y="4150"/>
                  </a:moveTo>
                  <a:cubicBezTo>
                    <a:pt x="21257" y="2562"/>
                    <a:pt x="20914" y="974"/>
                    <a:pt x="19886" y="338"/>
                  </a:cubicBezTo>
                  <a:cubicBezTo>
                    <a:pt x="18857" y="-297"/>
                    <a:pt x="17143" y="21"/>
                    <a:pt x="15600" y="815"/>
                  </a:cubicBezTo>
                  <a:cubicBezTo>
                    <a:pt x="14057" y="1609"/>
                    <a:pt x="12686" y="2879"/>
                    <a:pt x="11829" y="4309"/>
                  </a:cubicBezTo>
                  <a:cubicBezTo>
                    <a:pt x="10971" y="5738"/>
                    <a:pt x="10629" y="7327"/>
                    <a:pt x="11143" y="8756"/>
                  </a:cubicBezTo>
                  <a:cubicBezTo>
                    <a:pt x="11657" y="10185"/>
                    <a:pt x="13029" y="11456"/>
                    <a:pt x="14229" y="12885"/>
                  </a:cubicBezTo>
                  <a:cubicBezTo>
                    <a:pt x="15429" y="14315"/>
                    <a:pt x="16457" y="15903"/>
                    <a:pt x="14057" y="17332"/>
                  </a:cubicBezTo>
                  <a:cubicBezTo>
                    <a:pt x="11657" y="18762"/>
                    <a:pt x="5829" y="20032"/>
                    <a:pt x="0" y="2130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1160856" y="4046943"/>
              <a:ext cx="1826894" cy="815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347" fill="norm" stroke="1" extrusionOk="0">
                  <a:moveTo>
                    <a:pt x="18839" y="1560"/>
                  </a:moveTo>
                  <a:cubicBezTo>
                    <a:pt x="18939" y="1117"/>
                    <a:pt x="19039" y="674"/>
                    <a:pt x="18989" y="453"/>
                  </a:cubicBezTo>
                  <a:cubicBezTo>
                    <a:pt x="18939" y="231"/>
                    <a:pt x="18739" y="231"/>
                    <a:pt x="18127" y="231"/>
                  </a:cubicBezTo>
                  <a:cubicBezTo>
                    <a:pt x="17514" y="231"/>
                    <a:pt x="16489" y="231"/>
                    <a:pt x="15489" y="203"/>
                  </a:cubicBezTo>
                  <a:cubicBezTo>
                    <a:pt x="14489" y="176"/>
                    <a:pt x="13514" y="120"/>
                    <a:pt x="12527" y="93"/>
                  </a:cubicBezTo>
                  <a:cubicBezTo>
                    <a:pt x="11539" y="65"/>
                    <a:pt x="10539" y="65"/>
                    <a:pt x="9627" y="93"/>
                  </a:cubicBezTo>
                  <a:cubicBezTo>
                    <a:pt x="8714" y="120"/>
                    <a:pt x="7889" y="176"/>
                    <a:pt x="7089" y="397"/>
                  </a:cubicBezTo>
                  <a:cubicBezTo>
                    <a:pt x="6289" y="619"/>
                    <a:pt x="5514" y="1006"/>
                    <a:pt x="4739" y="1643"/>
                  </a:cubicBezTo>
                  <a:cubicBezTo>
                    <a:pt x="3964" y="2280"/>
                    <a:pt x="3189" y="3166"/>
                    <a:pt x="2527" y="4219"/>
                  </a:cubicBezTo>
                  <a:cubicBezTo>
                    <a:pt x="1864" y="5271"/>
                    <a:pt x="1314" y="6490"/>
                    <a:pt x="927" y="7791"/>
                  </a:cubicBezTo>
                  <a:cubicBezTo>
                    <a:pt x="539" y="9093"/>
                    <a:pt x="314" y="10477"/>
                    <a:pt x="177" y="11696"/>
                  </a:cubicBezTo>
                  <a:cubicBezTo>
                    <a:pt x="39" y="12914"/>
                    <a:pt x="-11" y="13966"/>
                    <a:pt x="2" y="14742"/>
                  </a:cubicBezTo>
                  <a:cubicBezTo>
                    <a:pt x="14" y="15517"/>
                    <a:pt x="89" y="16016"/>
                    <a:pt x="414" y="16653"/>
                  </a:cubicBezTo>
                  <a:cubicBezTo>
                    <a:pt x="739" y="17290"/>
                    <a:pt x="1314" y="18065"/>
                    <a:pt x="2027" y="18730"/>
                  </a:cubicBezTo>
                  <a:cubicBezTo>
                    <a:pt x="2739" y="19394"/>
                    <a:pt x="3589" y="19948"/>
                    <a:pt x="4414" y="20336"/>
                  </a:cubicBezTo>
                  <a:cubicBezTo>
                    <a:pt x="5239" y="20723"/>
                    <a:pt x="6039" y="20945"/>
                    <a:pt x="6889" y="21111"/>
                  </a:cubicBezTo>
                  <a:cubicBezTo>
                    <a:pt x="7739" y="21277"/>
                    <a:pt x="8639" y="21388"/>
                    <a:pt x="9514" y="21333"/>
                  </a:cubicBezTo>
                  <a:cubicBezTo>
                    <a:pt x="10389" y="21277"/>
                    <a:pt x="11239" y="21056"/>
                    <a:pt x="12077" y="20834"/>
                  </a:cubicBezTo>
                  <a:cubicBezTo>
                    <a:pt x="12914" y="20613"/>
                    <a:pt x="13739" y="20391"/>
                    <a:pt x="14614" y="20031"/>
                  </a:cubicBezTo>
                  <a:cubicBezTo>
                    <a:pt x="15489" y="19671"/>
                    <a:pt x="16414" y="19173"/>
                    <a:pt x="17227" y="18591"/>
                  </a:cubicBezTo>
                  <a:cubicBezTo>
                    <a:pt x="18039" y="18010"/>
                    <a:pt x="18739" y="17345"/>
                    <a:pt x="19376" y="16514"/>
                  </a:cubicBezTo>
                  <a:cubicBezTo>
                    <a:pt x="20014" y="15683"/>
                    <a:pt x="20589" y="14686"/>
                    <a:pt x="20977" y="13330"/>
                  </a:cubicBezTo>
                  <a:cubicBezTo>
                    <a:pt x="21364" y="11973"/>
                    <a:pt x="21564" y="10256"/>
                    <a:pt x="21577" y="8511"/>
                  </a:cubicBezTo>
                  <a:cubicBezTo>
                    <a:pt x="21589" y="6766"/>
                    <a:pt x="21414" y="4994"/>
                    <a:pt x="21014" y="3499"/>
                  </a:cubicBezTo>
                  <a:cubicBezTo>
                    <a:pt x="20614" y="2003"/>
                    <a:pt x="19989" y="785"/>
                    <a:pt x="19239" y="286"/>
                  </a:cubicBezTo>
                  <a:cubicBezTo>
                    <a:pt x="18489" y="-212"/>
                    <a:pt x="17614" y="10"/>
                    <a:pt x="16852" y="425"/>
                  </a:cubicBezTo>
                  <a:cubicBezTo>
                    <a:pt x="16089" y="840"/>
                    <a:pt x="15439" y="1450"/>
                    <a:pt x="14789" y="205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3789166" y="3089356"/>
              <a:ext cx="911291" cy="1735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550" fill="norm" stroke="1" extrusionOk="0">
                  <a:moveTo>
                    <a:pt x="17552" y="1828"/>
                  </a:moveTo>
                  <a:cubicBezTo>
                    <a:pt x="17452" y="1566"/>
                    <a:pt x="17353" y="1303"/>
                    <a:pt x="17053" y="1014"/>
                  </a:cubicBezTo>
                  <a:cubicBezTo>
                    <a:pt x="16754" y="725"/>
                    <a:pt x="16255" y="409"/>
                    <a:pt x="15557" y="225"/>
                  </a:cubicBezTo>
                  <a:cubicBezTo>
                    <a:pt x="14858" y="42"/>
                    <a:pt x="13961" y="-11"/>
                    <a:pt x="12788" y="2"/>
                  </a:cubicBezTo>
                  <a:cubicBezTo>
                    <a:pt x="11616" y="15"/>
                    <a:pt x="10169" y="94"/>
                    <a:pt x="8922" y="278"/>
                  </a:cubicBezTo>
                  <a:cubicBezTo>
                    <a:pt x="7675" y="462"/>
                    <a:pt x="6628" y="751"/>
                    <a:pt x="5530" y="1211"/>
                  </a:cubicBezTo>
                  <a:cubicBezTo>
                    <a:pt x="4433" y="1671"/>
                    <a:pt x="3285" y="2301"/>
                    <a:pt x="2587" y="3024"/>
                  </a:cubicBezTo>
                  <a:cubicBezTo>
                    <a:pt x="1888" y="3747"/>
                    <a:pt x="1639" y="4561"/>
                    <a:pt x="1440" y="5442"/>
                  </a:cubicBezTo>
                  <a:cubicBezTo>
                    <a:pt x="1240" y="6322"/>
                    <a:pt x="1090" y="7268"/>
                    <a:pt x="891" y="8135"/>
                  </a:cubicBezTo>
                  <a:cubicBezTo>
                    <a:pt x="691" y="9002"/>
                    <a:pt x="442" y="9790"/>
                    <a:pt x="292" y="10697"/>
                  </a:cubicBezTo>
                  <a:cubicBezTo>
                    <a:pt x="143" y="11604"/>
                    <a:pt x="93" y="12628"/>
                    <a:pt x="43" y="13535"/>
                  </a:cubicBezTo>
                  <a:cubicBezTo>
                    <a:pt x="-7" y="14442"/>
                    <a:pt x="-57" y="15230"/>
                    <a:pt x="167" y="16018"/>
                  </a:cubicBezTo>
                  <a:cubicBezTo>
                    <a:pt x="392" y="16807"/>
                    <a:pt x="891" y="17595"/>
                    <a:pt x="1240" y="18331"/>
                  </a:cubicBezTo>
                  <a:cubicBezTo>
                    <a:pt x="1589" y="19066"/>
                    <a:pt x="1789" y="19750"/>
                    <a:pt x="2063" y="20249"/>
                  </a:cubicBezTo>
                  <a:cubicBezTo>
                    <a:pt x="2337" y="20748"/>
                    <a:pt x="2687" y="21063"/>
                    <a:pt x="3335" y="21274"/>
                  </a:cubicBezTo>
                  <a:cubicBezTo>
                    <a:pt x="3984" y="21484"/>
                    <a:pt x="4931" y="21589"/>
                    <a:pt x="6154" y="21536"/>
                  </a:cubicBezTo>
                  <a:cubicBezTo>
                    <a:pt x="7376" y="21484"/>
                    <a:pt x="8872" y="21274"/>
                    <a:pt x="10219" y="20919"/>
                  </a:cubicBezTo>
                  <a:cubicBezTo>
                    <a:pt x="11566" y="20564"/>
                    <a:pt x="12763" y="20065"/>
                    <a:pt x="13936" y="19474"/>
                  </a:cubicBezTo>
                  <a:cubicBezTo>
                    <a:pt x="15108" y="18882"/>
                    <a:pt x="16255" y="18199"/>
                    <a:pt x="17328" y="17516"/>
                  </a:cubicBezTo>
                  <a:cubicBezTo>
                    <a:pt x="18400" y="16833"/>
                    <a:pt x="19398" y="16150"/>
                    <a:pt x="20096" y="15440"/>
                  </a:cubicBezTo>
                  <a:cubicBezTo>
                    <a:pt x="20795" y="14731"/>
                    <a:pt x="21194" y="13995"/>
                    <a:pt x="21368" y="13193"/>
                  </a:cubicBezTo>
                  <a:cubicBezTo>
                    <a:pt x="21543" y="12392"/>
                    <a:pt x="21493" y="11525"/>
                    <a:pt x="21319" y="10592"/>
                  </a:cubicBezTo>
                  <a:cubicBezTo>
                    <a:pt x="21144" y="9659"/>
                    <a:pt x="20845" y="8661"/>
                    <a:pt x="20421" y="7715"/>
                  </a:cubicBezTo>
                  <a:cubicBezTo>
                    <a:pt x="19997" y="6769"/>
                    <a:pt x="19448" y="5875"/>
                    <a:pt x="18725" y="5061"/>
                  </a:cubicBezTo>
                  <a:cubicBezTo>
                    <a:pt x="18001" y="4246"/>
                    <a:pt x="17103" y="3510"/>
                    <a:pt x="16355" y="2814"/>
                  </a:cubicBezTo>
                  <a:cubicBezTo>
                    <a:pt x="15607" y="2117"/>
                    <a:pt x="15008" y="1461"/>
                    <a:pt x="14734" y="1066"/>
                  </a:cubicBezTo>
                  <a:cubicBezTo>
                    <a:pt x="14459" y="672"/>
                    <a:pt x="14509" y="541"/>
                    <a:pt x="14559" y="40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7533780" y="3951736"/>
              <a:ext cx="718120" cy="815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447" fill="norm" stroke="1" extrusionOk="0">
                  <a:moveTo>
                    <a:pt x="17403" y="4240"/>
                  </a:moveTo>
                  <a:cubicBezTo>
                    <a:pt x="16896" y="3071"/>
                    <a:pt x="16389" y="1901"/>
                    <a:pt x="15629" y="1150"/>
                  </a:cubicBezTo>
                  <a:cubicBezTo>
                    <a:pt x="14869" y="398"/>
                    <a:pt x="13855" y="64"/>
                    <a:pt x="12525" y="9"/>
                  </a:cubicBezTo>
                  <a:cubicBezTo>
                    <a:pt x="11195" y="-47"/>
                    <a:pt x="9548" y="176"/>
                    <a:pt x="8123" y="732"/>
                  </a:cubicBezTo>
                  <a:cubicBezTo>
                    <a:pt x="6698" y="1289"/>
                    <a:pt x="5494" y="2180"/>
                    <a:pt x="4417" y="3238"/>
                  </a:cubicBezTo>
                  <a:cubicBezTo>
                    <a:pt x="3341" y="4295"/>
                    <a:pt x="2390" y="5520"/>
                    <a:pt x="1662" y="6940"/>
                  </a:cubicBezTo>
                  <a:cubicBezTo>
                    <a:pt x="933" y="8359"/>
                    <a:pt x="427" y="9974"/>
                    <a:pt x="173" y="11532"/>
                  </a:cubicBezTo>
                  <a:cubicBezTo>
                    <a:pt x="-80" y="13091"/>
                    <a:pt x="-80" y="14594"/>
                    <a:pt x="332" y="15986"/>
                  </a:cubicBezTo>
                  <a:cubicBezTo>
                    <a:pt x="743" y="17378"/>
                    <a:pt x="1567" y="18658"/>
                    <a:pt x="2675" y="19577"/>
                  </a:cubicBezTo>
                  <a:cubicBezTo>
                    <a:pt x="3784" y="20495"/>
                    <a:pt x="5177" y="21052"/>
                    <a:pt x="6824" y="21302"/>
                  </a:cubicBezTo>
                  <a:cubicBezTo>
                    <a:pt x="8471" y="21553"/>
                    <a:pt x="10372" y="21497"/>
                    <a:pt x="12114" y="20996"/>
                  </a:cubicBezTo>
                  <a:cubicBezTo>
                    <a:pt x="13855" y="20495"/>
                    <a:pt x="15439" y="19549"/>
                    <a:pt x="16833" y="18408"/>
                  </a:cubicBezTo>
                  <a:cubicBezTo>
                    <a:pt x="18226" y="17266"/>
                    <a:pt x="19430" y="15930"/>
                    <a:pt x="20253" y="14427"/>
                  </a:cubicBezTo>
                  <a:cubicBezTo>
                    <a:pt x="21077" y="12924"/>
                    <a:pt x="21520" y="11254"/>
                    <a:pt x="21488" y="9667"/>
                  </a:cubicBezTo>
                  <a:cubicBezTo>
                    <a:pt x="21457" y="8081"/>
                    <a:pt x="20950" y="6578"/>
                    <a:pt x="19778" y="5019"/>
                  </a:cubicBezTo>
                  <a:cubicBezTo>
                    <a:pt x="18606" y="3460"/>
                    <a:pt x="16769" y="1846"/>
                    <a:pt x="15091" y="1150"/>
                  </a:cubicBezTo>
                  <a:cubicBezTo>
                    <a:pt x="13412" y="454"/>
                    <a:pt x="11892" y="677"/>
                    <a:pt x="10372" y="89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469337" y="6742629"/>
              <a:ext cx="137336" cy="212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0694" fill="norm" stroke="1" extrusionOk="0">
                  <a:moveTo>
                    <a:pt x="14596" y="1156"/>
                  </a:moveTo>
                  <a:cubicBezTo>
                    <a:pt x="12017" y="950"/>
                    <a:pt x="9438" y="745"/>
                    <a:pt x="6698" y="2185"/>
                  </a:cubicBezTo>
                  <a:cubicBezTo>
                    <a:pt x="3957" y="3625"/>
                    <a:pt x="1056" y="6710"/>
                    <a:pt x="250" y="9899"/>
                  </a:cubicBezTo>
                  <a:cubicBezTo>
                    <a:pt x="-556" y="13087"/>
                    <a:pt x="734" y="16379"/>
                    <a:pt x="2023" y="18436"/>
                  </a:cubicBezTo>
                  <a:cubicBezTo>
                    <a:pt x="3313" y="20493"/>
                    <a:pt x="4602" y="21316"/>
                    <a:pt x="7665" y="20185"/>
                  </a:cubicBezTo>
                  <a:cubicBezTo>
                    <a:pt x="10728" y="19053"/>
                    <a:pt x="15563" y="15967"/>
                    <a:pt x="18143" y="12882"/>
                  </a:cubicBezTo>
                  <a:cubicBezTo>
                    <a:pt x="20722" y="9796"/>
                    <a:pt x="21044" y="6710"/>
                    <a:pt x="20883" y="4653"/>
                  </a:cubicBezTo>
                  <a:cubicBezTo>
                    <a:pt x="20722" y="2596"/>
                    <a:pt x="20077" y="1567"/>
                    <a:pt x="18948" y="847"/>
                  </a:cubicBezTo>
                  <a:cubicBezTo>
                    <a:pt x="17820" y="127"/>
                    <a:pt x="16208" y="-284"/>
                    <a:pt x="14919" y="230"/>
                  </a:cubicBezTo>
                  <a:cubicBezTo>
                    <a:pt x="13629" y="745"/>
                    <a:pt x="12662" y="2185"/>
                    <a:pt x="11695" y="362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688151" y="6818018"/>
              <a:ext cx="2942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21600"/>
                  </a:moveTo>
                  <a:cubicBezTo>
                    <a:pt x="2735" y="15429"/>
                    <a:pt x="-1585" y="9257"/>
                    <a:pt x="575" y="5657"/>
                  </a:cubicBezTo>
                  <a:cubicBezTo>
                    <a:pt x="2735" y="2057"/>
                    <a:pt x="11375" y="1029"/>
                    <a:pt x="20015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825513" y="6673615"/>
              <a:ext cx="95259" cy="411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514" fill="norm" stroke="1" extrusionOk="0">
                  <a:moveTo>
                    <a:pt x="21132" y="5563"/>
                  </a:moveTo>
                  <a:cubicBezTo>
                    <a:pt x="19723" y="4123"/>
                    <a:pt x="18315" y="2683"/>
                    <a:pt x="16906" y="1742"/>
                  </a:cubicBezTo>
                  <a:cubicBezTo>
                    <a:pt x="15497" y="800"/>
                    <a:pt x="14089" y="357"/>
                    <a:pt x="12210" y="136"/>
                  </a:cubicBezTo>
                  <a:cubicBezTo>
                    <a:pt x="10332" y="-86"/>
                    <a:pt x="7984" y="-86"/>
                    <a:pt x="5636" y="523"/>
                  </a:cubicBezTo>
                  <a:cubicBezTo>
                    <a:pt x="3289" y="1132"/>
                    <a:pt x="941" y="2351"/>
                    <a:pt x="236" y="3237"/>
                  </a:cubicBezTo>
                  <a:cubicBezTo>
                    <a:pt x="-468" y="4123"/>
                    <a:pt x="471" y="4677"/>
                    <a:pt x="2115" y="4899"/>
                  </a:cubicBezTo>
                  <a:cubicBezTo>
                    <a:pt x="3758" y="5120"/>
                    <a:pt x="6106" y="5009"/>
                    <a:pt x="8219" y="4788"/>
                  </a:cubicBezTo>
                  <a:cubicBezTo>
                    <a:pt x="10332" y="4566"/>
                    <a:pt x="12210" y="4234"/>
                    <a:pt x="14323" y="3902"/>
                  </a:cubicBezTo>
                  <a:cubicBezTo>
                    <a:pt x="16436" y="3569"/>
                    <a:pt x="18784" y="3237"/>
                    <a:pt x="19958" y="3403"/>
                  </a:cubicBezTo>
                  <a:cubicBezTo>
                    <a:pt x="21132" y="3569"/>
                    <a:pt x="21132" y="4234"/>
                    <a:pt x="21132" y="6560"/>
                  </a:cubicBezTo>
                  <a:cubicBezTo>
                    <a:pt x="21132" y="8886"/>
                    <a:pt x="21132" y="12874"/>
                    <a:pt x="20193" y="15643"/>
                  </a:cubicBezTo>
                  <a:cubicBezTo>
                    <a:pt x="19254" y="18412"/>
                    <a:pt x="17375" y="19963"/>
                    <a:pt x="15497" y="2151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1073641" y="6792618"/>
              <a:ext cx="82081" cy="173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380" fill="norm" stroke="1" extrusionOk="0">
                  <a:moveTo>
                    <a:pt x="21477" y="0"/>
                  </a:moveTo>
                  <a:cubicBezTo>
                    <a:pt x="18708" y="0"/>
                    <a:pt x="15939" y="0"/>
                    <a:pt x="12615" y="2342"/>
                  </a:cubicBezTo>
                  <a:cubicBezTo>
                    <a:pt x="9292" y="4684"/>
                    <a:pt x="5415" y="9369"/>
                    <a:pt x="3200" y="12361"/>
                  </a:cubicBezTo>
                  <a:cubicBezTo>
                    <a:pt x="985" y="15354"/>
                    <a:pt x="431" y="16655"/>
                    <a:pt x="154" y="17957"/>
                  </a:cubicBezTo>
                  <a:cubicBezTo>
                    <a:pt x="-123" y="19258"/>
                    <a:pt x="-123" y="20559"/>
                    <a:pt x="985" y="21080"/>
                  </a:cubicBezTo>
                  <a:cubicBezTo>
                    <a:pt x="2092" y="21600"/>
                    <a:pt x="4308" y="21340"/>
                    <a:pt x="6523" y="2108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1187471" y="6811668"/>
              <a:ext cx="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1054121" y="6735468"/>
              <a:ext cx="3048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5600"/>
                    <a:pt x="4800" y="9600"/>
                    <a:pt x="8400" y="6000"/>
                  </a:cubicBezTo>
                  <a:cubicBezTo>
                    <a:pt x="12000" y="2400"/>
                    <a:pt x="168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1301771" y="6921271"/>
              <a:ext cx="146051" cy="175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4" fill="norm" stroke="1" extrusionOk="0">
                  <a:moveTo>
                    <a:pt x="15965" y="563"/>
                  </a:moveTo>
                  <a:cubicBezTo>
                    <a:pt x="14400" y="55"/>
                    <a:pt x="12835" y="-453"/>
                    <a:pt x="10487" y="691"/>
                  </a:cubicBezTo>
                  <a:cubicBezTo>
                    <a:pt x="8139" y="1834"/>
                    <a:pt x="5009" y="4629"/>
                    <a:pt x="2974" y="7933"/>
                  </a:cubicBezTo>
                  <a:cubicBezTo>
                    <a:pt x="939" y="11236"/>
                    <a:pt x="0" y="15048"/>
                    <a:pt x="0" y="17462"/>
                  </a:cubicBezTo>
                  <a:cubicBezTo>
                    <a:pt x="0" y="19876"/>
                    <a:pt x="939" y="20893"/>
                    <a:pt x="4696" y="21020"/>
                  </a:cubicBezTo>
                  <a:cubicBezTo>
                    <a:pt x="8452" y="21147"/>
                    <a:pt x="15026" y="20385"/>
                    <a:pt x="21600" y="1962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1701821" y="6951368"/>
              <a:ext cx="146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1784321" y="6856118"/>
              <a:ext cx="254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2000"/>
                    <a:pt x="3363" y="4000"/>
                    <a:pt x="870" y="7600"/>
                  </a:cubicBezTo>
                  <a:cubicBezTo>
                    <a:pt x="-1622" y="11200"/>
                    <a:pt x="1701" y="16400"/>
                    <a:pt x="5024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2178071" y="6798434"/>
              <a:ext cx="118697" cy="197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254" fill="norm" stroke="1" extrusionOk="0">
                  <a:moveTo>
                    <a:pt x="17053" y="6878"/>
                  </a:moveTo>
                  <a:cubicBezTo>
                    <a:pt x="17053" y="5059"/>
                    <a:pt x="17053" y="3241"/>
                    <a:pt x="16105" y="2445"/>
                  </a:cubicBezTo>
                  <a:cubicBezTo>
                    <a:pt x="15158" y="1649"/>
                    <a:pt x="13263" y="1876"/>
                    <a:pt x="10800" y="3241"/>
                  </a:cubicBezTo>
                  <a:cubicBezTo>
                    <a:pt x="8337" y="4605"/>
                    <a:pt x="5305" y="7106"/>
                    <a:pt x="3221" y="9948"/>
                  </a:cubicBezTo>
                  <a:cubicBezTo>
                    <a:pt x="1137" y="12790"/>
                    <a:pt x="0" y="15973"/>
                    <a:pt x="0" y="18019"/>
                  </a:cubicBezTo>
                  <a:cubicBezTo>
                    <a:pt x="0" y="20066"/>
                    <a:pt x="1137" y="20975"/>
                    <a:pt x="2653" y="21203"/>
                  </a:cubicBezTo>
                  <a:cubicBezTo>
                    <a:pt x="4168" y="21430"/>
                    <a:pt x="6063" y="20975"/>
                    <a:pt x="9284" y="18247"/>
                  </a:cubicBezTo>
                  <a:cubicBezTo>
                    <a:pt x="12505" y="15518"/>
                    <a:pt x="17053" y="10516"/>
                    <a:pt x="19326" y="7219"/>
                  </a:cubicBezTo>
                  <a:cubicBezTo>
                    <a:pt x="21600" y="3923"/>
                    <a:pt x="21600" y="2331"/>
                    <a:pt x="20653" y="1308"/>
                  </a:cubicBezTo>
                  <a:cubicBezTo>
                    <a:pt x="19705" y="285"/>
                    <a:pt x="17811" y="-170"/>
                    <a:pt x="16105" y="57"/>
                  </a:cubicBezTo>
                  <a:cubicBezTo>
                    <a:pt x="14400" y="285"/>
                    <a:pt x="12884" y="1194"/>
                    <a:pt x="11937" y="2217"/>
                  </a:cubicBezTo>
                  <a:cubicBezTo>
                    <a:pt x="10989" y="3241"/>
                    <a:pt x="10611" y="4377"/>
                    <a:pt x="10232" y="551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2393971" y="6900568"/>
              <a:ext cx="25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2527321" y="6758569"/>
              <a:ext cx="95251" cy="269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21600" y="4233"/>
                  </a:moveTo>
                  <a:cubicBezTo>
                    <a:pt x="20160" y="3390"/>
                    <a:pt x="18720" y="2546"/>
                    <a:pt x="17040" y="1787"/>
                  </a:cubicBezTo>
                  <a:cubicBezTo>
                    <a:pt x="15360" y="1027"/>
                    <a:pt x="13440" y="352"/>
                    <a:pt x="11280" y="99"/>
                  </a:cubicBezTo>
                  <a:cubicBezTo>
                    <a:pt x="9120" y="-154"/>
                    <a:pt x="6720" y="15"/>
                    <a:pt x="5760" y="1365"/>
                  </a:cubicBezTo>
                  <a:cubicBezTo>
                    <a:pt x="4800" y="2715"/>
                    <a:pt x="5280" y="5246"/>
                    <a:pt x="6720" y="8030"/>
                  </a:cubicBezTo>
                  <a:cubicBezTo>
                    <a:pt x="8160" y="10815"/>
                    <a:pt x="10560" y="13852"/>
                    <a:pt x="11520" y="15793"/>
                  </a:cubicBezTo>
                  <a:cubicBezTo>
                    <a:pt x="12480" y="17734"/>
                    <a:pt x="12000" y="18577"/>
                    <a:pt x="9840" y="19337"/>
                  </a:cubicBezTo>
                  <a:cubicBezTo>
                    <a:pt x="7680" y="20096"/>
                    <a:pt x="3840" y="20771"/>
                    <a:pt x="0" y="2144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2552721" y="6739615"/>
              <a:ext cx="184151" cy="33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81" fill="norm" stroke="1" extrusionOk="0">
                  <a:moveTo>
                    <a:pt x="0" y="20381"/>
                  </a:moveTo>
                  <a:cubicBezTo>
                    <a:pt x="0" y="14028"/>
                    <a:pt x="0" y="7675"/>
                    <a:pt x="621" y="3863"/>
                  </a:cubicBezTo>
                  <a:cubicBezTo>
                    <a:pt x="1241" y="52"/>
                    <a:pt x="2483" y="-1219"/>
                    <a:pt x="6083" y="1322"/>
                  </a:cubicBezTo>
                  <a:cubicBezTo>
                    <a:pt x="9683" y="3863"/>
                    <a:pt x="15641" y="10216"/>
                    <a:pt x="21600" y="1656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2813071" y="6849768"/>
              <a:ext cx="889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959"/>
                    <a:pt x="7200" y="11917"/>
                    <a:pt x="3600" y="15517"/>
                  </a:cubicBezTo>
                  <a:cubicBezTo>
                    <a:pt x="0" y="19117"/>
                    <a:pt x="0" y="203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2927371" y="6805318"/>
              <a:ext cx="444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5082"/>
                    <a:pt x="9257" y="10165"/>
                    <a:pt x="5657" y="13765"/>
                  </a:cubicBezTo>
                  <a:cubicBezTo>
                    <a:pt x="2057" y="17365"/>
                    <a:pt x="1029" y="194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2749571" y="6846333"/>
              <a:ext cx="241301" cy="3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1" fill="norm" stroke="1" extrusionOk="0">
                  <a:moveTo>
                    <a:pt x="0" y="21121"/>
                  </a:moveTo>
                  <a:cubicBezTo>
                    <a:pt x="379" y="14768"/>
                    <a:pt x="758" y="8415"/>
                    <a:pt x="3789" y="4603"/>
                  </a:cubicBezTo>
                  <a:cubicBezTo>
                    <a:pt x="6821" y="792"/>
                    <a:pt x="12505" y="-479"/>
                    <a:pt x="15916" y="156"/>
                  </a:cubicBezTo>
                  <a:cubicBezTo>
                    <a:pt x="19326" y="792"/>
                    <a:pt x="20463" y="3333"/>
                    <a:pt x="21600" y="587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3041671" y="6938668"/>
              <a:ext cx="7748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7" h="21600" fill="norm" stroke="1" extrusionOk="0">
                  <a:moveTo>
                    <a:pt x="17053" y="0"/>
                  </a:moveTo>
                  <a:cubicBezTo>
                    <a:pt x="14211" y="0"/>
                    <a:pt x="11368" y="0"/>
                    <a:pt x="8242" y="164"/>
                  </a:cubicBezTo>
                  <a:cubicBezTo>
                    <a:pt x="5116" y="327"/>
                    <a:pt x="1705" y="655"/>
                    <a:pt x="1421" y="1145"/>
                  </a:cubicBezTo>
                  <a:cubicBezTo>
                    <a:pt x="1137" y="1636"/>
                    <a:pt x="3979" y="2291"/>
                    <a:pt x="7674" y="3764"/>
                  </a:cubicBezTo>
                  <a:cubicBezTo>
                    <a:pt x="11368" y="5236"/>
                    <a:pt x="15916" y="7527"/>
                    <a:pt x="18474" y="9491"/>
                  </a:cubicBezTo>
                  <a:cubicBezTo>
                    <a:pt x="21032" y="11455"/>
                    <a:pt x="21600" y="13091"/>
                    <a:pt x="19611" y="15055"/>
                  </a:cubicBezTo>
                  <a:cubicBezTo>
                    <a:pt x="17621" y="17018"/>
                    <a:pt x="13074" y="19309"/>
                    <a:pt x="9379" y="20455"/>
                  </a:cubicBezTo>
                  <a:cubicBezTo>
                    <a:pt x="5684" y="21600"/>
                    <a:pt x="2842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3384571" y="6894218"/>
              <a:ext cx="146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3416321" y="7014868"/>
              <a:ext cx="825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3775784" y="6786268"/>
              <a:ext cx="97738" cy="256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450" fill="norm" stroke="1" extrusionOk="0">
                  <a:moveTo>
                    <a:pt x="21221" y="0"/>
                  </a:moveTo>
                  <a:cubicBezTo>
                    <a:pt x="17085" y="2833"/>
                    <a:pt x="12949" y="5666"/>
                    <a:pt x="9502" y="8852"/>
                  </a:cubicBezTo>
                  <a:cubicBezTo>
                    <a:pt x="6055" y="12039"/>
                    <a:pt x="3298" y="15580"/>
                    <a:pt x="1689" y="17882"/>
                  </a:cubicBezTo>
                  <a:cubicBezTo>
                    <a:pt x="81" y="20184"/>
                    <a:pt x="-379" y="21246"/>
                    <a:pt x="310" y="21423"/>
                  </a:cubicBezTo>
                  <a:cubicBezTo>
                    <a:pt x="1000" y="21600"/>
                    <a:pt x="2838" y="20892"/>
                    <a:pt x="4447" y="20007"/>
                  </a:cubicBezTo>
                  <a:cubicBezTo>
                    <a:pt x="6055" y="19121"/>
                    <a:pt x="7434" y="18059"/>
                    <a:pt x="8812" y="1699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3892571" y="6758751"/>
              <a:ext cx="57696" cy="275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1600" fill="norm" stroke="1" extrusionOk="0">
                  <a:moveTo>
                    <a:pt x="13886" y="1662"/>
                  </a:moveTo>
                  <a:cubicBezTo>
                    <a:pt x="16971" y="831"/>
                    <a:pt x="20057" y="0"/>
                    <a:pt x="20829" y="0"/>
                  </a:cubicBezTo>
                  <a:cubicBezTo>
                    <a:pt x="21600" y="0"/>
                    <a:pt x="20057" y="831"/>
                    <a:pt x="17357" y="3572"/>
                  </a:cubicBezTo>
                  <a:cubicBezTo>
                    <a:pt x="14657" y="6314"/>
                    <a:pt x="10800" y="10966"/>
                    <a:pt x="7714" y="14289"/>
                  </a:cubicBezTo>
                  <a:cubicBezTo>
                    <a:pt x="4629" y="17612"/>
                    <a:pt x="2314" y="196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3746521" y="6774510"/>
              <a:ext cx="304801" cy="68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9" fill="norm" stroke="1" extrusionOk="0">
                  <a:moveTo>
                    <a:pt x="0" y="21309"/>
                  </a:moveTo>
                  <a:cubicBezTo>
                    <a:pt x="0" y="18036"/>
                    <a:pt x="0" y="14764"/>
                    <a:pt x="900" y="11818"/>
                  </a:cubicBezTo>
                  <a:cubicBezTo>
                    <a:pt x="1800" y="8873"/>
                    <a:pt x="3600" y="6254"/>
                    <a:pt x="6525" y="3964"/>
                  </a:cubicBezTo>
                  <a:cubicBezTo>
                    <a:pt x="9450" y="1673"/>
                    <a:pt x="13500" y="-291"/>
                    <a:pt x="16200" y="36"/>
                  </a:cubicBezTo>
                  <a:cubicBezTo>
                    <a:pt x="18900" y="364"/>
                    <a:pt x="20250" y="2982"/>
                    <a:pt x="21600" y="5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3981471" y="6978012"/>
              <a:ext cx="171451" cy="151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0" fill="norm" stroke="1" extrusionOk="0">
                  <a:moveTo>
                    <a:pt x="15200" y="714"/>
                  </a:moveTo>
                  <a:cubicBezTo>
                    <a:pt x="13867" y="122"/>
                    <a:pt x="12533" y="-470"/>
                    <a:pt x="10267" y="566"/>
                  </a:cubicBezTo>
                  <a:cubicBezTo>
                    <a:pt x="8000" y="1601"/>
                    <a:pt x="4800" y="4264"/>
                    <a:pt x="2800" y="6188"/>
                  </a:cubicBezTo>
                  <a:cubicBezTo>
                    <a:pt x="800" y="8111"/>
                    <a:pt x="0" y="9294"/>
                    <a:pt x="0" y="10478"/>
                  </a:cubicBezTo>
                  <a:cubicBezTo>
                    <a:pt x="0" y="11662"/>
                    <a:pt x="800" y="12845"/>
                    <a:pt x="4533" y="14620"/>
                  </a:cubicBezTo>
                  <a:cubicBezTo>
                    <a:pt x="8267" y="16396"/>
                    <a:pt x="14933" y="18763"/>
                    <a:pt x="21600" y="2113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1210448" y="4069380"/>
              <a:ext cx="1941946" cy="785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547" fill="norm" stroke="1" extrusionOk="0">
                  <a:moveTo>
                    <a:pt x="19375" y="3110"/>
                  </a:moveTo>
                  <a:cubicBezTo>
                    <a:pt x="18813" y="2240"/>
                    <a:pt x="18250" y="1369"/>
                    <a:pt x="17605" y="846"/>
                  </a:cubicBezTo>
                  <a:cubicBezTo>
                    <a:pt x="16960" y="323"/>
                    <a:pt x="16233" y="149"/>
                    <a:pt x="15365" y="62"/>
                  </a:cubicBezTo>
                  <a:cubicBezTo>
                    <a:pt x="14497" y="-25"/>
                    <a:pt x="13489" y="-25"/>
                    <a:pt x="12633" y="91"/>
                  </a:cubicBezTo>
                  <a:cubicBezTo>
                    <a:pt x="11777" y="207"/>
                    <a:pt x="11073" y="440"/>
                    <a:pt x="10334" y="817"/>
                  </a:cubicBezTo>
                  <a:cubicBezTo>
                    <a:pt x="9596" y="1194"/>
                    <a:pt x="8822" y="1717"/>
                    <a:pt x="8071" y="2240"/>
                  </a:cubicBezTo>
                  <a:cubicBezTo>
                    <a:pt x="7321" y="2762"/>
                    <a:pt x="6594" y="3285"/>
                    <a:pt x="5855" y="3923"/>
                  </a:cubicBezTo>
                  <a:cubicBezTo>
                    <a:pt x="5116" y="4562"/>
                    <a:pt x="4366" y="5317"/>
                    <a:pt x="3662" y="6130"/>
                  </a:cubicBezTo>
                  <a:cubicBezTo>
                    <a:pt x="2959" y="6943"/>
                    <a:pt x="2302" y="7814"/>
                    <a:pt x="1751" y="8627"/>
                  </a:cubicBezTo>
                  <a:cubicBezTo>
                    <a:pt x="1200" y="9440"/>
                    <a:pt x="754" y="10194"/>
                    <a:pt x="461" y="11269"/>
                  </a:cubicBezTo>
                  <a:cubicBezTo>
                    <a:pt x="168" y="12343"/>
                    <a:pt x="27" y="13736"/>
                    <a:pt x="3" y="14840"/>
                  </a:cubicBezTo>
                  <a:cubicBezTo>
                    <a:pt x="-20" y="15943"/>
                    <a:pt x="74" y="16756"/>
                    <a:pt x="426" y="17481"/>
                  </a:cubicBezTo>
                  <a:cubicBezTo>
                    <a:pt x="777" y="18207"/>
                    <a:pt x="1387" y="18846"/>
                    <a:pt x="2079" y="19427"/>
                  </a:cubicBezTo>
                  <a:cubicBezTo>
                    <a:pt x="2771" y="20007"/>
                    <a:pt x="3545" y="20530"/>
                    <a:pt x="4401" y="20878"/>
                  </a:cubicBezTo>
                  <a:cubicBezTo>
                    <a:pt x="5257" y="21227"/>
                    <a:pt x="6195" y="21401"/>
                    <a:pt x="7145" y="21488"/>
                  </a:cubicBezTo>
                  <a:cubicBezTo>
                    <a:pt x="8095" y="21575"/>
                    <a:pt x="9056" y="21575"/>
                    <a:pt x="10041" y="21430"/>
                  </a:cubicBezTo>
                  <a:cubicBezTo>
                    <a:pt x="11026" y="21285"/>
                    <a:pt x="12035" y="20994"/>
                    <a:pt x="12961" y="20704"/>
                  </a:cubicBezTo>
                  <a:cubicBezTo>
                    <a:pt x="13887" y="20414"/>
                    <a:pt x="14732" y="20123"/>
                    <a:pt x="15623" y="19717"/>
                  </a:cubicBezTo>
                  <a:cubicBezTo>
                    <a:pt x="16514" y="19310"/>
                    <a:pt x="17452" y="18788"/>
                    <a:pt x="18308" y="18178"/>
                  </a:cubicBezTo>
                  <a:cubicBezTo>
                    <a:pt x="19164" y="17569"/>
                    <a:pt x="19938" y="16872"/>
                    <a:pt x="20454" y="16030"/>
                  </a:cubicBezTo>
                  <a:cubicBezTo>
                    <a:pt x="20970" y="15188"/>
                    <a:pt x="21228" y="14201"/>
                    <a:pt x="21381" y="12633"/>
                  </a:cubicBezTo>
                  <a:cubicBezTo>
                    <a:pt x="21533" y="11065"/>
                    <a:pt x="21580" y="8917"/>
                    <a:pt x="21404" y="7378"/>
                  </a:cubicBezTo>
                  <a:cubicBezTo>
                    <a:pt x="21228" y="5840"/>
                    <a:pt x="20830" y="4910"/>
                    <a:pt x="20243" y="4359"/>
                  </a:cubicBezTo>
                  <a:cubicBezTo>
                    <a:pt x="19657" y="3807"/>
                    <a:pt x="18883" y="3633"/>
                    <a:pt x="18390" y="3575"/>
                  </a:cubicBezTo>
                  <a:cubicBezTo>
                    <a:pt x="17898" y="3517"/>
                    <a:pt x="17687" y="3575"/>
                    <a:pt x="17476" y="363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5027226" y="3170584"/>
              <a:ext cx="989681" cy="1678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522" fill="norm" stroke="1" extrusionOk="0">
                  <a:moveTo>
                    <a:pt x="15656" y="3533"/>
                  </a:moveTo>
                  <a:cubicBezTo>
                    <a:pt x="15748" y="3126"/>
                    <a:pt x="15840" y="2719"/>
                    <a:pt x="15771" y="2244"/>
                  </a:cubicBezTo>
                  <a:cubicBezTo>
                    <a:pt x="15702" y="1769"/>
                    <a:pt x="15472" y="1226"/>
                    <a:pt x="15149" y="860"/>
                  </a:cubicBezTo>
                  <a:cubicBezTo>
                    <a:pt x="14827" y="494"/>
                    <a:pt x="14412" y="304"/>
                    <a:pt x="13699" y="168"/>
                  </a:cubicBezTo>
                  <a:cubicBezTo>
                    <a:pt x="12985" y="32"/>
                    <a:pt x="11971" y="-49"/>
                    <a:pt x="10912" y="32"/>
                  </a:cubicBezTo>
                  <a:cubicBezTo>
                    <a:pt x="9853" y="114"/>
                    <a:pt x="8748" y="358"/>
                    <a:pt x="7757" y="765"/>
                  </a:cubicBezTo>
                  <a:cubicBezTo>
                    <a:pt x="6767" y="1172"/>
                    <a:pt x="5892" y="1742"/>
                    <a:pt x="4948" y="2407"/>
                  </a:cubicBezTo>
                  <a:cubicBezTo>
                    <a:pt x="4004" y="3072"/>
                    <a:pt x="2991" y="3831"/>
                    <a:pt x="2300" y="4537"/>
                  </a:cubicBezTo>
                  <a:cubicBezTo>
                    <a:pt x="1609" y="5242"/>
                    <a:pt x="1241" y="5894"/>
                    <a:pt x="895" y="6654"/>
                  </a:cubicBezTo>
                  <a:cubicBezTo>
                    <a:pt x="550" y="7413"/>
                    <a:pt x="227" y="8282"/>
                    <a:pt x="89" y="9191"/>
                  </a:cubicBezTo>
                  <a:cubicBezTo>
                    <a:pt x="-49" y="10100"/>
                    <a:pt x="-3" y="11049"/>
                    <a:pt x="66" y="11986"/>
                  </a:cubicBezTo>
                  <a:cubicBezTo>
                    <a:pt x="135" y="12922"/>
                    <a:pt x="227" y="13844"/>
                    <a:pt x="365" y="14686"/>
                  </a:cubicBezTo>
                  <a:cubicBezTo>
                    <a:pt x="504" y="15527"/>
                    <a:pt x="688" y="16287"/>
                    <a:pt x="1148" y="17060"/>
                  </a:cubicBezTo>
                  <a:cubicBezTo>
                    <a:pt x="1609" y="17833"/>
                    <a:pt x="2346" y="18620"/>
                    <a:pt x="3221" y="19312"/>
                  </a:cubicBezTo>
                  <a:cubicBezTo>
                    <a:pt x="4096" y="20004"/>
                    <a:pt x="5109" y="20601"/>
                    <a:pt x="6284" y="20968"/>
                  </a:cubicBezTo>
                  <a:cubicBezTo>
                    <a:pt x="7458" y="21334"/>
                    <a:pt x="8794" y="21470"/>
                    <a:pt x="10129" y="21510"/>
                  </a:cubicBezTo>
                  <a:cubicBezTo>
                    <a:pt x="11465" y="21551"/>
                    <a:pt x="12800" y="21497"/>
                    <a:pt x="14113" y="21185"/>
                  </a:cubicBezTo>
                  <a:cubicBezTo>
                    <a:pt x="15426" y="20873"/>
                    <a:pt x="16715" y="20303"/>
                    <a:pt x="17728" y="19611"/>
                  </a:cubicBezTo>
                  <a:cubicBezTo>
                    <a:pt x="18742" y="18919"/>
                    <a:pt x="19479" y="18105"/>
                    <a:pt x="20031" y="17196"/>
                  </a:cubicBezTo>
                  <a:cubicBezTo>
                    <a:pt x="20584" y="16287"/>
                    <a:pt x="20952" y="15283"/>
                    <a:pt x="21183" y="14265"/>
                  </a:cubicBezTo>
                  <a:cubicBezTo>
                    <a:pt x="21413" y="13247"/>
                    <a:pt x="21505" y="12216"/>
                    <a:pt x="21528" y="11212"/>
                  </a:cubicBezTo>
                  <a:cubicBezTo>
                    <a:pt x="21551" y="10208"/>
                    <a:pt x="21505" y="9231"/>
                    <a:pt x="21367" y="8268"/>
                  </a:cubicBezTo>
                  <a:cubicBezTo>
                    <a:pt x="21229" y="7305"/>
                    <a:pt x="20998" y="6355"/>
                    <a:pt x="20561" y="5541"/>
                  </a:cubicBezTo>
                  <a:cubicBezTo>
                    <a:pt x="20123" y="4727"/>
                    <a:pt x="19479" y="4048"/>
                    <a:pt x="18650" y="3411"/>
                  </a:cubicBezTo>
                  <a:cubicBezTo>
                    <a:pt x="17821" y="2773"/>
                    <a:pt x="16807" y="2176"/>
                    <a:pt x="16186" y="1850"/>
                  </a:cubicBezTo>
                  <a:cubicBezTo>
                    <a:pt x="15564" y="1525"/>
                    <a:pt x="15334" y="1471"/>
                    <a:pt x="15103" y="1416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8630712" y="3999293"/>
              <a:ext cx="711361" cy="746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333" fill="norm" stroke="1" extrusionOk="0">
                  <a:moveTo>
                    <a:pt x="17451" y="3429"/>
                  </a:moveTo>
                  <a:cubicBezTo>
                    <a:pt x="16881" y="2582"/>
                    <a:pt x="16311" y="1735"/>
                    <a:pt x="15139" y="1070"/>
                  </a:cubicBezTo>
                  <a:cubicBezTo>
                    <a:pt x="13968" y="404"/>
                    <a:pt x="12194" y="-80"/>
                    <a:pt x="10420" y="11"/>
                  </a:cubicBezTo>
                  <a:cubicBezTo>
                    <a:pt x="8647" y="102"/>
                    <a:pt x="6873" y="767"/>
                    <a:pt x="5448" y="1856"/>
                  </a:cubicBezTo>
                  <a:cubicBezTo>
                    <a:pt x="4023" y="2945"/>
                    <a:pt x="2946" y="4458"/>
                    <a:pt x="2027" y="6273"/>
                  </a:cubicBezTo>
                  <a:cubicBezTo>
                    <a:pt x="1109" y="8088"/>
                    <a:pt x="349" y="10206"/>
                    <a:pt x="95" y="12081"/>
                  </a:cubicBezTo>
                  <a:cubicBezTo>
                    <a:pt x="-158" y="13957"/>
                    <a:pt x="95" y="15591"/>
                    <a:pt x="824" y="17043"/>
                  </a:cubicBezTo>
                  <a:cubicBezTo>
                    <a:pt x="1552" y="18495"/>
                    <a:pt x="2756" y="19765"/>
                    <a:pt x="4213" y="20522"/>
                  </a:cubicBezTo>
                  <a:cubicBezTo>
                    <a:pt x="5670" y="21278"/>
                    <a:pt x="7380" y="21520"/>
                    <a:pt x="9217" y="21187"/>
                  </a:cubicBezTo>
                  <a:cubicBezTo>
                    <a:pt x="11054" y="20854"/>
                    <a:pt x="13017" y="19947"/>
                    <a:pt x="14696" y="18858"/>
                  </a:cubicBezTo>
                  <a:cubicBezTo>
                    <a:pt x="16375" y="17769"/>
                    <a:pt x="17768" y="16498"/>
                    <a:pt x="18940" y="14925"/>
                  </a:cubicBezTo>
                  <a:cubicBezTo>
                    <a:pt x="20112" y="13352"/>
                    <a:pt x="21062" y="11476"/>
                    <a:pt x="21252" y="9601"/>
                  </a:cubicBezTo>
                  <a:cubicBezTo>
                    <a:pt x="21442" y="7725"/>
                    <a:pt x="20872" y="5849"/>
                    <a:pt x="19700" y="4397"/>
                  </a:cubicBezTo>
                  <a:cubicBezTo>
                    <a:pt x="18528" y="2945"/>
                    <a:pt x="16755" y="1917"/>
                    <a:pt x="15614" y="1433"/>
                  </a:cubicBezTo>
                  <a:cubicBezTo>
                    <a:pt x="14474" y="949"/>
                    <a:pt x="13968" y="1009"/>
                    <a:pt x="13461" y="107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450883" y="7568407"/>
              <a:ext cx="163953" cy="199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5" h="20943" fill="norm" stroke="1" extrusionOk="0">
                  <a:moveTo>
                    <a:pt x="19198" y="6565"/>
                  </a:moveTo>
                  <a:cubicBezTo>
                    <a:pt x="19465" y="4784"/>
                    <a:pt x="19732" y="3003"/>
                    <a:pt x="19198" y="2000"/>
                  </a:cubicBezTo>
                  <a:cubicBezTo>
                    <a:pt x="18665" y="998"/>
                    <a:pt x="17332" y="776"/>
                    <a:pt x="14798" y="1666"/>
                  </a:cubicBezTo>
                  <a:cubicBezTo>
                    <a:pt x="12265" y="2557"/>
                    <a:pt x="8532" y="4561"/>
                    <a:pt x="5865" y="7345"/>
                  </a:cubicBezTo>
                  <a:cubicBezTo>
                    <a:pt x="3198" y="10128"/>
                    <a:pt x="1598" y="13691"/>
                    <a:pt x="665" y="16029"/>
                  </a:cubicBezTo>
                  <a:cubicBezTo>
                    <a:pt x="-268" y="18367"/>
                    <a:pt x="-535" y="19481"/>
                    <a:pt x="1998" y="20260"/>
                  </a:cubicBezTo>
                  <a:cubicBezTo>
                    <a:pt x="4532" y="21040"/>
                    <a:pt x="9865" y="21485"/>
                    <a:pt x="13598" y="19704"/>
                  </a:cubicBezTo>
                  <a:cubicBezTo>
                    <a:pt x="17332" y="17922"/>
                    <a:pt x="19465" y="13914"/>
                    <a:pt x="20265" y="10574"/>
                  </a:cubicBezTo>
                  <a:cubicBezTo>
                    <a:pt x="21065" y="7233"/>
                    <a:pt x="20532" y="4561"/>
                    <a:pt x="19598" y="2891"/>
                  </a:cubicBezTo>
                  <a:cubicBezTo>
                    <a:pt x="18665" y="1221"/>
                    <a:pt x="17332" y="553"/>
                    <a:pt x="15998" y="219"/>
                  </a:cubicBezTo>
                  <a:cubicBezTo>
                    <a:pt x="14665" y="-115"/>
                    <a:pt x="13332" y="-115"/>
                    <a:pt x="12532" y="553"/>
                  </a:cubicBezTo>
                  <a:cubicBezTo>
                    <a:pt x="11732" y="1221"/>
                    <a:pt x="11465" y="2557"/>
                    <a:pt x="11732" y="3782"/>
                  </a:cubicBezTo>
                  <a:cubicBezTo>
                    <a:pt x="11998" y="5007"/>
                    <a:pt x="12798" y="6120"/>
                    <a:pt x="13598" y="723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736621" y="7656218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855154" y="7522868"/>
              <a:ext cx="8468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120"/>
                    <a:pt x="0" y="10240"/>
                    <a:pt x="0" y="13840"/>
                  </a:cubicBezTo>
                  <a:cubicBezTo>
                    <a:pt x="0" y="17440"/>
                    <a:pt x="10800" y="195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1035071" y="7580018"/>
              <a:ext cx="889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71" y="2700"/>
                    <a:pt x="12343" y="5400"/>
                    <a:pt x="8743" y="9000"/>
                  </a:cubicBezTo>
                  <a:cubicBezTo>
                    <a:pt x="5143" y="12600"/>
                    <a:pt x="2571" y="17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1181385" y="7554618"/>
              <a:ext cx="44187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600" fill="norm" stroke="1" extrusionOk="0">
                  <a:moveTo>
                    <a:pt x="21471" y="0"/>
                  </a:moveTo>
                  <a:cubicBezTo>
                    <a:pt x="15300" y="3600"/>
                    <a:pt x="9128" y="7200"/>
                    <a:pt x="5528" y="10100"/>
                  </a:cubicBezTo>
                  <a:cubicBezTo>
                    <a:pt x="1928" y="13000"/>
                    <a:pt x="900" y="15200"/>
                    <a:pt x="385" y="16900"/>
                  </a:cubicBezTo>
                  <a:cubicBezTo>
                    <a:pt x="-129" y="18600"/>
                    <a:pt x="-129" y="19800"/>
                    <a:pt x="385" y="20500"/>
                  </a:cubicBezTo>
                  <a:cubicBezTo>
                    <a:pt x="900" y="21200"/>
                    <a:pt x="1928" y="21400"/>
                    <a:pt x="2957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1012533" y="7570223"/>
              <a:ext cx="301939" cy="60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322" fill="norm" stroke="1" extrusionOk="0">
                  <a:moveTo>
                    <a:pt x="697" y="21322"/>
                  </a:moveTo>
                  <a:cubicBezTo>
                    <a:pt x="247" y="16853"/>
                    <a:pt x="-203" y="12384"/>
                    <a:pt x="97" y="9032"/>
                  </a:cubicBezTo>
                  <a:cubicBezTo>
                    <a:pt x="397" y="5681"/>
                    <a:pt x="1447" y="3446"/>
                    <a:pt x="3922" y="1956"/>
                  </a:cubicBezTo>
                  <a:cubicBezTo>
                    <a:pt x="6397" y="467"/>
                    <a:pt x="10297" y="-278"/>
                    <a:pt x="13447" y="94"/>
                  </a:cubicBezTo>
                  <a:cubicBezTo>
                    <a:pt x="16597" y="467"/>
                    <a:pt x="18997" y="1956"/>
                    <a:pt x="21397" y="3446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1353060" y="7715287"/>
              <a:ext cx="158262" cy="156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339" fill="norm" stroke="1" extrusionOk="0">
                  <a:moveTo>
                    <a:pt x="11018" y="3195"/>
                  </a:moveTo>
                  <a:cubicBezTo>
                    <a:pt x="10166" y="2043"/>
                    <a:pt x="9313" y="891"/>
                    <a:pt x="7892" y="315"/>
                  </a:cubicBezTo>
                  <a:cubicBezTo>
                    <a:pt x="6471" y="-261"/>
                    <a:pt x="4482" y="-261"/>
                    <a:pt x="2776" y="2187"/>
                  </a:cubicBezTo>
                  <a:cubicBezTo>
                    <a:pt x="1071" y="4635"/>
                    <a:pt x="-350" y="9531"/>
                    <a:pt x="76" y="13131"/>
                  </a:cubicBezTo>
                  <a:cubicBezTo>
                    <a:pt x="503" y="16731"/>
                    <a:pt x="2776" y="19035"/>
                    <a:pt x="6613" y="20187"/>
                  </a:cubicBezTo>
                  <a:cubicBezTo>
                    <a:pt x="10450" y="21339"/>
                    <a:pt x="15850" y="21339"/>
                    <a:pt x="21250" y="2133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1682771" y="7713368"/>
              <a:ext cx="2159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47" y="14400"/>
                    <a:pt x="1694" y="7200"/>
                    <a:pt x="5294" y="3600"/>
                  </a:cubicBezTo>
                  <a:cubicBezTo>
                    <a:pt x="8894" y="0"/>
                    <a:pt x="1524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1784371" y="7624468"/>
              <a:ext cx="127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143"/>
                    <a:pt x="0" y="10286"/>
                    <a:pt x="3600" y="13886"/>
                  </a:cubicBezTo>
                  <a:cubicBezTo>
                    <a:pt x="7200" y="17486"/>
                    <a:pt x="14400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2198834" y="7602072"/>
              <a:ext cx="158990" cy="20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0" h="20654" fill="norm" stroke="1" extrusionOk="0">
                  <a:moveTo>
                    <a:pt x="16391" y="7881"/>
                  </a:moveTo>
                  <a:cubicBezTo>
                    <a:pt x="15007" y="5154"/>
                    <a:pt x="13622" y="2428"/>
                    <a:pt x="12238" y="1065"/>
                  </a:cubicBezTo>
                  <a:cubicBezTo>
                    <a:pt x="10853" y="-298"/>
                    <a:pt x="9468" y="-298"/>
                    <a:pt x="7668" y="751"/>
                  </a:cubicBezTo>
                  <a:cubicBezTo>
                    <a:pt x="5868" y="1799"/>
                    <a:pt x="3653" y="3896"/>
                    <a:pt x="2130" y="7147"/>
                  </a:cubicBezTo>
                  <a:cubicBezTo>
                    <a:pt x="607" y="10397"/>
                    <a:pt x="-224" y="14801"/>
                    <a:pt x="53" y="17527"/>
                  </a:cubicBezTo>
                  <a:cubicBezTo>
                    <a:pt x="330" y="20253"/>
                    <a:pt x="1714" y="21302"/>
                    <a:pt x="5453" y="20253"/>
                  </a:cubicBezTo>
                  <a:cubicBezTo>
                    <a:pt x="9191" y="19205"/>
                    <a:pt x="15284" y="16059"/>
                    <a:pt x="18330" y="12809"/>
                  </a:cubicBezTo>
                  <a:cubicBezTo>
                    <a:pt x="21376" y="9558"/>
                    <a:pt x="21376" y="6203"/>
                    <a:pt x="19576" y="4001"/>
                  </a:cubicBezTo>
                  <a:cubicBezTo>
                    <a:pt x="17776" y="1799"/>
                    <a:pt x="14176" y="751"/>
                    <a:pt x="11822" y="541"/>
                  </a:cubicBezTo>
                  <a:cubicBezTo>
                    <a:pt x="9468" y="331"/>
                    <a:pt x="8361" y="960"/>
                    <a:pt x="8361" y="2533"/>
                  </a:cubicBezTo>
                  <a:cubicBezTo>
                    <a:pt x="8361" y="4106"/>
                    <a:pt x="9468" y="6622"/>
                    <a:pt x="10576" y="913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2457471" y="7700668"/>
              <a:ext cx="381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6800"/>
                    <a:pt x="2400" y="12000"/>
                    <a:pt x="6000" y="8400"/>
                  </a:cubicBezTo>
                  <a:cubicBezTo>
                    <a:pt x="9600" y="4800"/>
                    <a:pt x="156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2557130" y="7590201"/>
              <a:ext cx="113583" cy="269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8" h="21463" fill="norm" stroke="1" extrusionOk="0">
                  <a:moveTo>
                    <a:pt x="16553" y="1719"/>
                  </a:moveTo>
                  <a:cubicBezTo>
                    <a:pt x="13082" y="1044"/>
                    <a:pt x="9611" y="369"/>
                    <a:pt x="6911" y="116"/>
                  </a:cubicBezTo>
                  <a:cubicBezTo>
                    <a:pt x="4211" y="-137"/>
                    <a:pt x="2282" y="32"/>
                    <a:pt x="1125" y="538"/>
                  </a:cubicBezTo>
                  <a:cubicBezTo>
                    <a:pt x="-32" y="1044"/>
                    <a:pt x="-418" y="1888"/>
                    <a:pt x="546" y="2985"/>
                  </a:cubicBezTo>
                  <a:cubicBezTo>
                    <a:pt x="1511" y="4082"/>
                    <a:pt x="3825" y="5432"/>
                    <a:pt x="7489" y="7541"/>
                  </a:cubicBezTo>
                  <a:cubicBezTo>
                    <a:pt x="11153" y="9651"/>
                    <a:pt x="16168" y="12519"/>
                    <a:pt x="18675" y="14629"/>
                  </a:cubicBezTo>
                  <a:cubicBezTo>
                    <a:pt x="21182" y="16738"/>
                    <a:pt x="21182" y="18088"/>
                    <a:pt x="19639" y="19269"/>
                  </a:cubicBezTo>
                  <a:cubicBezTo>
                    <a:pt x="18096" y="20451"/>
                    <a:pt x="15011" y="21463"/>
                    <a:pt x="12118" y="21463"/>
                  </a:cubicBezTo>
                  <a:cubicBezTo>
                    <a:pt x="9225" y="21463"/>
                    <a:pt x="6525" y="20451"/>
                    <a:pt x="3825" y="1943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2552721" y="7592718"/>
              <a:ext cx="2794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6000"/>
                    <a:pt x="3600" y="10400"/>
                    <a:pt x="7200" y="6800"/>
                  </a:cubicBezTo>
                  <a:cubicBezTo>
                    <a:pt x="10800" y="3200"/>
                    <a:pt x="16200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2971821" y="7611768"/>
              <a:ext cx="698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800"/>
                    <a:pt x="7200" y="9600"/>
                    <a:pt x="3600" y="13200"/>
                  </a:cubicBezTo>
                  <a:cubicBezTo>
                    <a:pt x="0" y="16800"/>
                    <a:pt x="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3079771" y="7541918"/>
              <a:ext cx="762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00" y="1674"/>
                    <a:pt x="13200" y="3349"/>
                    <a:pt x="9600" y="6614"/>
                  </a:cubicBezTo>
                  <a:cubicBezTo>
                    <a:pt x="6000" y="9879"/>
                    <a:pt x="3000" y="14735"/>
                    <a:pt x="1500" y="17498"/>
                  </a:cubicBezTo>
                  <a:cubicBezTo>
                    <a:pt x="0" y="20260"/>
                    <a:pt x="0" y="2093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2965471" y="7575369"/>
              <a:ext cx="32385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2259" y="11153"/>
                    <a:pt x="4518" y="2153"/>
                    <a:pt x="8118" y="353"/>
                  </a:cubicBezTo>
                  <a:cubicBezTo>
                    <a:pt x="11718" y="-1447"/>
                    <a:pt x="16659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3206771" y="7723816"/>
              <a:ext cx="114301" cy="174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0" fill="norm" stroke="1" extrusionOk="0">
                  <a:moveTo>
                    <a:pt x="21600" y="3359"/>
                  </a:moveTo>
                  <a:cubicBezTo>
                    <a:pt x="20400" y="2073"/>
                    <a:pt x="19200" y="788"/>
                    <a:pt x="17600" y="273"/>
                  </a:cubicBezTo>
                  <a:cubicBezTo>
                    <a:pt x="16000" y="-241"/>
                    <a:pt x="14000" y="16"/>
                    <a:pt x="12400" y="659"/>
                  </a:cubicBezTo>
                  <a:cubicBezTo>
                    <a:pt x="10800" y="1302"/>
                    <a:pt x="9600" y="2330"/>
                    <a:pt x="9800" y="4130"/>
                  </a:cubicBezTo>
                  <a:cubicBezTo>
                    <a:pt x="10000" y="5930"/>
                    <a:pt x="11600" y="8502"/>
                    <a:pt x="13200" y="10302"/>
                  </a:cubicBezTo>
                  <a:cubicBezTo>
                    <a:pt x="14800" y="12102"/>
                    <a:pt x="16400" y="13130"/>
                    <a:pt x="17600" y="14673"/>
                  </a:cubicBezTo>
                  <a:cubicBezTo>
                    <a:pt x="18800" y="16216"/>
                    <a:pt x="19600" y="18273"/>
                    <a:pt x="17600" y="19559"/>
                  </a:cubicBezTo>
                  <a:cubicBezTo>
                    <a:pt x="15600" y="20845"/>
                    <a:pt x="10800" y="21359"/>
                    <a:pt x="7400" y="21230"/>
                  </a:cubicBezTo>
                  <a:cubicBezTo>
                    <a:pt x="4000" y="21102"/>
                    <a:pt x="2000" y="20330"/>
                    <a:pt x="0" y="1955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3525972" y="7678690"/>
              <a:ext cx="214200" cy="28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0648" fill="norm" stroke="1" extrusionOk="0">
                  <a:moveTo>
                    <a:pt x="1101" y="20648"/>
                  </a:moveTo>
                  <a:cubicBezTo>
                    <a:pt x="465" y="14477"/>
                    <a:pt x="-170" y="8305"/>
                    <a:pt x="42" y="4448"/>
                  </a:cubicBezTo>
                  <a:cubicBezTo>
                    <a:pt x="254" y="591"/>
                    <a:pt x="1312" y="-952"/>
                    <a:pt x="5018" y="591"/>
                  </a:cubicBezTo>
                  <a:cubicBezTo>
                    <a:pt x="8724" y="2134"/>
                    <a:pt x="15077" y="6762"/>
                    <a:pt x="21430" y="1139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3536714" y="7776868"/>
              <a:ext cx="216158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600" fill="norm" stroke="1" extrusionOk="0">
                  <a:moveTo>
                    <a:pt x="3171" y="0"/>
                  </a:moveTo>
                  <a:cubicBezTo>
                    <a:pt x="1703" y="0"/>
                    <a:pt x="235" y="0"/>
                    <a:pt x="26" y="3600"/>
                  </a:cubicBezTo>
                  <a:cubicBezTo>
                    <a:pt x="-184" y="7200"/>
                    <a:pt x="865" y="14400"/>
                    <a:pt x="4639" y="18000"/>
                  </a:cubicBezTo>
                  <a:cubicBezTo>
                    <a:pt x="8414" y="21600"/>
                    <a:pt x="14915" y="21600"/>
                    <a:pt x="21416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4125404" y="7548268"/>
              <a:ext cx="148168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63" y="3789"/>
                    <a:pt x="11726" y="7579"/>
                    <a:pt x="8331" y="10516"/>
                  </a:cubicBezTo>
                  <a:cubicBezTo>
                    <a:pt x="4937" y="13453"/>
                    <a:pt x="3086" y="15537"/>
                    <a:pt x="1851" y="17242"/>
                  </a:cubicBezTo>
                  <a:cubicBezTo>
                    <a:pt x="617" y="18947"/>
                    <a:pt x="0" y="20274"/>
                    <a:pt x="0" y="20937"/>
                  </a:cubicBezTo>
                  <a:cubicBezTo>
                    <a:pt x="0" y="21600"/>
                    <a:pt x="617" y="21600"/>
                    <a:pt x="1234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4291398" y="7535568"/>
              <a:ext cx="64724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600" fill="norm" stroke="1" extrusionOk="0">
                  <a:moveTo>
                    <a:pt x="21306" y="0"/>
                  </a:moveTo>
                  <a:cubicBezTo>
                    <a:pt x="15732" y="3200"/>
                    <a:pt x="10158" y="6400"/>
                    <a:pt x="6325" y="9600"/>
                  </a:cubicBezTo>
                  <a:cubicBezTo>
                    <a:pt x="2493" y="12800"/>
                    <a:pt x="403" y="16000"/>
                    <a:pt x="54" y="18000"/>
                  </a:cubicBezTo>
                  <a:cubicBezTo>
                    <a:pt x="-294" y="20000"/>
                    <a:pt x="1100" y="20800"/>
                    <a:pt x="2493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4129319" y="7548268"/>
              <a:ext cx="334753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600" fill="norm" stroke="1" extrusionOk="0">
                  <a:moveTo>
                    <a:pt x="1515" y="21600"/>
                  </a:moveTo>
                  <a:cubicBezTo>
                    <a:pt x="972" y="19938"/>
                    <a:pt x="428" y="18277"/>
                    <a:pt x="157" y="16062"/>
                  </a:cubicBezTo>
                  <a:cubicBezTo>
                    <a:pt x="-115" y="13846"/>
                    <a:pt x="-115" y="11077"/>
                    <a:pt x="836" y="8585"/>
                  </a:cubicBezTo>
                  <a:cubicBezTo>
                    <a:pt x="1787" y="6092"/>
                    <a:pt x="3689" y="3877"/>
                    <a:pt x="7289" y="2492"/>
                  </a:cubicBezTo>
                  <a:cubicBezTo>
                    <a:pt x="10889" y="1108"/>
                    <a:pt x="16187" y="554"/>
                    <a:pt x="21485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4286271" y="7755566"/>
              <a:ext cx="162758" cy="205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394" fill="norm" stroke="1" extrusionOk="0">
                  <a:moveTo>
                    <a:pt x="20769" y="2880"/>
                  </a:moveTo>
                  <a:cubicBezTo>
                    <a:pt x="20769" y="1778"/>
                    <a:pt x="20769" y="676"/>
                    <a:pt x="20077" y="235"/>
                  </a:cubicBezTo>
                  <a:cubicBezTo>
                    <a:pt x="19385" y="-206"/>
                    <a:pt x="18000" y="14"/>
                    <a:pt x="16892" y="565"/>
                  </a:cubicBezTo>
                  <a:cubicBezTo>
                    <a:pt x="15785" y="1116"/>
                    <a:pt x="14954" y="1998"/>
                    <a:pt x="14815" y="4092"/>
                  </a:cubicBezTo>
                  <a:cubicBezTo>
                    <a:pt x="14677" y="6186"/>
                    <a:pt x="15231" y="9492"/>
                    <a:pt x="16200" y="11806"/>
                  </a:cubicBezTo>
                  <a:cubicBezTo>
                    <a:pt x="17169" y="14121"/>
                    <a:pt x="18554" y="15443"/>
                    <a:pt x="19662" y="16545"/>
                  </a:cubicBezTo>
                  <a:cubicBezTo>
                    <a:pt x="20769" y="17647"/>
                    <a:pt x="21600" y="18529"/>
                    <a:pt x="21185" y="19190"/>
                  </a:cubicBezTo>
                  <a:cubicBezTo>
                    <a:pt x="20769" y="19851"/>
                    <a:pt x="19108" y="20292"/>
                    <a:pt x="15369" y="20623"/>
                  </a:cubicBezTo>
                  <a:cubicBezTo>
                    <a:pt x="11631" y="20953"/>
                    <a:pt x="5815" y="21174"/>
                    <a:pt x="0" y="2139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0" y="4976518"/>
              <a:ext cx="4484346" cy="1591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600" fill="norm" stroke="1" extrusionOk="0">
                  <a:moveTo>
                    <a:pt x="4921" y="1637"/>
                  </a:moveTo>
                  <a:cubicBezTo>
                    <a:pt x="4646" y="1407"/>
                    <a:pt x="4371" y="1178"/>
                    <a:pt x="4035" y="1048"/>
                  </a:cubicBezTo>
                  <a:cubicBezTo>
                    <a:pt x="3699" y="919"/>
                    <a:pt x="3301" y="890"/>
                    <a:pt x="2914" y="1005"/>
                  </a:cubicBezTo>
                  <a:cubicBezTo>
                    <a:pt x="2527" y="1120"/>
                    <a:pt x="2150" y="1379"/>
                    <a:pt x="1793" y="1652"/>
                  </a:cubicBezTo>
                  <a:cubicBezTo>
                    <a:pt x="1437" y="1924"/>
                    <a:pt x="1101" y="2212"/>
                    <a:pt x="825" y="2528"/>
                  </a:cubicBezTo>
                  <a:cubicBezTo>
                    <a:pt x="550" y="2844"/>
                    <a:pt x="336" y="3188"/>
                    <a:pt x="204" y="3806"/>
                  </a:cubicBezTo>
                  <a:cubicBezTo>
                    <a:pt x="72" y="4423"/>
                    <a:pt x="21" y="5314"/>
                    <a:pt x="5" y="6219"/>
                  </a:cubicBezTo>
                  <a:cubicBezTo>
                    <a:pt x="-10" y="7123"/>
                    <a:pt x="10" y="8043"/>
                    <a:pt x="41" y="9048"/>
                  </a:cubicBezTo>
                  <a:cubicBezTo>
                    <a:pt x="72" y="10053"/>
                    <a:pt x="112" y="11145"/>
                    <a:pt x="173" y="12193"/>
                  </a:cubicBezTo>
                  <a:cubicBezTo>
                    <a:pt x="235" y="13241"/>
                    <a:pt x="316" y="14247"/>
                    <a:pt x="377" y="15209"/>
                  </a:cubicBezTo>
                  <a:cubicBezTo>
                    <a:pt x="438" y="16171"/>
                    <a:pt x="479" y="17090"/>
                    <a:pt x="499" y="17823"/>
                  </a:cubicBezTo>
                  <a:cubicBezTo>
                    <a:pt x="520" y="18555"/>
                    <a:pt x="520" y="19101"/>
                    <a:pt x="515" y="19446"/>
                  </a:cubicBezTo>
                  <a:cubicBezTo>
                    <a:pt x="510" y="19790"/>
                    <a:pt x="499" y="19934"/>
                    <a:pt x="520" y="20092"/>
                  </a:cubicBezTo>
                  <a:cubicBezTo>
                    <a:pt x="540" y="20250"/>
                    <a:pt x="591" y="20422"/>
                    <a:pt x="713" y="20509"/>
                  </a:cubicBezTo>
                  <a:cubicBezTo>
                    <a:pt x="836" y="20595"/>
                    <a:pt x="1029" y="20595"/>
                    <a:pt x="1284" y="20537"/>
                  </a:cubicBezTo>
                  <a:cubicBezTo>
                    <a:pt x="1539" y="20480"/>
                    <a:pt x="1855" y="20365"/>
                    <a:pt x="2237" y="20307"/>
                  </a:cubicBezTo>
                  <a:cubicBezTo>
                    <a:pt x="2619" y="20250"/>
                    <a:pt x="3067" y="20250"/>
                    <a:pt x="3480" y="20279"/>
                  </a:cubicBezTo>
                  <a:cubicBezTo>
                    <a:pt x="3892" y="20307"/>
                    <a:pt x="4269" y="20365"/>
                    <a:pt x="4631" y="20365"/>
                  </a:cubicBezTo>
                  <a:cubicBezTo>
                    <a:pt x="4993" y="20365"/>
                    <a:pt x="5339" y="20307"/>
                    <a:pt x="5680" y="20264"/>
                  </a:cubicBezTo>
                  <a:cubicBezTo>
                    <a:pt x="6022" y="20221"/>
                    <a:pt x="6358" y="20193"/>
                    <a:pt x="6740" y="20178"/>
                  </a:cubicBezTo>
                  <a:cubicBezTo>
                    <a:pt x="7122" y="20164"/>
                    <a:pt x="7550" y="20164"/>
                    <a:pt x="7958" y="20264"/>
                  </a:cubicBezTo>
                  <a:cubicBezTo>
                    <a:pt x="8365" y="20365"/>
                    <a:pt x="8752" y="20566"/>
                    <a:pt x="9094" y="20724"/>
                  </a:cubicBezTo>
                  <a:cubicBezTo>
                    <a:pt x="9435" y="20882"/>
                    <a:pt x="9730" y="20997"/>
                    <a:pt x="10092" y="21069"/>
                  </a:cubicBezTo>
                  <a:cubicBezTo>
                    <a:pt x="10454" y="21140"/>
                    <a:pt x="10882" y="21169"/>
                    <a:pt x="11299" y="21198"/>
                  </a:cubicBezTo>
                  <a:cubicBezTo>
                    <a:pt x="11717" y="21227"/>
                    <a:pt x="12125" y="21255"/>
                    <a:pt x="12492" y="21284"/>
                  </a:cubicBezTo>
                  <a:cubicBezTo>
                    <a:pt x="12858" y="21313"/>
                    <a:pt x="13184" y="21341"/>
                    <a:pt x="13556" y="21385"/>
                  </a:cubicBezTo>
                  <a:cubicBezTo>
                    <a:pt x="13928" y="21428"/>
                    <a:pt x="14346" y="21485"/>
                    <a:pt x="14743" y="21528"/>
                  </a:cubicBezTo>
                  <a:cubicBezTo>
                    <a:pt x="15141" y="21571"/>
                    <a:pt x="15518" y="21600"/>
                    <a:pt x="15905" y="21600"/>
                  </a:cubicBezTo>
                  <a:cubicBezTo>
                    <a:pt x="16292" y="21600"/>
                    <a:pt x="16689" y="21571"/>
                    <a:pt x="17076" y="21528"/>
                  </a:cubicBezTo>
                  <a:cubicBezTo>
                    <a:pt x="17464" y="21485"/>
                    <a:pt x="17841" y="21428"/>
                    <a:pt x="18156" y="21370"/>
                  </a:cubicBezTo>
                  <a:cubicBezTo>
                    <a:pt x="18472" y="21313"/>
                    <a:pt x="18727" y="21255"/>
                    <a:pt x="19022" y="21241"/>
                  </a:cubicBezTo>
                  <a:cubicBezTo>
                    <a:pt x="19318" y="21227"/>
                    <a:pt x="19654" y="21255"/>
                    <a:pt x="19878" y="21284"/>
                  </a:cubicBezTo>
                  <a:cubicBezTo>
                    <a:pt x="20102" y="21313"/>
                    <a:pt x="20215" y="21341"/>
                    <a:pt x="20286" y="21298"/>
                  </a:cubicBezTo>
                  <a:cubicBezTo>
                    <a:pt x="20357" y="21255"/>
                    <a:pt x="20388" y="21140"/>
                    <a:pt x="20469" y="20724"/>
                  </a:cubicBezTo>
                  <a:cubicBezTo>
                    <a:pt x="20551" y="20307"/>
                    <a:pt x="20683" y="19589"/>
                    <a:pt x="20826" y="18756"/>
                  </a:cubicBezTo>
                  <a:cubicBezTo>
                    <a:pt x="20968" y="17923"/>
                    <a:pt x="21121" y="16976"/>
                    <a:pt x="21238" y="15985"/>
                  </a:cubicBezTo>
                  <a:cubicBezTo>
                    <a:pt x="21356" y="14994"/>
                    <a:pt x="21437" y="13960"/>
                    <a:pt x="21478" y="12897"/>
                  </a:cubicBezTo>
                  <a:cubicBezTo>
                    <a:pt x="21519" y="11834"/>
                    <a:pt x="21519" y="10743"/>
                    <a:pt x="21524" y="9766"/>
                  </a:cubicBezTo>
                  <a:cubicBezTo>
                    <a:pt x="21529" y="8789"/>
                    <a:pt x="21539" y="7928"/>
                    <a:pt x="21554" y="7181"/>
                  </a:cubicBezTo>
                  <a:cubicBezTo>
                    <a:pt x="21570" y="6434"/>
                    <a:pt x="21590" y="5802"/>
                    <a:pt x="21585" y="5343"/>
                  </a:cubicBezTo>
                  <a:cubicBezTo>
                    <a:pt x="21580" y="4883"/>
                    <a:pt x="21549" y="4596"/>
                    <a:pt x="21478" y="4366"/>
                  </a:cubicBezTo>
                  <a:cubicBezTo>
                    <a:pt x="21407" y="4136"/>
                    <a:pt x="21295" y="3964"/>
                    <a:pt x="21081" y="3662"/>
                  </a:cubicBezTo>
                  <a:cubicBezTo>
                    <a:pt x="20867" y="3361"/>
                    <a:pt x="20551" y="2930"/>
                    <a:pt x="20215" y="2571"/>
                  </a:cubicBezTo>
                  <a:cubicBezTo>
                    <a:pt x="19878" y="2212"/>
                    <a:pt x="19522" y="1924"/>
                    <a:pt x="19145" y="1695"/>
                  </a:cubicBezTo>
                  <a:cubicBezTo>
                    <a:pt x="18768" y="1465"/>
                    <a:pt x="18370" y="1293"/>
                    <a:pt x="17983" y="1120"/>
                  </a:cubicBezTo>
                  <a:cubicBezTo>
                    <a:pt x="17596" y="948"/>
                    <a:pt x="17219" y="776"/>
                    <a:pt x="16812" y="632"/>
                  </a:cubicBezTo>
                  <a:cubicBezTo>
                    <a:pt x="16404" y="488"/>
                    <a:pt x="15966" y="373"/>
                    <a:pt x="15563" y="287"/>
                  </a:cubicBezTo>
                  <a:cubicBezTo>
                    <a:pt x="15161" y="201"/>
                    <a:pt x="14794" y="144"/>
                    <a:pt x="14422" y="101"/>
                  </a:cubicBezTo>
                  <a:cubicBezTo>
                    <a:pt x="14050" y="57"/>
                    <a:pt x="13673" y="29"/>
                    <a:pt x="13296" y="14"/>
                  </a:cubicBezTo>
                  <a:cubicBezTo>
                    <a:pt x="12919" y="0"/>
                    <a:pt x="12542" y="0"/>
                    <a:pt x="12130" y="0"/>
                  </a:cubicBezTo>
                  <a:cubicBezTo>
                    <a:pt x="11717" y="0"/>
                    <a:pt x="11269" y="0"/>
                    <a:pt x="10836" y="14"/>
                  </a:cubicBezTo>
                  <a:cubicBezTo>
                    <a:pt x="10403" y="29"/>
                    <a:pt x="9985" y="57"/>
                    <a:pt x="9588" y="86"/>
                  </a:cubicBezTo>
                  <a:cubicBezTo>
                    <a:pt x="9190" y="115"/>
                    <a:pt x="8813" y="144"/>
                    <a:pt x="8431" y="144"/>
                  </a:cubicBezTo>
                  <a:cubicBezTo>
                    <a:pt x="8049" y="144"/>
                    <a:pt x="7662" y="115"/>
                    <a:pt x="7255" y="101"/>
                  </a:cubicBezTo>
                  <a:cubicBezTo>
                    <a:pt x="6847" y="86"/>
                    <a:pt x="6419" y="86"/>
                    <a:pt x="6012" y="144"/>
                  </a:cubicBezTo>
                  <a:cubicBezTo>
                    <a:pt x="5604" y="201"/>
                    <a:pt x="5217" y="316"/>
                    <a:pt x="4819" y="546"/>
                  </a:cubicBezTo>
                  <a:cubicBezTo>
                    <a:pt x="4422" y="776"/>
                    <a:pt x="4015" y="1120"/>
                    <a:pt x="3607" y="146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4326072" y="5433718"/>
              <a:ext cx="7412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600" fill="norm" stroke="1" extrusionOk="0">
                  <a:moveTo>
                    <a:pt x="320" y="21600"/>
                  </a:moveTo>
                  <a:cubicBezTo>
                    <a:pt x="136" y="19200"/>
                    <a:pt x="-49" y="16800"/>
                    <a:pt x="13" y="15600"/>
                  </a:cubicBezTo>
                  <a:cubicBezTo>
                    <a:pt x="74" y="14400"/>
                    <a:pt x="382" y="14400"/>
                    <a:pt x="1582" y="13800"/>
                  </a:cubicBezTo>
                  <a:cubicBezTo>
                    <a:pt x="2782" y="13200"/>
                    <a:pt x="4874" y="12000"/>
                    <a:pt x="6997" y="10200"/>
                  </a:cubicBezTo>
                  <a:cubicBezTo>
                    <a:pt x="9120" y="8400"/>
                    <a:pt x="11274" y="6000"/>
                    <a:pt x="13520" y="4200"/>
                  </a:cubicBezTo>
                  <a:cubicBezTo>
                    <a:pt x="15766" y="2400"/>
                    <a:pt x="18105" y="1200"/>
                    <a:pt x="19459" y="600"/>
                  </a:cubicBezTo>
                  <a:cubicBezTo>
                    <a:pt x="20813" y="0"/>
                    <a:pt x="21182" y="0"/>
                    <a:pt x="2155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4959371" y="5313068"/>
              <a:ext cx="152325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6" h="21600" fill="norm" stroke="1" extrusionOk="0">
                  <a:moveTo>
                    <a:pt x="0" y="0"/>
                  </a:moveTo>
                  <a:cubicBezTo>
                    <a:pt x="6624" y="2463"/>
                    <a:pt x="13248" y="4926"/>
                    <a:pt x="16992" y="6632"/>
                  </a:cubicBezTo>
                  <a:cubicBezTo>
                    <a:pt x="20736" y="8337"/>
                    <a:pt x="21600" y="9284"/>
                    <a:pt x="19872" y="11653"/>
                  </a:cubicBezTo>
                  <a:cubicBezTo>
                    <a:pt x="18144" y="14021"/>
                    <a:pt x="13824" y="17811"/>
                    <a:pt x="950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812821" y="5698301"/>
              <a:ext cx="755651" cy="46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52" y="20618"/>
                    <a:pt x="2904" y="19636"/>
                    <a:pt x="4780" y="16691"/>
                  </a:cubicBezTo>
                  <a:cubicBezTo>
                    <a:pt x="6655" y="13745"/>
                    <a:pt x="8955" y="8836"/>
                    <a:pt x="11314" y="5400"/>
                  </a:cubicBezTo>
                  <a:cubicBezTo>
                    <a:pt x="13674" y="1964"/>
                    <a:pt x="16094" y="0"/>
                    <a:pt x="17818" y="0"/>
                  </a:cubicBezTo>
                  <a:cubicBezTo>
                    <a:pt x="19543" y="0"/>
                    <a:pt x="20571" y="1964"/>
                    <a:pt x="21600" y="3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990621" y="5713118"/>
              <a:ext cx="5778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20057"/>
                    <a:pt x="2057" y="18514"/>
                    <a:pt x="3837" y="15943"/>
                  </a:cubicBezTo>
                  <a:cubicBezTo>
                    <a:pt x="5618" y="13371"/>
                    <a:pt x="8149" y="9771"/>
                    <a:pt x="11235" y="6943"/>
                  </a:cubicBezTo>
                  <a:cubicBezTo>
                    <a:pt x="14321" y="4114"/>
                    <a:pt x="1796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5673927" y="5299238"/>
              <a:ext cx="109018" cy="211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7" h="21111" fill="norm" stroke="1" extrusionOk="0">
                  <a:moveTo>
                    <a:pt x="14693" y="2654"/>
                  </a:moveTo>
                  <a:cubicBezTo>
                    <a:pt x="14301" y="1383"/>
                    <a:pt x="13908" y="113"/>
                    <a:pt x="12730" y="7"/>
                  </a:cubicBezTo>
                  <a:cubicBezTo>
                    <a:pt x="11552" y="-99"/>
                    <a:pt x="9588" y="960"/>
                    <a:pt x="7035" y="3607"/>
                  </a:cubicBezTo>
                  <a:cubicBezTo>
                    <a:pt x="4482" y="6254"/>
                    <a:pt x="1341" y="10489"/>
                    <a:pt x="359" y="13666"/>
                  </a:cubicBezTo>
                  <a:cubicBezTo>
                    <a:pt x="-623" y="16842"/>
                    <a:pt x="555" y="18960"/>
                    <a:pt x="2126" y="20125"/>
                  </a:cubicBezTo>
                  <a:cubicBezTo>
                    <a:pt x="3697" y="21289"/>
                    <a:pt x="5661" y="21501"/>
                    <a:pt x="8999" y="20336"/>
                  </a:cubicBezTo>
                  <a:cubicBezTo>
                    <a:pt x="12337" y="19172"/>
                    <a:pt x="17050" y="16630"/>
                    <a:pt x="19013" y="14195"/>
                  </a:cubicBezTo>
                  <a:cubicBezTo>
                    <a:pt x="20977" y="11760"/>
                    <a:pt x="20192" y="9430"/>
                    <a:pt x="19210" y="7842"/>
                  </a:cubicBezTo>
                  <a:cubicBezTo>
                    <a:pt x="18228" y="6254"/>
                    <a:pt x="17050" y="5407"/>
                    <a:pt x="15086" y="4877"/>
                  </a:cubicBezTo>
                  <a:cubicBezTo>
                    <a:pt x="13122" y="4348"/>
                    <a:pt x="10373" y="4136"/>
                    <a:pt x="8802" y="5089"/>
                  </a:cubicBezTo>
                  <a:cubicBezTo>
                    <a:pt x="7232" y="6042"/>
                    <a:pt x="6839" y="8160"/>
                    <a:pt x="6446" y="10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5899171" y="5421018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6019821" y="5294010"/>
              <a:ext cx="84858" cy="202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295" fill="norm" stroke="1" extrusionOk="0">
                  <a:moveTo>
                    <a:pt x="14224" y="4009"/>
                  </a:moveTo>
                  <a:cubicBezTo>
                    <a:pt x="13171" y="2896"/>
                    <a:pt x="12117" y="1782"/>
                    <a:pt x="10010" y="1003"/>
                  </a:cubicBezTo>
                  <a:cubicBezTo>
                    <a:pt x="7902" y="223"/>
                    <a:pt x="4741" y="-222"/>
                    <a:pt x="2898" y="112"/>
                  </a:cubicBezTo>
                  <a:cubicBezTo>
                    <a:pt x="1054" y="446"/>
                    <a:pt x="527" y="1559"/>
                    <a:pt x="263" y="2673"/>
                  </a:cubicBezTo>
                  <a:cubicBezTo>
                    <a:pt x="0" y="3786"/>
                    <a:pt x="0" y="4900"/>
                    <a:pt x="2634" y="6681"/>
                  </a:cubicBezTo>
                  <a:cubicBezTo>
                    <a:pt x="5268" y="8463"/>
                    <a:pt x="10537" y="10912"/>
                    <a:pt x="13961" y="12693"/>
                  </a:cubicBezTo>
                  <a:cubicBezTo>
                    <a:pt x="17385" y="14475"/>
                    <a:pt x="18966" y="15588"/>
                    <a:pt x="20020" y="16702"/>
                  </a:cubicBezTo>
                  <a:cubicBezTo>
                    <a:pt x="21073" y="17815"/>
                    <a:pt x="21600" y="18929"/>
                    <a:pt x="20546" y="19708"/>
                  </a:cubicBezTo>
                  <a:cubicBezTo>
                    <a:pt x="19493" y="20487"/>
                    <a:pt x="16859" y="20933"/>
                    <a:pt x="13961" y="21155"/>
                  </a:cubicBezTo>
                  <a:cubicBezTo>
                    <a:pt x="11063" y="21378"/>
                    <a:pt x="7902" y="21378"/>
                    <a:pt x="5532" y="20821"/>
                  </a:cubicBezTo>
                  <a:cubicBezTo>
                    <a:pt x="3161" y="20265"/>
                    <a:pt x="1580" y="19151"/>
                    <a:pt x="0" y="180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6013471" y="5243218"/>
              <a:ext cx="2222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97" y="14400"/>
                    <a:pt x="6994" y="7200"/>
                    <a:pt x="10594" y="3600"/>
                  </a:cubicBezTo>
                  <a:cubicBezTo>
                    <a:pt x="14194" y="0"/>
                    <a:pt x="1789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6362779" y="5319418"/>
              <a:ext cx="76143" cy="166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283" fill="norm" stroke="1" extrusionOk="0">
                  <a:moveTo>
                    <a:pt x="21000" y="0"/>
                  </a:moveTo>
                  <a:cubicBezTo>
                    <a:pt x="14578" y="5670"/>
                    <a:pt x="8157" y="11340"/>
                    <a:pt x="4362" y="15120"/>
                  </a:cubicBezTo>
                  <a:cubicBezTo>
                    <a:pt x="568" y="18900"/>
                    <a:pt x="-600" y="20790"/>
                    <a:pt x="276" y="21195"/>
                  </a:cubicBezTo>
                  <a:cubicBezTo>
                    <a:pt x="1151" y="21600"/>
                    <a:pt x="4070" y="20520"/>
                    <a:pt x="5822" y="19710"/>
                  </a:cubicBezTo>
                  <a:cubicBezTo>
                    <a:pt x="7573" y="18900"/>
                    <a:pt x="8157" y="18360"/>
                    <a:pt x="8741" y="17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6486727" y="5287668"/>
              <a:ext cx="15695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5538"/>
                    <a:pt x="3818" y="11077"/>
                    <a:pt x="1118" y="14677"/>
                  </a:cubicBezTo>
                  <a:cubicBezTo>
                    <a:pt x="-1582" y="18277"/>
                    <a:pt x="1118" y="19938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6337321" y="5268618"/>
              <a:ext cx="2730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47" y="15055"/>
                    <a:pt x="5693" y="8509"/>
                    <a:pt x="9293" y="4909"/>
                  </a:cubicBezTo>
                  <a:cubicBezTo>
                    <a:pt x="12893" y="1309"/>
                    <a:pt x="17247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6589701" y="5395618"/>
              <a:ext cx="52421" cy="149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4" h="21461" fill="norm" stroke="1" extrusionOk="0">
                  <a:moveTo>
                    <a:pt x="20574" y="1825"/>
                  </a:moveTo>
                  <a:cubicBezTo>
                    <a:pt x="17251" y="913"/>
                    <a:pt x="13928" y="0"/>
                    <a:pt x="10605" y="0"/>
                  </a:cubicBezTo>
                  <a:cubicBezTo>
                    <a:pt x="7282" y="0"/>
                    <a:pt x="3959" y="913"/>
                    <a:pt x="1882" y="2130"/>
                  </a:cubicBezTo>
                  <a:cubicBezTo>
                    <a:pt x="-195" y="3346"/>
                    <a:pt x="-1026" y="4868"/>
                    <a:pt x="1882" y="7606"/>
                  </a:cubicBezTo>
                  <a:cubicBezTo>
                    <a:pt x="4789" y="10344"/>
                    <a:pt x="11436" y="14299"/>
                    <a:pt x="14343" y="17037"/>
                  </a:cubicBezTo>
                  <a:cubicBezTo>
                    <a:pt x="17251" y="19775"/>
                    <a:pt x="16420" y="21296"/>
                    <a:pt x="13512" y="21448"/>
                  </a:cubicBezTo>
                  <a:cubicBezTo>
                    <a:pt x="10605" y="21600"/>
                    <a:pt x="5620" y="20383"/>
                    <a:pt x="636" y="19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6845321" y="5351168"/>
              <a:ext cx="69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6781821" y="5446418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7196327" y="5265723"/>
              <a:ext cx="112545" cy="177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1" h="21014" fill="norm" stroke="1" extrusionOk="0">
                  <a:moveTo>
                    <a:pt x="20881" y="3357"/>
                  </a:moveTo>
                  <a:cubicBezTo>
                    <a:pt x="19310" y="2353"/>
                    <a:pt x="17739" y="1348"/>
                    <a:pt x="14401" y="1599"/>
                  </a:cubicBezTo>
                  <a:cubicBezTo>
                    <a:pt x="11063" y="1850"/>
                    <a:pt x="5957" y="3357"/>
                    <a:pt x="3012" y="5994"/>
                  </a:cubicBezTo>
                  <a:cubicBezTo>
                    <a:pt x="66" y="8632"/>
                    <a:pt x="-719" y="12399"/>
                    <a:pt x="656" y="15288"/>
                  </a:cubicBezTo>
                  <a:cubicBezTo>
                    <a:pt x="2030" y="18176"/>
                    <a:pt x="5565" y="20185"/>
                    <a:pt x="8117" y="20813"/>
                  </a:cubicBezTo>
                  <a:cubicBezTo>
                    <a:pt x="10670" y="21441"/>
                    <a:pt x="12241" y="20688"/>
                    <a:pt x="13419" y="17297"/>
                  </a:cubicBezTo>
                  <a:cubicBezTo>
                    <a:pt x="14597" y="13906"/>
                    <a:pt x="15383" y="7878"/>
                    <a:pt x="14990" y="4488"/>
                  </a:cubicBezTo>
                  <a:cubicBezTo>
                    <a:pt x="14597" y="1097"/>
                    <a:pt x="13026" y="343"/>
                    <a:pt x="11259" y="92"/>
                  </a:cubicBezTo>
                  <a:cubicBezTo>
                    <a:pt x="9492" y="-159"/>
                    <a:pt x="7528" y="92"/>
                    <a:pt x="6546" y="971"/>
                  </a:cubicBezTo>
                  <a:cubicBezTo>
                    <a:pt x="5565" y="1850"/>
                    <a:pt x="5565" y="3357"/>
                    <a:pt x="5565" y="48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7359671" y="5376568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7461271" y="5262268"/>
              <a:ext cx="190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018"/>
                    <a:pt x="12000" y="10036"/>
                    <a:pt x="8400" y="13636"/>
                  </a:cubicBezTo>
                  <a:cubicBezTo>
                    <a:pt x="4800" y="17236"/>
                    <a:pt x="2400" y="194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7721621" y="5286536"/>
              <a:ext cx="63501" cy="166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21600" y="2607"/>
                  </a:moveTo>
                  <a:cubicBezTo>
                    <a:pt x="21600" y="1240"/>
                    <a:pt x="21600" y="-127"/>
                    <a:pt x="20520" y="10"/>
                  </a:cubicBezTo>
                  <a:cubicBezTo>
                    <a:pt x="19440" y="146"/>
                    <a:pt x="17280" y="1787"/>
                    <a:pt x="13680" y="5615"/>
                  </a:cubicBezTo>
                  <a:cubicBezTo>
                    <a:pt x="10080" y="9443"/>
                    <a:pt x="5040" y="15458"/>
                    <a:pt x="0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7797821" y="5287668"/>
              <a:ext cx="508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7716213" y="5271511"/>
              <a:ext cx="259409" cy="60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327" fill="norm" stroke="1" extrusionOk="0">
                  <a:moveTo>
                    <a:pt x="976" y="21327"/>
                  </a:moveTo>
                  <a:cubicBezTo>
                    <a:pt x="449" y="17603"/>
                    <a:pt x="-78" y="13879"/>
                    <a:pt x="10" y="10899"/>
                  </a:cubicBezTo>
                  <a:cubicBezTo>
                    <a:pt x="98" y="7920"/>
                    <a:pt x="800" y="5686"/>
                    <a:pt x="4049" y="3824"/>
                  </a:cubicBezTo>
                  <a:cubicBezTo>
                    <a:pt x="7298" y="1961"/>
                    <a:pt x="13093" y="472"/>
                    <a:pt x="16429" y="99"/>
                  </a:cubicBezTo>
                  <a:cubicBezTo>
                    <a:pt x="19766" y="-273"/>
                    <a:pt x="20644" y="472"/>
                    <a:pt x="21522" y="1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7910042" y="5433718"/>
              <a:ext cx="16718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600" fill="norm" stroke="1" extrusionOk="0">
                  <a:moveTo>
                    <a:pt x="10795" y="0"/>
                  </a:moveTo>
                  <a:cubicBezTo>
                    <a:pt x="9445" y="0"/>
                    <a:pt x="8095" y="0"/>
                    <a:pt x="6340" y="1600"/>
                  </a:cubicBezTo>
                  <a:cubicBezTo>
                    <a:pt x="4585" y="3200"/>
                    <a:pt x="2425" y="6400"/>
                    <a:pt x="1210" y="9000"/>
                  </a:cubicBezTo>
                  <a:cubicBezTo>
                    <a:pt x="-5" y="11600"/>
                    <a:pt x="-275" y="13600"/>
                    <a:pt x="265" y="15000"/>
                  </a:cubicBezTo>
                  <a:cubicBezTo>
                    <a:pt x="805" y="16400"/>
                    <a:pt x="2155" y="17200"/>
                    <a:pt x="5800" y="18200"/>
                  </a:cubicBezTo>
                  <a:cubicBezTo>
                    <a:pt x="9445" y="19200"/>
                    <a:pt x="15385" y="20400"/>
                    <a:pt x="213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4291489" y="6253373"/>
              <a:ext cx="547233" cy="31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256" fill="norm" stroke="1" extrusionOk="0">
                  <a:moveTo>
                    <a:pt x="795" y="21256"/>
                  </a:moveTo>
                  <a:cubicBezTo>
                    <a:pt x="378" y="14056"/>
                    <a:pt x="-39" y="6856"/>
                    <a:pt x="3" y="3256"/>
                  </a:cubicBezTo>
                  <a:cubicBezTo>
                    <a:pt x="44" y="-344"/>
                    <a:pt x="545" y="-344"/>
                    <a:pt x="2004" y="376"/>
                  </a:cubicBezTo>
                  <a:cubicBezTo>
                    <a:pt x="3464" y="1096"/>
                    <a:pt x="5882" y="2536"/>
                    <a:pt x="8593" y="3976"/>
                  </a:cubicBezTo>
                  <a:cubicBezTo>
                    <a:pt x="11303" y="5416"/>
                    <a:pt x="14305" y="6856"/>
                    <a:pt x="16515" y="6856"/>
                  </a:cubicBezTo>
                  <a:cubicBezTo>
                    <a:pt x="18725" y="6856"/>
                    <a:pt x="20143" y="5416"/>
                    <a:pt x="21561" y="397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4730509" y="6162745"/>
              <a:ext cx="191034" cy="210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509" fill="norm" stroke="1" extrusionOk="0">
                  <a:moveTo>
                    <a:pt x="3551" y="773"/>
                  </a:moveTo>
                  <a:cubicBezTo>
                    <a:pt x="1907" y="341"/>
                    <a:pt x="264" y="-91"/>
                    <a:pt x="29" y="17"/>
                  </a:cubicBezTo>
                  <a:cubicBezTo>
                    <a:pt x="-206" y="125"/>
                    <a:pt x="968" y="773"/>
                    <a:pt x="4137" y="1637"/>
                  </a:cubicBezTo>
                  <a:cubicBezTo>
                    <a:pt x="7307" y="2501"/>
                    <a:pt x="12472" y="3581"/>
                    <a:pt x="15877" y="4877"/>
                  </a:cubicBezTo>
                  <a:cubicBezTo>
                    <a:pt x="19281" y="6173"/>
                    <a:pt x="20924" y="7685"/>
                    <a:pt x="21159" y="9521"/>
                  </a:cubicBezTo>
                  <a:cubicBezTo>
                    <a:pt x="21394" y="11357"/>
                    <a:pt x="20220" y="13517"/>
                    <a:pt x="18811" y="15569"/>
                  </a:cubicBezTo>
                  <a:cubicBezTo>
                    <a:pt x="17403" y="17621"/>
                    <a:pt x="15759" y="19565"/>
                    <a:pt x="14116" y="2150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5786988" y="6142472"/>
              <a:ext cx="112184" cy="224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8" fill="norm" stroke="1" extrusionOk="0">
                  <a:moveTo>
                    <a:pt x="21600" y="1418"/>
                  </a:moveTo>
                  <a:cubicBezTo>
                    <a:pt x="19970" y="626"/>
                    <a:pt x="18340" y="-167"/>
                    <a:pt x="15283" y="31"/>
                  </a:cubicBezTo>
                  <a:cubicBezTo>
                    <a:pt x="12226" y="229"/>
                    <a:pt x="7743" y="1418"/>
                    <a:pt x="4687" y="3895"/>
                  </a:cubicBezTo>
                  <a:cubicBezTo>
                    <a:pt x="1630" y="6372"/>
                    <a:pt x="0" y="10138"/>
                    <a:pt x="0" y="13209"/>
                  </a:cubicBezTo>
                  <a:cubicBezTo>
                    <a:pt x="0" y="16281"/>
                    <a:pt x="1630" y="18659"/>
                    <a:pt x="3464" y="19947"/>
                  </a:cubicBezTo>
                  <a:cubicBezTo>
                    <a:pt x="5298" y="21235"/>
                    <a:pt x="7336" y="21433"/>
                    <a:pt x="10189" y="19947"/>
                  </a:cubicBezTo>
                  <a:cubicBezTo>
                    <a:pt x="13042" y="18461"/>
                    <a:pt x="16709" y="15290"/>
                    <a:pt x="18747" y="12119"/>
                  </a:cubicBezTo>
                  <a:cubicBezTo>
                    <a:pt x="20785" y="8949"/>
                    <a:pt x="21192" y="5778"/>
                    <a:pt x="20785" y="3796"/>
                  </a:cubicBezTo>
                  <a:cubicBezTo>
                    <a:pt x="20377" y="1815"/>
                    <a:pt x="19155" y="1022"/>
                    <a:pt x="17321" y="626"/>
                  </a:cubicBezTo>
                  <a:cubicBezTo>
                    <a:pt x="15487" y="229"/>
                    <a:pt x="13042" y="229"/>
                    <a:pt x="11819" y="923"/>
                  </a:cubicBezTo>
                  <a:cubicBezTo>
                    <a:pt x="10596" y="1616"/>
                    <a:pt x="10596" y="3004"/>
                    <a:pt x="11208" y="4094"/>
                  </a:cubicBezTo>
                  <a:cubicBezTo>
                    <a:pt x="11819" y="5183"/>
                    <a:pt x="13042" y="5976"/>
                    <a:pt x="14264" y="67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6038871" y="6259218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6140896" y="6113168"/>
              <a:ext cx="24976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600" fill="norm" stroke="1" extrusionOk="0">
                  <a:moveTo>
                    <a:pt x="21238" y="0"/>
                  </a:moveTo>
                  <a:cubicBezTo>
                    <a:pt x="14038" y="635"/>
                    <a:pt x="6838" y="1271"/>
                    <a:pt x="4138" y="2859"/>
                  </a:cubicBezTo>
                  <a:cubicBezTo>
                    <a:pt x="1438" y="4447"/>
                    <a:pt x="3238" y="6988"/>
                    <a:pt x="3238" y="9529"/>
                  </a:cubicBezTo>
                  <a:cubicBezTo>
                    <a:pt x="3238" y="12071"/>
                    <a:pt x="1438" y="14612"/>
                    <a:pt x="538" y="16624"/>
                  </a:cubicBezTo>
                  <a:cubicBezTo>
                    <a:pt x="-362" y="18635"/>
                    <a:pt x="-362" y="20118"/>
                    <a:pt x="2338" y="20859"/>
                  </a:cubicBezTo>
                  <a:cubicBezTo>
                    <a:pt x="5038" y="21600"/>
                    <a:pt x="10438" y="21600"/>
                    <a:pt x="1583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6386903" y="6085448"/>
              <a:ext cx="115519" cy="212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223" fill="norm" stroke="1" extrusionOk="0">
                  <a:moveTo>
                    <a:pt x="6117" y="2774"/>
                  </a:moveTo>
                  <a:cubicBezTo>
                    <a:pt x="6902" y="1291"/>
                    <a:pt x="7688" y="-191"/>
                    <a:pt x="8080" y="21"/>
                  </a:cubicBezTo>
                  <a:cubicBezTo>
                    <a:pt x="8473" y="233"/>
                    <a:pt x="8473" y="2138"/>
                    <a:pt x="7295" y="5633"/>
                  </a:cubicBezTo>
                  <a:cubicBezTo>
                    <a:pt x="6117" y="9127"/>
                    <a:pt x="3760" y="14209"/>
                    <a:pt x="2189" y="17280"/>
                  </a:cubicBezTo>
                  <a:cubicBezTo>
                    <a:pt x="618" y="20350"/>
                    <a:pt x="-167" y="21409"/>
                    <a:pt x="29" y="21197"/>
                  </a:cubicBezTo>
                  <a:cubicBezTo>
                    <a:pt x="226" y="20985"/>
                    <a:pt x="1404" y="19503"/>
                    <a:pt x="3564" y="16538"/>
                  </a:cubicBezTo>
                  <a:cubicBezTo>
                    <a:pt x="5724" y="13574"/>
                    <a:pt x="8866" y="9127"/>
                    <a:pt x="10829" y="6374"/>
                  </a:cubicBezTo>
                  <a:cubicBezTo>
                    <a:pt x="12793" y="3621"/>
                    <a:pt x="13578" y="2562"/>
                    <a:pt x="13971" y="2668"/>
                  </a:cubicBezTo>
                  <a:cubicBezTo>
                    <a:pt x="14364" y="2774"/>
                    <a:pt x="14364" y="4044"/>
                    <a:pt x="14757" y="6797"/>
                  </a:cubicBezTo>
                  <a:cubicBezTo>
                    <a:pt x="15149" y="9550"/>
                    <a:pt x="15935" y="13785"/>
                    <a:pt x="17113" y="16221"/>
                  </a:cubicBezTo>
                  <a:cubicBezTo>
                    <a:pt x="18291" y="18656"/>
                    <a:pt x="19862" y="19291"/>
                    <a:pt x="21433" y="1992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6318271" y="6079155"/>
              <a:ext cx="254001" cy="65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2" fill="norm" stroke="1" extrusionOk="0">
                  <a:moveTo>
                    <a:pt x="0" y="20972"/>
                  </a:moveTo>
                  <a:cubicBezTo>
                    <a:pt x="360" y="17597"/>
                    <a:pt x="720" y="14222"/>
                    <a:pt x="2880" y="10510"/>
                  </a:cubicBezTo>
                  <a:cubicBezTo>
                    <a:pt x="5040" y="6797"/>
                    <a:pt x="9000" y="2747"/>
                    <a:pt x="12420" y="1059"/>
                  </a:cubicBezTo>
                  <a:cubicBezTo>
                    <a:pt x="15840" y="-628"/>
                    <a:pt x="18720" y="47"/>
                    <a:pt x="21600" y="72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6571200" y="6255198"/>
              <a:ext cx="140772" cy="114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0892" fill="norm" stroke="1" extrusionOk="0">
                  <a:moveTo>
                    <a:pt x="16360" y="1889"/>
                  </a:moveTo>
                  <a:cubicBezTo>
                    <a:pt x="14454" y="732"/>
                    <a:pt x="12549" y="-425"/>
                    <a:pt x="10166" y="154"/>
                  </a:cubicBezTo>
                  <a:cubicBezTo>
                    <a:pt x="7784" y="732"/>
                    <a:pt x="4925" y="3046"/>
                    <a:pt x="3178" y="5168"/>
                  </a:cubicBezTo>
                  <a:cubicBezTo>
                    <a:pt x="1431" y="7289"/>
                    <a:pt x="796" y="9218"/>
                    <a:pt x="319" y="11146"/>
                  </a:cubicBezTo>
                  <a:cubicBezTo>
                    <a:pt x="-157" y="13075"/>
                    <a:pt x="-475" y="15004"/>
                    <a:pt x="2225" y="16739"/>
                  </a:cubicBezTo>
                  <a:cubicBezTo>
                    <a:pt x="4925" y="18475"/>
                    <a:pt x="10643" y="20018"/>
                    <a:pt x="14296" y="20596"/>
                  </a:cubicBezTo>
                  <a:cubicBezTo>
                    <a:pt x="17949" y="21175"/>
                    <a:pt x="19537" y="20789"/>
                    <a:pt x="21125" y="2040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6896121" y="6189368"/>
              <a:ext cx="82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6858021" y="6316368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7219971" y="6104534"/>
              <a:ext cx="114301" cy="168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0" fill="norm" stroke="1" extrusionOk="0">
                  <a:moveTo>
                    <a:pt x="21600" y="2655"/>
                  </a:moveTo>
                  <a:cubicBezTo>
                    <a:pt x="20400" y="1601"/>
                    <a:pt x="19200" y="547"/>
                    <a:pt x="17600" y="152"/>
                  </a:cubicBezTo>
                  <a:cubicBezTo>
                    <a:pt x="16000" y="-243"/>
                    <a:pt x="14000" y="20"/>
                    <a:pt x="11000" y="2259"/>
                  </a:cubicBezTo>
                  <a:cubicBezTo>
                    <a:pt x="8000" y="4498"/>
                    <a:pt x="4000" y="8713"/>
                    <a:pt x="2000" y="11479"/>
                  </a:cubicBezTo>
                  <a:cubicBezTo>
                    <a:pt x="0" y="14245"/>
                    <a:pt x="0" y="15562"/>
                    <a:pt x="0" y="16879"/>
                  </a:cubicBezTo>
                  <a:cubicBezTo>
                    <a:pt x="0" y="18196"/>
                    <a:pt x="0" y="19513"/>
                    <a:pt x="1200" y="20303"/>
                  </a:cubicBezTo>
                  <a:cubicBezTo>
                    <a:pt x="2400" y="21094"/>
                    <a:pt x="4800" y="21357"/>
                    <a:pt x="8400" y="20172"/>
                  </a:cubicBezTo>
                  <a:cubicBezTo>
                    <a:pt x="12000" y="18986"/>
                    <a:pt x="16800" y="16352"/>
                    <a:pt x="19000" y="13586"/>
                  </a:cubicBezTo>
                  <a:cubicBezTo>
                    <a:pt x="21200" y="10820"/>
                    <a:pt x="20800" y="7923"/>
                    <a:pt x="19800" y="5947"/>
                  </a:cubicBezTo>
                  <a:cubicBezTo>
                    <a:pt x="18800" y="3972"/>
                    <a:pt x="17200" y="2918"/>
                    <a:pt x="15800" y="2918"/>
                  </a:cubicBezTo>
                  <a:cubicBezTo>
                    <a:pt x="14400" y="2918"/>
                    <a:pt x="13200" y="3972"/>
                    <a:pt x="12000" y="502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7435871" y="6195718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7524771" y="6044601"/>
              <a:ext cx="127001" cy="250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8" fill="norm" stroke="1" extrusionOk="0">
                  <a:moveTo>
                    <a:pt x="21600" y="2051"/>
                  </a:moveTo>
                  <a:cubicBezTo>
                    <a:pt x="18360" y="1331"/>
                    <a:pt x="15120" y="611"/>
                    <a:pt x="12060" y="251"/>
                  </a:cubicBezTo>
                  <a:cubicBezTo>
                    <a:pt x="9000" y="-109"/>
                    <a:pt x="6120" y="-109"/>
                    <a:pt x="4320" y="431"/>
                  </a:cubicBezTo>
                  <a:cubicBezTo>
                    <a:pt x="2520" y="971"/>
                    <a:pt x="1800" y="2051"/>
                    <a:pt x="4320" y="4211"/>
                  </a:cubicBezTo>
                  <a:cubicBezTo>
                    <a:pt x="6840" y="6371"/>
                    <a:pt x="12600" y="9611"/>
                    <a:pt x="15660" y="12041"/>
                  </a:cubicBezTo>
                  <a:cubicBezTo>
                    <a:pt x="18720" y="14471"/>
                    <a:pt x="19080" y="16091"/>
                    <a:pt x="17640" y="17531"/>
                  </a:cubicBezTo>
                  <a:cubicBezTo>
                    <a:pt x="16200" y="18971"/>
                    <a:pt x="12960" y="20231"/>
                    <a:pt x="10260" y="20861"/>
                  </a:cubicBezTo>
                  <a:cubicBezTo>
                    <a:pt x="7560" y="21491"/>
                    <a:pt x="5400" y="21491"/>
                    <a:pt x="3780" y="20411"/>
                  </a:cubicBezTo>
                  <a:cubicBezTo>
                    <a:pt x="2160" y="19331"/>
                    <a:pt x="1080" y="17171"/>
                    <a:pt x="0" y="1501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7531121" y="6049668"/>
              <a:ext cx="1968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58" y="15200"/>
                    <a:pt x="3716" y="8800"/>
                    <a:pt x="7316" y="5200"/>
                  </a:cubicBezTo>
                  <a:cubicBezTo>
                    <a:pt x="10916" y="1600"/>
                    <a:pt x="16258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7785121" y="6113168"/>
              <a:ext cx="1143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00" y="2090"/>
                    <a:pt x="16000" y="4181"/>
                    <a:pt x="12400" y="7781"/>
                  </a:cubicBezTo>
                  <a:cubicBezTo>
                    <a:pt x="8800" y="11381"/>
                    <a:pt x="4400" y="164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7943871" y="6081418"/>
              <a:ext cx="508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2919"/>
                    <a:pt x="10800" y="5838"/>
                    <a:pt x="7200" y="9438"/>
                  </a:cubicBezTo>
                  <a:cubicBezTo>
                    <a:pt x="3600" y="13038"/>
                    <a:pt x="1800" y="1731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7796621" y="6078901"/>
              <a:ext cx="280601" cy="59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0996" fill="norm" stroke="1" extrusionOk="0">
                  <a:moveTo>
                    <a:pt x="1067" y="20996"/>
                  </a:moveTo>
                  <a:cubicBezTo>
                    <a:pt x="580" y="18017"/>
                    <a:pt x="92" y="15037"/>
                    <a:pt x="11" y="11686"/>
                  </a:cubicBezTo>
                  <a:cubicBezTo>
                    <a:pt x="-70" y="8334"/>
                    <a:pt x="255" y="4610"/>
                    <a:pt x="2691" y="2375"/>
                  </a:cubicBezTo>
                  <a:cubicBezTo>
                    <a:pt x="5127" y="141"/>
                    <a:pt x="9674" y="-604"/>
                    <a:pt x="13166" y="513"/>
                  </a:cubicBezTo>
                  <a:cubicBezTo>
                    <a:pt x="16658" y="1630"/>
                    <a:pt x="19094" y="4610"/>
                    <a:pt x="21530" y="758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7969271" y="6227468"/>
              <a:ext cx="1524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00" y="327"/>
                    <a:pt x="15600" y="655"/>
                    <a:pt x="13350" y="1309"/>
                  </a:cubicBezTo>
                  <a:cubicBezTo>
                    <a:pt x="11100" y="1964"/>
                    <a:pt x="9600" y="2945"/>
                    <a:pt x="9000" y="4255"/>
                  </a:cubicBezTo>
                  <a:cubicBezTo>
                    <a:pt x="8400" y="5564"/>
                    <a:pt x="8700" y="7200"/>
                    <a:pt x="9600" y="8509"/>
                  </a:cubicBezTo>
                  <a:cubicBezTo>
                    <a:pt x="10500" y="9818"/>
                    <a:pt x="12000" y="10800"/>
                    <a:pt x="13350" y="11782"/>
                  </a:cubicBezTo>
                  <a:cubicBezTo>
                    <a:pt x="14700" y="12764"/>
                    <a:pt x="15900" y="13745"/>
                    <a:pt x="16350" y="15055"/>
                  </a:cubicBezTo>
                  <a:cubicBezTo>
                    <a:pt x="16800" y="16364"/>
                    <a:pt x="16500" y="18000"/>
                    <a:pt x="13650" y="19145"/>
                  </a:cubicBezTo>
                  <a:cubicBezTo>
                    <a:pt x="10800" y="20291"/>
                    <a:pt x="5400" y="209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8312171" y="5238985"/>
              <a:ext cx="235672" cy="1233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558" fill="norm" stroke="1" extrusionOk="0">
                  <a:moveTo>
                    <a:pt x="4588" y="851"/>
                  </a:moveTo>
                  <a:cubicBezTo>
                    <a:pt x="4588" y="666"/>
                    <a:pt x="4588" y="481"/>
                    <a:pt x="5543" y="314"/>
                  </a:cubicBezTo>
                  <a:cubicBezTo>
                    <a:pt x="6499" y="148"/>
                    <a:pt x="8411" y="0"/>
                    <a:pt x="10800" y="0"/>
                  </a:cubicBezTo>
                  <a:cubicBezTo>
                    <a:pt x="13189" y="0"/>
                    <a:pt x="16057" y="148"/>
                    <a:pt x="18159" y="573"/>
                  </a:cubicBezTo>
                  <a:cubicBezTo>
                    <a:pt x="20262" y="999"/>
                    <a:pt x="21600" y="1701"/>
                    <a:pt x="21218" y="2497"/>
                  </a:cubicBezTo>
                  <a:cubicBezTo>
                    <a:pt x="20835" y="3292"/>
                    <a:pt x="18733" y="4179"/>
                    <a:pt x="16821" y="5067"/>
                  </a:cubicBezTo>
                  <a:cubicBezTo>
                    <a:pt x="14910" y="5955"/>
                    <a:pt x="13189" y="6842"/>
                    <a:pt x="12616" y="7804"/>
                  </a:cubicBezTo>
                  <a:cubicBezTo>
                    <a:pt x="12042" y="8766"/>
                    <a:pt x="12616" y="9801"/>
                    <a:pt x="13667" y="10855"/>
                  </a:cubicBezTo>
                  <a:cubicBezTo>
                    <a:pt x="14719" y="11910"/>
                    <a:pt x="16248" y="12982"/>
                    <a:pt x="17108" y="14092"/>
                  </a:cubicBezTo>
                  <a:cubicBezTo>
                    <a:pt x="17968" y="15201"/>
                    <a:pt x="18159" y="16348"/>
                    <a:pt x="17586" y="17365"/>
                  </a:cubicBezTo>
                  <a:cubicBezTo>
                    <a:pt x="17012" y="18382"/>
                    <a:pt x="15674" y="19270"/>
                    <a:pt x="13954" y="19917"/>
                  </a:cubicBezTo>
                  <a:cubicBezTo>
                    <a:pt x="12234" y="20564"/>
                    <a:pt x="10131" y="20971"/>
                    <a:pt x="7933" y="21230"/>
                  </a:cubicBezTo>
                  <a:cubicBezTo>
                    <a:pt x="5735" y="21489"/>
                    <a:pt x="3441" y="21600"/>
                    <a:pt x="2103" y="21545"/>
                  </a:cubicBezTo>
                  <a:cubicBezTo>
                    <a:pt x="765" y="21489"/>
                    <a:pt x="382" y="21267"/>
                    <a:pt x="0" y="2104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8511701" y="5890918"/>
              <a:ext cx="76567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600" fill="norm" stroke="1" extrusionOk="0">
                  <a:moveTo>
                    <a:pt x="1532" y="21600"/>
                  </a:moveTo>
                  <a:cubicBezTo>
                    <a:pt x="1234" y="21600"/>
                    <a:pt x="937" y="21600"/>
                    <a:pt x="609" y="20700"/>
                  </a:cubicBezTo>
                  <a:cubicBezTo>
                    <a:pt x="282" y="19800"/>
                    <a:pt x="-75" y="18000"/>
                    <a:pt x="14" y="16200"/>
                  </a:cubicBezTo>
                  <a:cubicBezTo>
                    <a:pt x="104" y="14400"/>
                    <a:pt x="639" y="12600"/>
                    <a:pt x="2097" y="10350"/>
                  </a:cubicBezTo>
                  <a:cubicBezTo>
                    <a:pt x="3555" y="8100"/>
                    <a:pt x="5935" y="5400"/>
                    <a:pt x="8345" y="3600"/>
                  </a:cubicBezTo>
                  <a:cubicBezTo>
                    <a:pt x="10755" y="1800"/>
                    <a:pt x="13194" y="900"/>
                    <a:pt x="15396" y="450"/>
                  </a:cubicBezTo>
                  <a:cubicBezTo>
                    <a:pt x="17598" y="0"/>
                    <a:pt x="19561" y="0"/>
                    <a:pt x="21525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9168289" y="5811724"/>
              <a:ext cx="135930" cy="218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478" fill="norm" stroke="1" extrusionOk="0">
                  <a:moveTo>
                    <a:pt x="3121" y="293"/>
                  </a:moveTo>
                  <a:cubicBezTo>
                    <a:pt x="1484" y="86"/>
                    <a:pt x="-152" y="-122"/>
                    <a:pt x="12" y="86"/>
                  </a:cubicBezTo>
                  <a:cubicBezTo>
                    <a:pt x="175" y="293"/>
                    <a:pt x="2139" y="916"/>
                    <a:pt x="5903" y="2474"/>
                  </a:cubicBezTo>
                  <a:cubicBezTo>
                    <a:pt x="9666" y="4032"/>
                    <a:pt x="15230" y="6524"/>
                    <a:pt x="18175" y="8290"/>
                  </a:cubicBezTo>
                  <a:cubicBezTo>
                    <a:pt x="21121" y="10055"/>
                    <a:pt x="21448" y="11093"/>
                    <a:pt x="20630" y="12236"/>
                  </a:cubicBezTo>
                  <a:cubicBezTo>
                    <a:pt x="19812" y="13378"/>
                    <a:pt x="17848" y="14624"/>
                    <a:pt x="16048" y="15870"/>
                  </a:cubicBezTo>
                  <a:cubicBezTo>
                    <a:pt x="14248" y="17116"/>
                    <a:pt x="12612" y="18363"/>
                    <a:pt x="12448" y="19297"/>
                  </a:cubicBezTo>
                  <a:cubicBezTo>
                    <a:pt x="12284" y="20232"/>
                    <a:pt x="13593" y="20855"/>
                    <a:pt x="14903" y="214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9855221" y="5744868"/>
              <a:ext cx="190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9683338" y="5613872"/>
              <a:ext cx="385332" cy="441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234" fill="norm" stroke="1" extrusionOk="0">
                  <a:moveTo>
                    <a:pt x="13885" y="5389"/>
                  </a:moveTo>
                  <a:cubicBezTo>
                    <a:pt x="13654" y="3962"/>
                    <a:pt x="13423" y="2536"/>
                    <a:pt x="12441" y="1466"/>
                  </a:cubicBezTo>
                  <a:cubicBezTo>
                    <a:pt x="11459" y="396"/>
                    <a:pt x="9727" y="-317"/>
                    <a:pt x="7936" y="141"/>
                  </a:cubicBezTo>
                  <a:cubicBezTo>
                    <a:pt x="6146" y="600"/>
                    <a:pt x="4298" y="2230"/>
                    <a:pt x="2854" y="4675"/>
                  </a:cubicBezTo>
                  <a:cubicBezTo>
                    <a:pt x="1410" y="7121"/>
                    <a:pt x="371" y="10381"/>
                    <a:pt x="82" y="12928"/>
                  </a:cubicBezTo>
                  <a:cubicBezTo>
                    <a:pt x="-207" y="15475"/>
                    <a:pt x="255" y="17309"/>
                    <a:pt x="1757" y="18736"/>
                  </a:cubicBezTo>
                  <a:cubicBezTo>
                    <a:pt x="3258" y="20162"/>
                    <a:pt x="5799" y="21181"/>
                    <a:pt x="8456" y="21232"/>
                  </a:cubicBezTo>
                  <a:cubicBezTo>
                    <a:pt x="11113" y="21283"/>
                    <a:pt x="13885" y="20366"/>
                    <a:pt x="16137" y="18328"/>
                  </a:cubicBezTo>
                  <a:cubicBezTo>
                    <a:pt x="18390" y="16291"/>
                    <a:pt x="20122" y="13132"/>
                    <a:pt x="20758" y="10636"/>
                  </a:cubicBezTo>
                  <a:cubicBezTo>
                    <a:pt x="21393" y="8140"/>
                    <a:pt x="20931" y="6306"/>
                    <a:pt x="19141" y="5032"/>
                  </a:cubicBezTo>
                  <a:cubicBezTo>
                    <a:pt x="17350" y="3758"/>
                    <a:pt x="14232" y="3045"/>
                    <a:pt x="11113" y="23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6668579" y="6790304"/>
              <a:ext cx="91259" cy="309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344" fill="norm" stroke="1" extrusionOk="0">
                  <a:moveTo>
                    <a:pt x="18900" y="2787"/>
                  </a:moveTo>
                  <a:cubicBezTo>
                    <a:pt x="19882" y="1473"/>
                    <a:pt x="20864" y="160"/>
                    <a:pt x="21110" y="14"/>
                  </a:cubicBezTo>
                  <a:cubicBezTo>
                    <a:pt x="21355" y="-132"/>
                    <a:pt x="20864" y="890"/>
                    <a:pt x="18164" y="3444"/>
                  </a:cubicBezTo>
                  <a:cubicBezTo>
                    <a:pt x="15464" y="5998"/>
                    <a:pt x="10555" y="10084"/>
                    <a:pt x="7119" y="13003"/>
                  </a:cubicBezTo>
                  <a:cubicBezTo>
                    <a:pt x="3682" y="15922"/>
                    <a:pt x="1719" y="17673"/>
                    <a:pt x="737" y="18987"/>
                  </a:cubicBezTo>
                  <a:cubicBezTo>
                    <a:pt x="-245" y="20300"/>
                    <a:pt x="-245" y="21176"/>
                    <a:pt x="737" y="21322"/>
                  </a:cubicBezTo>
                  <a:cubicBezTo>
                    <a:pt x="1719" y="21468"/>
                    <a:pt x="3682" y="20884"/>
                    <a:pt x="5646" y="20009"/>
                  </a:cubicBezTo>
                  <a:cubicBezTo>
                    <a:pt x="7610" y="19133"/>
                    <a:pt x="9573" y="17965"/>
                    <a:pt x="11537" y="167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6781821" y="6846099"/>
              <a:ext cx="31751" cy="224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2" fill="norm" stroke="1" extrusionOk="0">
                  <a:moveTo>
                    <a:pt x="0" y="2127"/>
                  </a:moveTo>
                  <a:cubicBezTo>
                    <a:pt x="2880" y="938"/>
                    <a:pt x="5760" y="-251"/>
                    <a:pt x="7200" y="46"/>
                  </a:cubicBezTo>
                  <a:cubicBezTo>
                    <a:pt x="8640" y="343"/>
                    <a:pt x="8640" y="2127"/>
                    <a:pt x="8640" y="5199"/>
                  </a:cubicBezTo>
                  <a:cubicBezTo>
                    <a:pt x="8640" y="8270"/>
                    <a:pt x="8640" y="12630"/>
                    <a:pt x="10080" y="15701"/>
                  </a:cubicBezTo>
                  <a:cubicBezTo>
                    <a:pt x="11520" y="18773"/>
                    <a:pt x="14400" y="20556"/>
                    <a:pt x="16560" y="20953"/>
                  </a:cubicBezTo>
                  <a:cubicBezTo>
                    <a:pt x="18720" y="21349"/>
                    <a:pt x="20160" y="20358"/>
                    <a:pt x="21600" y="19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6623071" y="6809405"/>
              <a:ext cx="285751" cy="65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2" fill="norm" stroke="1" extrusionOk="0">
                  <a:moveTo>
                    <a:pt x="0" y="20972"/>
                  </a:moveTo>
                  <a:cubicBezTo>
                    <a:pt x="160" y="17597"/>
                    <a:pt x="320" y="14222"/>
                    <a:pt x="2800" y="10510"/>
                  </a:cubicBezTo>
                  <a:cubicBezTo>
                    <a:pt x="5280" y="6797"/>
                    <a:pt x="10080" y="2747"/>
                    <a:pt x="13600" y="1059"/>
                  </a:cubicBezTo>
                  <a:cubicBezTo>
                    <a:pt x="17120" y="-628"/>
                    <a:pt x="19360" y="47"/>
                    <a:pt x="21600" y="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6884600" y="7040268"/>
              <a:ext cx="176622" cy="116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282" fill="norm" stroke="1" extrusionOk="0">
                  <a:moveTo>
                    <a:pt x="12200" y="0"/>
                  </a:moveTo>
                  <a:cubicBezTo>
                    <a:pt x="9114" y="2314"/>
                    <a:pt x="6028" y="4629"/>
                    <a:pt x="3971" y="6943"/>
                  </a:cubicBezTo>
                  <a:cubicBezTo>
                    <a:pt x="1914" y="9257"/>
                    <a:pt x="886" y="11571"/>
                    <a:pt x="371" y="13886"/>
                  </a:cubicBezTo>
                  <a:cubicBezTo>
                    <a:pt x="-143" y="16200"/>
                    <a:pt x="-143" y="18514"/>
                    <a:pt x="500" y="19864"/>
                  </a:cubicBezTo>
                  <a:cubicBezTo>
                    <a:pt x="1143" y="21214"/>
                    <a:pt x="2428" y="21600"/>
                    <a:pt x="6028" y="21021"/>
                  </a:cubicBezTo>
                  <a:cubicBezTo>
                    <a:pt x="9628" y="20443"/>
                    <a:pt x="15543" y="18900"/>
                    <a:pt x="21457" y="17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7168898" y="6995818"/>
              <a:ext cx="133624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600" fill="norm" stroke="1" extrusionOk="0">
                  <a:moveTo>
                    <a:pt x="3081" y="21600"/>
                  </a:moveTo>
                  <a:cubicBezTo>
                    <a:pt x="1393" y="21600"/>
                    <a:pt x="-294" y="21600"/>
                    <a:pt x="43" y="18000"/>
                  </a:cubicBezTo>
                  <a:cubicBezTo>
                    <a:pt x="381" y="14400"/>
                    <a:pt x="2743" y="7200"/>
                    <a:pt x="6625" y="3600"/>
                  </a:cubicBezTo>
                  <a:cubicBezTo>
                    <a:pt x="10506" y="0"/>
                    <a:pt x="15906" y="0"/>
                    <a:pt x="2130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7229760" y="6938668"/>
              <a:ext cx="34662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600" fill="norm" stroke="1" extrusionOk="0">
                  <a:moveTo>
                    <a:pt x="20806" y="0"/>
                  </a:moveTo>
                  <a:cubicBezTo>
                    <a:pt x="14453" y="533"/>
                    <a:pt x="8100" y="1067"/>
                    <a:pt x="4288" y="3200"/>
                  </a:cubicBezTo>
                  <a:cubicBezTo>
                    <a:pt x="477" y="5333"/>
                    <a:pt x="-794" y="9067"/>
                    <a:pt x="477" y="12400"/>
                  </a:cubicBezTo>
                  <a:cubicBezTo>
                    <a:pt x="1747" y="15733"/>
                    <a:pt x="5559" y="18667"/>
                    <a:pt x="93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7454921" y="6843145"/>
              <a:ext cx="63501" cy="222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21600" y="1860"/>
                  </a:moveTo>
                  <a:cubicBezTo>
                    <a:pt x="20160" y="841"/>
                    <a:pt x="18720" y="-178"/>
                    <a:pt x="17280" y="26"/>
                  </a:cubicBezTo>
                  <a:cubicBezTo>
                    <a:pt x="15840" y="230"/>
                    <a:pt x="14400" y="1656"/>
                    <a:pt x="11520" y="5426"/>
                  </a:cubicBezTo>
                  <a:cubicBezTo>
                    <a:pt x="8640" y="9196"/>
                    <a:pt x="4320" y="15309"/>
                    <a:pt x="0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7556521" y="6849768"/>
              <a:ext cx="317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909"/>
                    <a:pt x="7200" y="7817"/>
                    <a:pt x="3600" y="11417"/>
                  </a:cubicBezTo>
                  <a:cubicBezTo>
                    <a:pt x="0" y="15017"/>
                    <a:pt x="0" y="183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7378721" y="6870519"/>
              <a:ext cx="241301" cy="5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7" fill="norm" stroke="1" extrusionOk="0">
                  <a:moveTo>
                    <a:pt x="0" y="20957"/>
                  </a:moveTo>
                  <a:cubicBezTo>
                    <a:pt x="189" y="16957"/>
                    <a:pt x="379" y="12957"/>
                    <a:pt x="1705" y="8957"/>
                  </a:cubicBezTo>
                  <a:cubicBezTo>
                    <a:pt x="3032" y="4957"/>
                    <a:pt x="5495" y="957"/>
                    <a:pt x="9000" y="157"/>
                  </a:cubicBezTo>
                  <a:cubicBezTo>
                    <a:pt x="12505" y="-643"/>
                    <a:pt x="17053" y="1757"/>
                    <a:pt x="21600" y="4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7655604" y="6970418"/>
              <a:ext cx="66018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600" fill="norm" stroke="1" extrusionOk="0">
                  <a:moveTo>
                    <a:pt x="21053" y="0"/>
                  </a:moveTo>
                  <a:cubicBezTo>
                    <a:pt x="17678" y="0"/>
                    <a:pt x="14303" y="0"/>
                    <a:pt x="10928" y="0"/>
                  </a:cubicBezTo>
                  <a:cubicBezTo>
                    <a:pt x="7553" y="0"/>
                    <a:pt x="4178" y="0"/>
                    <a:pt x="2153" y="720"/>
                  </a:cubicBezTo>
                  <a:cubicBezTo>
                    <a:pt x="128" y="1440"/>
                    <a:pt x="-547" y="2880"/>
                    <a:pt x="465" y="4032"/>
                  </a:cubicBezTo>
                  <a:cubicBezTo>
                    <a:pt x="1478" y="5184"/>
                    <a:pt x="4178" y="6048"/>
                    <a:pt x="7891" y="7488"/>
                  </a:cubicBezTo>
                  <a:cubicBezTo>
                    <a:pt x="11603" y="8928"/>
                    <a:pt x="16328" y="10944"/>
                    <a:pt x="18690" y="12672"/>
                  </a:cubicBezTo>
                  <a:cubicBezTo>
                    <a:pt x="21053" y="14400"/>
                    <a:pt x="21053" y="15840"/>
                    <a:pt x="17678" y="17280"/>
                  </a:cubicBezTo>
                  <a:cubicBezTo>
                    <a:pt x="14303" y="18720"/>
                    <a:pt x="7553" y="20160"/>
                    <a:pt x="8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7893071" y="6898122"/>
              <a:ext cx="101601" cy="27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1350" y="4868"/>
                    <a:pt x="2700" y="-1303"/>
                    <a:pt x="6300" y="240"/>
                  </a:cubicBezTo>
                  <a:cubicBezTo>
                    <a:pt x="9900" y="1783"/>
                    <a:pt x="15750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7842271" y="6995818"/>
              <a:ext cx="165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08" y="19800"/>
                    <a:pt x="9415" y="18000"/>
                    <a:pt x="13015" y="14400"/>
                  </a:cubicBezTo>
                  <a:cubicBezTo>
                    <a:pt x="16615" y="10800"/>
                    <a:pt x="19108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8077221" y="6894218"/>
              <a:ext cx="317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1200"/>
                    <a:pt x="10080" y="2400"/>
                    <a:pt x="6480" y="6000"/>
                  </a:cubicBezTo>
                  <a:cubicBezTo>
                    <a:pt x="2880" y="9600"/>
                    <a:pt x="1440" y="15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8394721" y="6951368"/>
              <a:ext cx="387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62" y="16200"/>
                    <a:pt x="2125" y="10800"/>
                    <a:pt x="5252" y="7200"/>
                  </a:cubicBezTo>
                  <a:cubicBezTo>
                    <a:pt x="8380" y="3600"/>
                    <a:pt x="13574" y="1800"/>
                    <a:pt x="16643" y="900"/>
                  </a:cubicBezTo>
                  <a:cubicBezTo>
                    <a:pt x="19711" y="0"/>
                    <a:pt x="2065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9004321" y="6775277"/>
              <a:ext cx="222251" cy="195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0" y="6083"/>
                  </a:moveTo>
                  <a:cubicBezTo>
                    <a:pt x="206" y="4922"/>
                    <a:pt x="411" y="3760"/>
                    <a:pt x="1543" y="2599"/>
                  </a:cubicBezTo>
                  <a:cubicBezTo>
                    <a:pt x="2674" y="1438"/>
                    <a:pt x="4731" y="277"/>
                    <a:pt x="6891" y="44"/>
                  </a:cubicBezTo>
                  <a:cubicBezTo>
                    <a:pt x="9051" y="-188"/>
                    <a:pt x="11314" y="509"/>
                    <a:pt x="12446" y="1554"/>
                  </a:cubicBezTo>
                  <a:cubicBezTo>
                    <a:pt x="13577" y="2599"/>
                    <a:pt x="13577" y="3993"/>
                    <a:pt x="12137" y="6664"/>
                  </a:cubicBezTo>
                  <a:cubicBezTo>
                    <a:pt x="10697" y="9335"/>
                    <a:pt x="7817" y="13283"/>
                    <a:pt x="6069" y="15838"/>
                  </a:cubicBezTo>
                  <a:cubicBezTo>
                    <a:pt x="4320" y="18393"/>
                    <a:pt x="3703" y="19554"/>
                    <a:pt x="4320" y="20135"/>
                  </a:cubicBezTo>
                  <a:cubicBezTo>
                    <a:pt x="4937" y="20715"/>
                    <a:pt x="6789" y="20715"/>
                    <a:pt x="9874" y="20831"/>
                  </a:cubicBezTo>
                  <a:cubicBezTo>
                    <a:pt x="12960" y="20947"/>
                    <a:pt x="17280" y="21180"/>
                    <a:pt x="21600" y="21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8892178" y="6636641"/>
              <a:ext cx="469861" cy="439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238" fill="norm" stroke="1" extrusionOk="0">
                  <a:moveTo>
                    <a:pt x="16030" y="2937"/>
                  </a:moveTo>
                  <a:cubicBezTo>
                    <a:pt x="15358" y="1913"/>
                    <a:pt x="14686" y="890"/>
                    <a:pt x="13822" y="378"/>
                  </a:cubicBezTo>
                  <a:cubicBezTo>
                    <a:pt x="12958" y="-134"/>
                    <a:pt x="11902" y="-134"/>
                    <a:pt x="10414" y="429"/>
                  </a:cubicBezTo>
                  <a:cubicBezTo>
                    <a:pt x="8926" y="992"/>
                    <a:pt x="7006" y="2118"/>
                    <a:pt x="5278" y="3910"/>
                  </a:cubicBezTo>
                  <a:cubicBezTo>
                    <a:pt x="3550" y="5701"/>
                    <a:pt x="2014" y="8158"/>
                    <a:pt x="1054" y="10512"/>
                  </a:cubicBezTo>
                  <a:cubicBezTo>
                    <a:pt x="94" y="12867"/>
                    <a:pt x="-290" y="15119"/>
                    <a:pt x="238" y="16859"/>
                  </a:cubicBezTo>
                  <a:cubicBezTo>
                    <a:pt x="766" y="18600"/>
                    <a:pt x="2206" y="19828"/>
                    <a:pt x="4462" y="20545"/>
                  </a:cubicBezTo>
                  <a:cubicBezTo>
                    <a:pt x="6718" y="21261"/>
                    <a:pt x="9790" y="21466"/>
                    <a:pt x="12478" y="20954"/>
                  </a:cubicBezTo>
                  <a:cubicBezTo>
                    <a:pt x="15166" y="20442"/>
                    <a:pt x="17470" y="19214"/>
                    <a:pt x="19006" y="17627"/>
                  </a:cubicBezTo>
                  <a:cubicBezTo>
                    <a:pt x="20542" y="16040"/>
                    <a:pt x="21310" y="14095"/>
                    <a:pt x="21310" y="11997"/>
                  </a:cubicBezTo>
                  <a:cubicBezTo>
                    <a:pt x="21310" y="9898"/>
                    <a:pt x="20542" y="7646"/>
                    <a:pt x="19102" y="6162"/>
                  </a:cubicBezTo>
                  <a:cubicBezTo>
                    <a:pt x="17662" y="4677"/>
                    <a:pt x="15550" y="3961"/>
                    <a:pt x="13438" y="32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8267721" y="5109868"/>
              <a:ext cx="10604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92" y="21600"/>
                    <a:pt x="1983" y="21600"/>
                    <a:pt x="2889" y="20595"/>
                  </a:cubicBezTo>
                  <a:cubicBezTo>
                    <a:pt x="3794" y="19591"/>
                    <a:pt x="4613" y="17581"/>
                    <a:pt x="5238" y="15572"/>
                  </a:cubicBezTo>
                  <a:cubicBezTo>
                    <a:pt x="5863" y="13563"/>
                    <a:pt x="6295" y="11553"/>
                    <a:pt x="6553" y="10130"/>
                  </a:cubicBezTo>
                  <a:cubicBezTo>
                    <a:pt x="6812" y="8707"/>
                    <a:pt x="6898" y="7870"/>
                    <a:pt x="6963" y="7033"/>
                  </a:cubicBezTo>
                  <a:cubicBezTo>
                    <a:pt x="7028" y="6195"/>
                    <a:pt x="7071" y="5358"/>
                    <a:pt x="7653" y="4605"/>
                  </a:cubicBezTo>
                  <a:cubicBezTo>
                    <a:pt x="8235" y="3851"/>
                    <a:pt x="9356" y="3181"/>
                    <a:pt x="10735" y="2428"/>
                  </a:cubicBezTo>
                  <a:cubicBezTo>
                    <a:pt x="12115" y="1674"/>
                    <a:pt x="13753" y="837"/>
                    <a:pt x="15370" y="419"/>
                  </a:cubicBezTo>
                  <a:cubicBezTo>
                    <a:pt x="16987" y="0"/>
                    <a:pt x="18582" y="0"/>
                    <a:pt x="19617" y="0"/>
                  </a:cubicBezTo>
                  <a:cubicBezTo>
                    <a:pt x="20651" y="0"/>
                    <a:pt x="2112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9194821" y="4997092"/>
              <a:ext cx="159795" cy="214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448" fill="norm" stroke="1" extrusionOk="0">
                  <a:moveTo>
                    <a:pt x="3366" y="2389"/>
                  </a:moveTo>
                  <a:cubicBezTo>
                    <a:pt x="1683" y="1542"/>
                    <a:pt x="0" y="695"/>
                    <a:pt x="0" y="272"/>
                  </a:cubicBezTo>
                  <a:cubicBezTo>
                    <a:pt x="0" y="-152"/>
                    <a:pt x="1683" y="-152"/>
                    <a:pt x="5190" y="801"/>
                  </a:cubicBezTo>
                  <a:cubicBezTo>
                    <a:pt x="8696" y="1754"/>
                    <a:pt x="14026" y="3660"/>
                    <a:pt x="17252" y="4930"/>
                  </a:cubicBezTo>
                  <a:cubicBezTo>
                    <a:pt x="20478" y="6201"/>
                    <a:pt x="21600" y="6836"/>
                    <a:pt x="21039" y="9483"/>
                  </a:cubicBezTo>
                  <a:cubicBezTo>
                    <a:pt x="20478" y="12130"/>
                    <a:pt x="18234" y="16789"/>
                    <a:pt x="15990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9827825" y="4938418"/>
              <a:ext cx="46447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1600" fill="norm" stroke="1" extrusionOk="0">
                  <a:moveTo>
                    <a:pt x="20607" y="0"/>
                  </a:moveTo>
                  <a:cubicBezTo>
                    <a:pt x="13094" y="4582"/>
                    <a:pt x="5581" y="9164"/>
                    <a:pt x="2294" y="12764"/>
                  </a:cubicBezTo>
                  <a:cubicBezTo>
                    <a:pt x="-993" y="16364"/>
                    <a:pt x="-54" y="18982"/>
                    <a:pt x="8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9886971" y="4944768"/>
              <a:ext cx="698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64" y="2200"/>
                    <a:pt x="3927" y="4400"/>
                    <a:pt x="7200" y="7900"/>
                  </a:cubicBezTo>
                  <a:cubicBezTo>
                    <a:pt x="10473" y="11400"/>
                    <a:pt x="15055" y="16200"/>
                    <a:pt x="17673" y="18700"/>
                  </a:cubicBezTo>
                  <a:cubicBezTo>
                    <a:pt x="20291" y="21200"/>
                    <a:pt x="20945" y="21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9752423" y="4982868"/>
              <a:ext cx="217099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600" fill="norm" stroke="1" extrusionOk="0">
                  <a:moveTo>
                    <a:pt x="117" y="21600"/>
                  </a:moveTo>
                  <a:cubicBezTo>
                    <a:pt x="-90" y="18831"/>
                    <a:pt x="-298" y="16062"/>
                    <a:pt x="2090" y="12738"/>
                  </a:cubicBezTo>
                  <a:cubicBezTo>
                    <a:pt x="4479" y="9415"/>
                    <a:pt x="9464" y="5538"/>
                    <a:pt x="13098" y="3323"/>
                  </a:cubicBezTo>
                  <a:cubicBezTo>
                    <a:pt x="16733" y="1108"/>
                    <a:pt x="19017" y="554"/>
                    <a:pt x="213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10049484" y="5107190"/>
              <a:ext cx="91488" cy="98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0516" fill="norm" stroke="1" extrusionOk="0">
                  <a:moveTo>
                    <a:pt x="12382" y="558"/>
                  </a:moveTo>
                  <a:cubicBezTo>
                    <a:pt x="9927" y="117"/>
                    <a:pt x="7473" y="-324"/>
                    <a:pt x="5509" y="337"/>
                  </a:cubicBezTo>
                  <a:cubicBezTo>
                    <a:pt x="3545" y="998"/>
                    <a:pt x="2073" y="2762"/>
                    <a:pt x="1091" y="4745"/>
                  </a:cubicBezTo>
                  <a:cubicBezTo>
                    <a:pt x="109" y="6729"/>
                    <a:pt x="-382" y="8933"/>
                    <a:pt x="354" y="12019"/>
                  </a:cubicBezTo>
                  <a:cubicBezTo>
                    <a:pt x="1091" y="15105"/>
                    <a:pt x="3054" y="19072"/>
                    <a:pt x="6736" y="20174"/>
                  </a:cubicBezTo>
                  <a:cubicBezTo>
                    <a:pt x="10418" y="21276"/>
                    <a:pt x="15818" y="19513"/>
                    <a:pt x="21218" y="177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10274321" y="5008773"/>
              <a:ext cx="114301" cy="31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21256"/>
                  </a:moveTo>
                  <a:cubicBezTo>
                    <a:pt x="400" y="14056"/>
                    <a:pt x="800" y="6856"/>
                    <a:pt x="2200" y="3256"/>
                  </a:cubicBezTo>
                  <a:cubicBezTo>
                    <a:pt x="3600" y="-344"/>
                    <a:pt x="6000" y="-344"/>
                    <a:pt x="9400" y="376"/>
                  </a:cubicBezTo>
                  <a:cubicBezTo>
                    <a:pt x="12800" y="1096"/>
                    <a:pt x="17200" y="2536"/>
                    <a:pt x="21600" y="3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10312421" y="5059068"/>
              <a:ext cx="1206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10612988" y="4821674"/>
              <a:ext cx="169334" cy="262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21600" y="200"/>
                  </a:moveTo>
                  <a:cubicBezTo>
                    <a:pt x="17550" y="27"/>
                    <a:pt x="13500" y="-146"/>
                    <a:pt x="9990" y="200"/>
                  </a:cubicBezTo>
                  <a:cubicBezTo>
                    <a:pt x="6480" y="545"/>
                    <a:pt x="3510" y="1409"/>
                    <a:pt x="1890" y="2964"/>
                  </a:cubicBezTo>
                  <a:cubicBezTo>
                    <a:pt x="270" y="4520"/>
                    <a:pt x="0" y="6766"/>
                    <a:pt x="0" y="8321"/>
                  </a:cubicBezTo>
                  <a:cubicBezTo>
                    <a:pt x="0" y="9876"/>
                    <a:pt x="270" y="10740"/>
                    <a:pt x="810" y="11518"/>
                  </a:cubicBezTo>
                  <a:cubicBezTo>
                    <a:pt x="1350" y="12296"/>
                    <a:pt x="2160" y="12987"/>
                    <a:pt x="2970" y="12987"/>
                  </a:cubicBezTo>
                  <a:cubicBezTo>
                    <a:pt x="3780" y="12987"/>
                    <a:pt x="4590" y="12296"/>
                    <a:pt x="5805" y="12382"/>
                  </a:cubicBezTo>
                  <a:cubicBezTo>
                    <a:pt x="7020" y="12468"/>
                    <a:pt x="8640" y="13332"/>
                    <a:pt x="9990" y="14196"/>
                  </a:cubicBezTo>
                  <a:cubicBezTo>
                    <a:pt x="11340" y="15060"/>
                    <a:pt x="12420" y="15924"/>
                    <a:pt x="12960" y="16788"/>
                  </a:cubicBezTo>
                  <a:cubicBezTo>
                    <a:pt x="13500" y="17652"/>
                    <a:pt x="13500" y="18516"/>
                    <a:pt x="12960" y="19208"/>
                  </a:cubicBezTo>
                  <a:cubicBezTo>
                    <a:pt x="12420" y="19899"/>
                    <a:pt x="11340" y="20417"/>
                    <a:pt x="9720" y="20763"/>
                  </a:cubicBezTo>
                  <a:cubicBezTo>
                    <a:pt x="8100" y="21108"/>
                    <a:pt x="5940" y="21281"/>
                    <a:pt x="3780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10883921" y="4880695"/>
              <a:ext cx="45671" cy="203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219" fill="norm" stroke="1" extrusionOk="0">
                  <a:moveTo>
                    <a:pt x="11782" y="4688"/>
                  </a:moveTo>
                  <a:cubicBezTo>
                    <a:pt x="12764" y="3586"/>
                    <a:pt x="13745" y="2484"/>
                    <a:pt x="15709" y="1492"/>
                  </a:cubicBezTo>
                  <a:cubicBezTo>
                    <a:pt x="17673" y="501"/>
                    <a:pt x="20618" y="-381"/>
                    <a:pt x="21109" y="170"/>
                  </a:cubicBezTo>
                  <a:cubicBezTo>
                    <a:pt x="21600" y="721"/>
                    <a:pt x="19636" y="2705"/>
                    <a:pt x="16691" y="6011"/>
                  </a:cubicBezTo>
                  <a:cubicBezTo>
                    <a:pt x="13745" y="9317"/>
                    <a:pt x="9818" y="13946"/>
                    <a:pt x="6873" y="16701"/>
                  </a:cubicBezTo>
                  <a:cubicBezTo>
                    <a:pt x="3927" y="19456"/>
                    <a:pt x="1964" y="20337"/>
                    <a:pt x="0" y="212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10985521" y="4874918"/>
              <a:ext cx="63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200"/>
                    <a:pt x="0" y="10400"/>
                    <a:pt x="3600" y="14000"/>
                  </a:cubicBezTo>
                  <a:cubicBezTo>
                    <a:pt x="7200" y="17600"/>
                    <a:pt x="14400" y="19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10830858" y="4874868"/>
              <a:ext cx="288014" cy="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0980" fill="norm" stroke="1" extrusionOk="0">
                  <a:moveTo>
                    <a:pt x="168" y="20980"/>
                  </a:moveTo>
                  <a:cubicBezTo>
                    <a:pt x="11" y="17804"/>
                    <a:pt x="-147" y="14627"/>
                    <a:pt x="247" y="12404"/>
                  </a:cubicBezTo>
                  <a:cubicBezTo>
                    <a:pt x="641" y="10180"/>
                    <a:pt x="1587" y="8909"/>
                    <a:pt x="4504" y="6686"/>
                  </a:cubicBezTo>
                  <a:cubicBezTo>
                    <a:pt x="7421" y="4462"/>
                    <a:pt x="12308" y="1286"/>
                    <a:pt x="15462" y="333"/>
                  </a:cubicBezTo>
                  <a:cubicBezTo>
                    <a:pt x="18615" y="-620"/>
                    <a:pt x="20034" y="651"/>
                    <a:pt x="21453" y="19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11017271" y="5004035"/>
              <a:ext cx="127001" cy="162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244"/>
                  </a:moveTo>
                  <a:cubicBezTo>
                    <a:pt x="20520" y="1122"/>
                    <a:pt x="19440" y="0"/>
                    <a:pt x="18180" y="0"/>
                  </a:cubicBezTo>
                  <a:cubicBezTo>
                    <a:pt x="16920" y="0"/>
                    <a:pt x="15480" y="1122"/>
                    <a:pt x="14040" y="2104"/>
                  </a:cubicBezTo>
                  <a:cubicBezTo>
                    <a:pt x="12600" y="3086"/>
                    <a:pt x="11160" y="3927"/>
                    <a:pt x="10440" y="5190"/>
                  </a:cubicBezTo>
                  <a:cubicBezTo>
                    <a:pt x="9720" y="6452"/>
                    <a:pt x="9720" y="8135"/>
                    <a:pt x="10800" y="9257"/>
                  </a:cubicBezTo>
                  <a:cubicBezTo>
                    <a:pt x="11880" y="10379"/>
                    <a:pt x="14040" y="10940"/>
                    <a:pt x="15840" y="11642"/>
                  </a:cubicBezTo>
                  <a:cubicBezTo>
                    <a:pt x="17640" y="12343"/>
                    <a:pt x="19080" y="13184"/>
                    <a:pt x="19980" y="14306"/>
                  </a:cubicBezTo>
                  <a:cubicBezTo>
                    <a:pt x="20880" y="15429"/>
                    <a:pt x="21240" y="16831"/>
                    <a:pt x="19440" y="17813"/>
                  </a:cubicBezTo>
                  <a:cubicBezTo>
                    <a:pt x="17640" y="18795"/>
                    <a:pt x="13680" y="19356"/>
                    <a:pt x="10080" y="19917"/>
                  </a:cubicBezTo>
                  <a:cubicBezTo>
                    <a:pt x="6480" y="20478"/>
                    <a:pt x="3240" y="210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6618091" y="7391619"/>
              <a:ext cx="151031" cy="324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349" fill="norm" stroke="1" extrusionOk="0">
                  <a:moveTo>
                    <a:pt x="21406" y="2370"/>
                  </a:moveTo>
                  <a:cubicBezTo>
                    <a:pt x="21406" y="1534"/>
                    <a:pt x="21406" y="698"/>
                    <a:pt x="20656" y="280"/>
                  </a:cubicBezTo>
                  <a:cubicBezTo>
                    <a:pt x="19906" y="-138"/>
                    <a:pt x="18406" y="-138"/>
                    <a:pt x="16456" y="628"/>
                  </a:cubicBezTo>
                  <a:cubicBezTo>
                    <a:pt x="14506" y="1395"/>
                    <a:pt x="12106" y="2928"/>
                    <a:pt x="9256" y="5576"/>
                  </a:cubicBezTo>
                  <a:cubicBezTo>
                    <a:pt x="6406" y="8223"/>
                    <a:pt x="3106" y="11986"/>
                    <a:pt x="1456" y="14564"/>
                  </a:cubicBezTo>
                  <a:cubicBezTo>
                    <a:pt x="-194" y="17142"/>
                    <a:pt x="-194" y="18536"/>
                    <a:pt x="256" y="19511"/>
                  </a:cubicBezTo>
                  <a:cubicBezTo>
                    <a:pt x="706" y="20487"/>
                    <a:pt x="1606" y="21044"/>
                    <a:pt x="2806" y="21253"/>
                  </a:cubicBezTo>
                  <a:cubicBezTo>
                    <a:pt x="4006" y="21462"/>
                    <a:pt x="5506" y="21323"/>
                    <a:pt x="6706" y="20905"/>
                  </a:cubicBezTo>
                  <a:cubicBezTo>
                    <a:pt x="7906" y="20487"/>
                    <a:pt x="8806" y="19790"/>
                    <a:pt x="9406" y="19093"/>
                  </a:cubicBezTo>
                  <a:cubicBezTo>
                    <a:pt x="10006" y="18396"/>
                    <a:pt x="10306" y="17699"/>
                    <a:pt x="9856" y="16794"/>
                  </a:cubicBezTo>
                  <a:cubicBezTo>
                    <a:pt x="9406" y="15888"/>
                    <a:pt x="8206" y="14773"/>
                    <a:pt x="6856" y="14216"/>
                  </a:cubicBezTo>
                  <a:cubicBezTo>
                    <a:pt x="5506" y="13658"/>
                    <a:pt x="4006" y="13658"/>
                    <a:pt x="2956" y="14076"/>
                  </a:cubicBezTo>
                  <a:cubicBezTo>
                    <a:pt x="1906" y="14494"/>
                    <a:pt x="1306" y="15330"/>
                    <a:pt x="706" y="161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6830504" y="7535568"/>
              <a:ext cx="40218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20520" y="0"/>
                  </a:moveTo>
                  <a:cubicBezTo>
                    <a:pt x="12960" y="5657"/>
                    <a:pt x="5400" y="11314"/>
                    <a:pt x="2160" y="14914"/>
                  </a:cubicBezTo>
                  <a:cubicBezTo>
                    <a:pt x="-1080" y="18514"/>
                    <a:pt x="0" y="20057"/>
                    <a:pt x="10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6927871" y="7516518"/>
              <a:ext cx="63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6767945" y="7517460"/>
              <a:ext cx="248827" cy="62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280" fill="norm" stroke="1" extrusionOk="0">
                  <a:moveTo>
                    <a:pt x="3368" y="21280"/>
                  </a:moveTo>
                  <a:cubicBezTo>
                    <a:pt x="2098" y="19840"/>
                    <a:pt x="827" y="18400"/>
                    <a:pt x="283" y="15880"/>
                  </a:cubicBezTo>
                  <a:cubicBezTo>
                    <a:pt x="-262" y="13360"/>
                    <a:pt x="-80" y="9760"/>
                    <a:pt x="1372" y="6520"/>
                  </a:cubicBezTo>
                  <a:cubicBezTo>
                    <a:pt x="2824" y="3280"/>
                    <a:pt x="5546" y="400"/>
                    <a:pt x="9086" y="40"/>
                  </a:cubicBezTo>
                  <a:cubicBezTo>
                    <a:pt x="12625" y="-320"/>
                    <a:pt x="16982" y="1840"/>
                    <a:pt x="21338" y="4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7005959" y="7586368"/>
              <a:ext cx="93363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600" fill="norm" stroke="1" extrusionOk="0">
                  <a:moveTo>
                    <a:pt x="21172" y="0"/>
                  </a:moveTo>
                  <a:cubicBezTo>
                    <a:pt x="16372" y="0"/>
                    <a:pt x="11572" y="0"/>
                    <a:pt x="7972" y="720"/>
                  </a:cubicBezTo>
                  <a:cubicBezTo>
                    <a:pt x="4372" y="1440"/>
                    <a:pt x="1972" y="2880"/>
                    <a:pt x="772" y="4320"/>
                  </a:cubicBezTo>
                  <a:cubicBezTo>
                    <a:pt x="-428" y="5760"/>
                    <a:pt x="-428" y="7200"/>
                    <a:pt x="2212" y="8784"/>
                  </a:cubicBezTo>
                  <a:cubicBezTo>
                    <a:pt x="4852" y="10368"/>
                    <a:pt x="10132" y="12096"/>
                    <a:pt x="13492" y="13680"/>
                  </a:cubicBezTo>
                  <a:cubicBezTo>
                    <a:pt x="16852" y="15264"/>
                    <a:pt x="18292" y="16704"/>
                    <a:pt x="17332" y="18000"/>
                  </a:cubicBezTo>
                  <a:cubicBezTo>
                    <a:pt x="16372" y="19296"/>
                    <a:pt x="13012" y="20448"/>
                    <a:pt x="965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7219971" y="7573668"/>
              <a:ext cx="63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7239021" y="7611768"/>
              <a:ext cx="1143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00" y="15300"/>
                    <a:pt x="10400" y="9000"/>
                    <a:pt x="14000" y="5400"/>
                  </a:cubicBezTo>
                  <a:cubicBezTo>
                    <a:pt x="17600" y="1800"/>
                    <a:pt x="1960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7566543" y="7472068"/>
              <a:ext cx="21729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5867"/>
                    <a:pt x="4448" y="11733"/>
                    <a:pt x="1502" y="15333"/>
                  </a:cubicBezTo>
                  <a:cubicBezTo>
                    <a:pt x="-1443" y="18933"/>
                    <a:pt x="521" y="20267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6597671" y="8117505"/>
              <a:ext cx="28575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5920" y="12793"/>
                    <a:pt x="11840" y="5170"/>
                    <a:pt x="15440" y="1993"/>
                  </a:cubicBezTo>
                  <a:cubicBezTo>
                    <a:pt x="19040" y="-1183"/>
                    <a:pt x="20320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6639228" y="8151518"/>
              <a:ext cx="288644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600" fill="norm" stroke="1" extrusionOk="0">
                  <a:moveTo>
                    <a:pt x="3501" y="21600"/>
                  </a:moveTo>
                  <a:cubicBezTo>
                    <a:pt x="1935" y="21600"/>
                    <a:pt x="370" y="21600"/>
                    <a:pt x="57" y="20769"/>
                  </a:cubicBezTo>
                  <a:cubicBezTo>
                    <a:pt x="-256" y="19938"/>
                    <a:pt x="683" y="18277"/>
                    <a:pt x="3579" y="15785"/>
                  </a:cubicBezTo>
                  <a:cubicBezTo>
                    <a:pt x="6474" y="13292"/>
                    <a:pt x="11327" y="9969"/>
                    <a:pt x="14614" y="7200"/>
                  </a:cubicBezTo>
                  <a:cubicBezTo>
                    <a:pt x="17901" y="4431"/>
                    <a:pt x="19622" y="2215"/>
                    <a:pt x="2134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6832621" y="8049918"/>
              <a:ext cx="13575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6" h="21600" fill="norm" stroke="1" extrusionOk="0">
                  <a:moveTo>
                    <a:pt x="0" y="0"/>
                  </a:moveTo>
                  <a:cubicBezTo>
                    <a:pt x="6125" y="1000"/>
                    <a:pt x="12251" y="2000"/>
                    <a:pt x="16119" y="3400"/>
                  </a:cubicBezTo>
                  <a:cubicBezTo>
                    <a:pt x="19988" y="4800"/>
                    <a:pt x="21600" y="6600"/>
                    <a:pt x="20149" y="9200"/>
                  </a:cubicBezTo>
                  <a:cubicBezTo>
                    <a:pt x="18699" y="11800"/>
                    <a:pt x="14185" y="15200"/>
                    <a:pt x="11284" y="17400"/>
                  </a:cubicBezTo>
                  <a:cubicBezTo>
                    <a:pt x="8382" y="19600"/>
                    <a:pt x="7093" y="20600"/>
                    <a:pt x="58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7206998" y="7980068"/>
              <a:ext cx="114574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600" fill="norm" stroke="1" extrusionOk="0">
                  <a:moveTo>
                    <a:pt x="21258" y="0"/>
                  </a:moveTo>
                  <a:cubicBezTo>
                    <a:pt x="16153" y="1029"/>
                    <a:pt x="11047" y="2057"/>
                    <a:pt x="7120" y="4731"/>
                  </a:cubicBezTo>
                  <a:cubicBezTo>
                    <a:pt x="3193" y="7406"/>
                    <a:pt x="443" y="11726"/>
                    <a:pt x="51" y="14811"/>
                  </a:cubicBezTo>
                  <a:cubicBezTo>
                    <a:pt x="-342" y="17897"/>
                    <a:pt x="1622" y="19749"/>
                    <a:pt x="35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7334271" y="7986418"/>
              <a:ext cx="571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00" y="4145"/>
                    <a:pt x="10400" y="8291"/>
                    <a:pt x="6800" y="11891"/>
                  </a:cubicBezTo>
                  <a:cubicBezTo>
                    <a:pt x="3200" y="15491"/>
                    <a:pt x="1600" y="185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7150121" y="7977622"/>
              <a:ext cx="241301" cy="59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1" fill="norm" stroke="1" extrusionOk="0">
                  <a:moveTo>
                    <a:pt x="0" y="20971"/>
                  </a:moveTo>
                  <a:cubicBezTo>
                    <a:pt x="0" y="17247"/>
                    <a:pt x="0" y="13523"/>
                    <a:pt x="1232" y="9426"/>
                  </a:cubicBezTo>
                  <a:cubicBezTo>
                    <a:pt x="2463" y="5330"/>
                    <a:pt x="4926" y="861"/>
                    <a:pt x="8526" y="116"/>
                  </a:cubicBezTo>
                  <a:cubicBezTo>
                    <a:pt x="12126" y="-629"/>
                    <a:pt x="16863" y="2350"/>
                    <a:pt x="21600" y="5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7442221" y="8066972"/>
              <a:ext cx="82551" cy="176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4" fill="norm" stroke="1" extrusionOk="0">
                  <a:moveTo>
                    <a:pt x="21600" y="239"/>
                  </a:moveTo>
                  <a:cubicBezTo>
                    <a:pt x="18831" y="-15"/>
                    <a:pt x="16062" y="-269"/>
                    <a:pt x="12185" y="620"/>
                  </a:cubicBezTo>
                  <a:cubicBezTo>
                    <a:pt x="8308" y="1510"/>
                    <a:pt x="3323" y="3543"/>
                    <a:pt x="1938" y="5067"/>
                  </a:cubicBezTo>
                  <a:cubicBezTo>
                    <a:pt x="554" y="6592"/>
                    <a:pt x="2769" y="7609"/>
                    <a:pt x="6369" y="9006"/>
                  </a:cubicBezTo>
                  <a:cubicBezTo>
                    <a:pt x="9969" y="10404"/>
                    <a:pt x="14954" y="12183"/>
                    <a:pt x="17723" y="13835"/>
                  </a:cubicBezTo>
                  <a:cubicBezTo>
                    <a:pt x="20492" y="15486"/>
                    <a:pt x="21046" y="17011"/>
                    <a:pt x="20215" y="18155"/>
                  </a:cubicBezTo>
                  <a:cubicBezTo>
                    <a:pt x="19385" y="19298"/>
                    <a:pt x="17169" y="20060"/>
                    <a:pt x="14400" y="20569"/>
                  </a:cubicBezTo>
                  <a:cubicBezTo>
                    <a:pt x="11631" y="21077"/>
                    <a:pt x="8308" y="21331"/>
                    <a:pt x="5815" y="20950"/>
                  </a:cubicBezTo>
                  <a:cubicBezTo>
                    <a:pt x="3323" y="20569"/>
                    <a:pt x="1662" y="19552"/>
                    <a:pt x="0" y="18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7607321" y="8056268"/>
              <a:ext cx="88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7600971" y="8119768"/>
              <a:ext cx="825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7886721" y="7929268"/>
              <a:ext cx="190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7861321" y="7953122"/>
              <a:ext cx="228601" cy="319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21600" y="104"/>
                  </a:moveTo>
                  <a:cubicBezTo>
                    <a:pt x="20000" y="-38"/>
                    <a:pt x="18400" y="-180"/>
                    <a:pt x="16300" y="744"/>
                  </a:cubicBezTo>
                  <a:cubicBezTo>
                    <a:pt x="14200" y="1667"/>
                    <a:pt x="11600" y="3657"/>
                    <a:pt x="9000" y="6854"/>
                  </a:cubicBezTo>
                  <a:cubicBezTo>
                    <a:pt x="6400" y="10052"/>
                    <a:pt x="3800" y="14457"/>
                    <a:pt x="2300" y="17086"/>
                  </a:cubicBezTo>
                  <a:cubicBezTo>
                    <a:pt x="800" y="19715"/>
                    <a:pt x="400" y="20567"/>
                    <a:pt x="0" y="21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7956571" y="8135788"/>
              <a:ext cx="120651" cy="157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2" fill="norm" stroke="1" extrusionOk="0">
                  <a:moveTo>
                    <a:pt x="21600" y="1243"/>
                  </a:moveTo>
                  <a:cubicBezTo>
                    <a:pt x="20084" y="402"/>
                    <a:pt x="18568" y="-440"/>
                    <a:pt x="15537" y="261"/>
                  </a:cubicBezTo>
                  <a:cubicBezTo>
                    <a:pt x="12505" y="963"/>
                    <a:pt x="7958" y="3207"/>
                    <a:pt x="5116" y="6152"/>
                  </a:cubicBezTo>
                  <a:cubicBezTo>
                    <a:pt x="2274" y="9098"/>
                    <a:pt x="1137" y="12744"/>
                    <a:pt x="947" y="15269"/>
                  </a:cubicBezTo>
                  <a:cubicBezTo>
                    <a:pt x="758" y="17794"/>
                    <a:pt x="1516" y="19196"/>
                    <a:pt x="4547" y="20038"/>
                  </a:cubicBezTo>
                  <a:cubicBezTo>
                    <a:pt x="7579" y="20879"/>
                    <a:pt x="12884" y="21160"/>
                    <a:pt x="16295" y="20739"/>
                  </a:cubicBezTo>
                  <a:cubicBezTo>
                    <a:pt x="19705" y="20318"/>
                    <a:pt x="21221" y="19196"/>
                    <a:pt x="21032" y="18355"/>
                  </a:cubicBezTo>
                  <a:cubicBezTo>
                    <a:pt x="20842" y="17513"/>
                    <a:pt x="18947" y="16952"/>
                    <a:pt x="15158" y="16812"/>
                  </a:cubicBezTo>
                  <a:cubicBezTo>
                    <a:pt x="11368" y="16672"/>
                    <a:pt x="5684" y="16952"/>
                    <a:pt x="0" y="17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8699569" y="7903868"/>
              <a:ext cx="69803" cy="197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400" fill="norm" stroke="1" extrusionOk="0">
                  <a:moveTo>
                    <a:pt x="20950" y="0"/>
                  </a:moveTo>
                  <a:cubicBezTo>
                    <a:pt x="14597" y="5974"/>
                    <a:pt x="8244" y="11949"/>
                    <a:pt x="4432" y="15740"/>
                  </a:cubicBezTo>
                  <a:cubicBezTo>
                    <a:pt x="621" y="19532"/>
                    <a:pt x="-650" y="21140"/>
                    <a:pt x="303" y="21370"/>
                  </a:cubicBezTo>
                  <a:cubicBezTo>
                    <a:pt x="1256" y="21600"/>
                    <a:pt x="4432" y="20451"/>
                    <a:pt x="7609" y="19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8812598" y="7941968"/>
              <a:ext cx="13924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4877"/>
                    <a:pt x="1783" y="9755"/>
                    <a:pt x="240" y="13355"/>
                  </a:cubicBezTo>
                  <a:cubicBezTo>
                    <a:pt x="-1303" y="16955"/>
                    <a:pt x="4868" y="19277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8674121" y="7944861"/>
              <a:ext cx="209551" cy="41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4" fill="norm" stroke="1" extrusionOk="0">
                  <a:moveTo>
                    <a:pt x="0" y="21204"/>
                  </a:moveTo>
                  <a:cubicBezTo>
                    <a:pt x="218" y="15804"/>
                    <a:pt x="436" y="10404"/>
                    <a:pt x="2400" y="6624"/>
                  </a:cubicBezTo>
                  <a:cubicBezTo>
                    <a:pt x="4364" y="2844"/>
                    <a:pt x="8073" y="684"/>
                    <a:pt x="11564" y="144"/>
                  </a:cubicBezTo>
                  <a:cubicBezTo>
                    <a:pt x="15055" y="-396"/>
                    <a:pt x="18327" y="684"/>
                    <a:pt x="21600" y="1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8955925" y="8088018"/>
              <a:ext cx="118247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600" fill="norm" stroke="1" extrusionOk="0">
                  <a:moveTo>
                    <a:pt x="18896" y="0"/>
                  </a:moveTo>
                  <a:cubicBezTo>
                    <a:pt x="14349" y="655"/>
                    <a:pt x="9802" y="1309"/>
                    <a:pt x="6391" y="3273"/>
                  </a:cubicBezTo>
                  <a:cubicBezTo>
                    <a:pt x="2981" y="5236"/>
                    <a:pt x="707" y="8509"/>
                    <a:pt x="138" y="11618"/>
                  </a:cubicBezTo>
                  <a:cubicBezTo>
                    <a:pt x="-430" y="14727"/>
                    <a:pt x="707" y="17673"/>
                    <a:pt x="4496" y="19309"/>
                  </a:cubicBezTo>
                  <a:cubicBezTo>
                    <a:pt x="8286" y="20945"/>
                    <a:pt x="14728" y="21273"/>
                    <a:pt x="2117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9220221" y="8037218"/>
              <a:ext cx="95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9226571" y="8094368"/>
              <a:ext cx="152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9543255" y="7865768"/>
              <a:ext cx="96067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3" h="21600" fill="norm" stroke="1" extrusionOk="0">
                  <a:moveTo>
                    <a:pt x="20423" y="0"/>
                  </a:moveTo>
                  <a:cubicBezTo>
                    <a:pt x="15923" y="0"/>
                    <a:pt x="11423" y="0"/>
                    <a:pt x="8048" y="348"/>
                  </a:cubicBezTo>
                  <a:cubicBezTo>
                    <a:pt x="4673" y="697"/>
                    <a:pt x="2423" y="1394"/>
                    <a:pt x="1073" y="2323"/>
                  </a:cubicBezTo>
                  <a:cubicBezTo>
                    <a:pt x="-277" y="3252"/>
                    <a:pt x="-727" y="4413"/>
                    <a:pt x="1973" y="5923"/>
                  </a:cubicBezTo>
                  <a:cubicBezTo>
                    <a:pt x="4673" y="7432"/>
                    <a:pt x="10523" y="9290"/>
                    <a:pt x="14573" y="11381"/>
                  </a:cubicBezTo>
                  <a:cubicBezTo>
                    <a:pt x="18623" y="13471"/>
                    <a:pt x="20873" y="15794"/>
                    <a:pt x="19073" y="17535"/>
                  </a:cubicBezTo>
                  <a:cubicBezTo>
                    <a:pt x="17273" y="19277"/>
                    <a:pt x="11423" y="20439"/>
                    <a:pt x="55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9537721" y="7876024"/>
              <a:ext cx="1841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4717" y="12582"/>
                    <a:pt x="9434" y="4867"/>
                    <a:pt x="13034" y="1782"/>
                  </a:cubicBezTo>
                  <a:cubicBezTo>
                    <a:pt x="16634" y="-1304"/>
                    <a:pt x="19117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9620271" y="7859418"/>
              <a:ext cx="222251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26" y="3339"/>
                    <a:pt x="16251" y="6678"/>
                    <a:pt x="13269" y="9913"/>
                  </a:cubicBezTo>
                  <a:cubicBezTo>
                    <a:pt x="10286" y="13148"/>
                    <a:pt x="6994" y="16278"/>
                    <a:pt x="4731" y="18209"/>
                  </a:cubicBezTo>
                  <a:cubicBezTo>
                    <a:pt x="2469" y="20139"/>
                    <a:pt x="1234" y="2087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9747271" y="8024518"/>
              <a:ext cx="228601" cy="314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21600" y="0"/>
                  </a:moveTo>
                  <a:cubicBezTo>
                    <a:pt x="19600" y="435"/>
                    <a:pt x="17600" y="870"/>
                    <a:pt x="14500" y="3334"/>
                  </a:cubicBezTo>
                  <a:cubicBezTo>
                    <a:pt x="11400" y="5799"/>
                    <a:pt x="7200" y="10293"/>
                    <a:pt x="4600" y="13192"/>
                  </a:cubicBezTo>
                  <a:cubicBezTo>
                    <a:pt x="2000" y="16091"/>
                    <a:pt x="1000" y="17396"/>
                    <a:pt x="600" y="18411"/>
                  </a:cubicBezTo>
                  <a:cubicBezTo>
                    <a:pt x="200" y="19426"/>
                    <a:pt x="400" y="20150"/>
                    <a:pt x="1400" y="20658"/>
                  </a:cubicBezTo>
                  <a:cubicBezTo>
                    <a:pt x="2400" y="21165"/>
                    <a:pt x="4200" y="21455"/>
                    <a:pt x="5700" y="21528"/>
                  </a:cubicBezTo>
                  <a:cubicBezTo>
                    <a:pt x="7200" y="21600"/>
                    <a:pt x="8400" y="21455"/>
                    <a:pt x="9000" y="20948"/>
                  </a:cubicBezTo>
                  <a:cubicBezTo>
                    <a:pt x="9600" y="20440"/>
                    <a:pt x="9600" y="19570"/>
                    <a:pt x="9200" y="18918"/>
                  </a:cubicBezTo>
                  <a:cubicBezTo>
                    <a:pt x="8800" y="18266"/>
                    <a:pt x="8000" y="17831"/>
                    <a:pt x="6400" y="17396"/>
                  </a:cubicBezTo>
                  <a:cubicBezTo>
                    <a:pt x="4800" y="16961"/>
                    <a:pt x="2400" y="16526"/>
                    <a:pt x="0" y="16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227913" y="2405032"/>
              <a:ext cx="10585530" cy="2602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596" fill="norm" stroke="1" extrusionOk="0">
                  <a:moveTo>
                    <a:pt x="5052" y="2527"/>
                  </a:moveTo>
                  <a:cubicBezTo>
                    <a:pt x="5022" y="2369"/>
                    <a:pt x="4992" y="2211"/>
                    <a:pt x="4914" y="2018"/>
                  </a:cubicBezTo>
                  <a:cubicBezTo>
                    <a:pt x="4836" y="1824"/>
                    <a:pt x="4711" y="1596"/>
                    <a:pt x="4588" y="1464"/>
                  </a:cubicBezTo>
                  <a:cubicBezTo>
                    <a:pt x="4465" y="1333"/>
                    <a:pt x="4344" y="1298"/>
                    <a:pt x="4204" y="1324"/>
                  </a:cubicBezTo>
                  <a:cubicBezTo>
                    <a:pt x="4064" y="1350"/>
                    <a:pt x="3904" y="1438"/>
                    <a:pt x="3753" y="1561"/>
                  </a:cubicBezTo>
                  <a:cubicBezTo>
                    <a:pt x="3602" y="1684"/>
                    <a:pt x="3459" y="1842"/>
                    <a:pt x="3312" y="2009"/>
                  </a:cubicBezTo>
                  <a:cubicBezTo>
                    <a:pt x="3166" y="2176"/>
                    <a:pt x="3015" y="2351"/>
                    <a:pt x="2870" y="2553"/>
                  </a:cubicBezTo>
                  <a:cubicBezTo>
                    <a:pt x="2725" y="2755"/>
                    <a:pt x="2587" y="2983"/>
                    <a:pt x="2451" y="3220"/>
                  </a:cubicBezTo>
                  <a:cubicBezTo>
                    <a:pt x="2315" y="3458"/>
                    <a:pt x="2181" y="3703"/>
                    <a:pt x="2041" y="3984"/>
                  </a:cubicBezTo>
                  <a:cubicBezTo>
                    <a:pt x="1901" y="4265"/>
                    <a:pt x="1754" y="4581"/>
                    <a:pt x="1603" y="4924"/>
                  </a:cubicBezTo>
                  <a:cubicBezTo>
                    <a:pt x="1452" y="5266"/>
                    <a:pt x="1297" y="5635"/>
                    <a:pt x="1180" y="5995"/>
                  </a:cubicBezTo>
                  <a:cubicBezTo>
                    <a:pt x="1064" y="6355"/>
                    <a:pt x="986" y="6706"/>
                    <a:pt x="893" y="7119"/>
                  </a:cubicBezTo>
                  <a:cubicBezTo>
                    <a:pt x="800" y="7532"/>
                    <a:pt x="692" y="8006"/>
                    <a:pt x="591" y="8498"/>
                  </a:cubicBezTo>
                  <a:cubicBezTo>
                    <a:pt x="489" y="8989"/>
                    <a:pt x="394" y="9498"/>
                    <a:pt x="315" y="9981"/>
                  </a:cubicBezTo>
                  <a:cubicBezTo>
                    <a:pt x="235" y="10464"/>
                    <a:pt x="170" y="10921"/>
                    <a:pt x="120" y="11457"/>
                  </a:cubicBezTo>
                  <a:cubicBezTo>
                    <a:pt x="71" y="11992"/>
                    <a:pt x="36" y="12607"/>
                    <a:pt x="17" y="13195"/>
                  </a:cubicBezTo>
                  <a:cubicBezTo>
                    <a:pt x="-3" y="13783"/>
                    <a:pt x="-7" y="14345"/>
                    <a:pt x="15" y="14846"/>
                  </a:cubicBezTo>
                  <a:cubicBezTo>
                    <a:pt x="36" y="15346"/>
                    <a:pt x="84" y="15785"/>
                    <a:pt x="148" y="16180"/>
                  </a:cubicBezTo>
                  <a:cubicBezTo>
                    <a:pt x="213" y="16576"/>
                    <a:pt x="295" y="16927"/>
                    <a:pt x="388" y="17269"/>
                  </a:cubicBezTo>
                  <a:cubicBezTo>
                    <a:pt x="481" y="17612"/>
                    <a:pt x="584" y="17945"/>
                    <a:pt x="714" y="18218"/>
                  </a:cubicBezTo>
                  <a:cubicBezTo>
                    <a:pt x="843" y="18490"/>
                    <a:pt x="999" y="18700"/>
                    <a:pt x="1148" y="18911"/>
                  </a:cubicBezTo>
                  <a:cubicBezTo>
                    <a:pt x="1297" y="19122"/>
                    <a:pt x="1439" y="19333"/>
                    <a:pt x="1592" y="19570"/>
                  </a:cubicBezTo>
                  <a:cubicBezTo>
                    <a:pt x="1746" y="19807"/>
                    <a:pt x="1910" y="20070"/>
                    <a:pt x="2056" y="20246"/>
                  </a:cubicBezTo>
                  <a:cubicBezTo>
                    <a:pt x="2203" y="20421"/>
                    <a:pt x="2333" y="20509"/>
                    <a:pt x="2477" y="20623"/>
                  </a:cubicBezTo>
                  <a:cubicBezTo>
                    <a:pt x="2622" y="20738"/>
                    <a:pt x="2781" y="20878"/>
                    <a:pt x="2943" y="21018"/>
                  </a:cubicBezTo>
                  <a:cubicBezTo>
                    <a:pt x="3105" y="21159"/>
                    <a:pt x="3269" y="21299"/>
                    <a:pt x="3429" y="21387"/>
                  </a:cubicBezTo>
                  <a:cubicBezTo>
                    <a:pt x="3589" y="21475"/>
                    <a:pt x="3744" y="21510"/>
                    <a:pt x="3906" y="21528"/>
                  </a:cubicBezTo>
                  <a:cubicBezTo>
                    <a:pt x="4068" y="21545"/>
                    <a:pt x="4236" y="21545"/>
                    <a:pt x="4413" y="21554"/>
                  </a:cubicBezTo>
                  <a:cubicBezTo>
                    <a:pt x="4590" y="21563"/>
                    <a:pt x="4776" y="21580"/>
                    <a:pt x="4953" y="21589"/>
                  </a:cubicBezTo>
                  <a:cubicBezTo>
                    <a:pt x="5130" y="21598"/>
                    <a:pt x="5298" y="21598"/>
                    <a:pt x="5469" y="21589"/>
                  </a:cubicBezTo>
                  <a:cubicBezTo>
                    <a:pt x="5639" y="21580"/>
                    <a:pt x="5812" y="21563"/>
                    <a:pt x="5991" y="21554"/>
                  </a:cubicBezTo>
                  <a:cubicBezTo>
                    <a:pt x="6170" y="21545"/>
                    <a:pt x="6356" y="21545"/>
                    <a:pt x="6541" y="21545"/>
                  </a:cubicBezTo>
                  <a:cubicBezTo>
                    <a:pt x="6727" y="21545"/>
                    <a:pt x="6912" y="21545"/>
                    <a:pt x="7100" y="21545"/>
                  </a:cubicBezTo>
                  <a:cubicBezTo>
                    <a:pt x="7288" y="21545"/>
                    <a:pt x="7478" y="21545"/>
                    <a:pt x="7661" y="21537"/>
                  </a:cubicBezTo>
                  <a:cubicBezTo>
                    <a:pt x="7845" y="21528"/>
                    <a:pt x="8022" y="21510"/>
                    <a:pt x="8201" y="21484"/>
                  </a:cubicBezTo>
                  <a:cubicBezTo>
                    <a:pt x="8380" y="21458"/>
                    <a:pt x="8561" y="21422"/>
                    <a:pt x="8728" y="21396"/>
                  </a:cubicBezTo>
                  <a:cubicBezTo>
                    <a:pt x="8894" y="21370"/>
                    <a:pt x="9045" y="21352"/>
                    <a:pt x="9196" y="21326"/>
                  </a:cubicBezTo>
                  <a:cubicBezTo>
                    <a:pt x="9347" y="21299"/>
                    <a:pt x="9498" y="21264"/>
                    <a:pt x="9651" y="21238"/>
                  </a:cubicBezTo>
                  <a:cubicBezTo>
                    <a:pt x="9805" y="21212"/>
                    <a:pt x="9960" y="21194"/>
                    <a:pt x="10113" y="21159"/>
                  </a:cubicBezTo>
                  <a:cubicBezTo>
                    <a:pt x="10266" y="21124"/>
                    <a:pt x="10417" y="21071"/>
                    <a:pt x="10566" y="21027"/>
                  </a:cubicBezTo>
                  <a:cubicBezTo>
                    <a:pt x="10715" y="20983"/>
                    <a:pt x="10862" y="20948"/>
                    <a:pt x="11024" y="20896"/>
                  </a:cubicBezTo>
                  <a:cubicBezTo>
                    <a:pt x="11186" y="20843"/>
                    <a:pt x="11363" y="20773"/>
                    <a:pt x="11540" y="20720"/>
                  </a:cubicBezTo>
                  <a:cubicBezTo>
                    <a:pt x="11717" y="20667"/>
                    <a:pt x="11894" y="20632"/>
                    <a:pt x="12071" y="20606"/>
                  </a:cubicBezTo>
                  <a:cubicBezTo>
                    <a:pt x="12248" y="20579"/>
                    <a:pt x="12425" y="20562"/>
                    <a:pt x="12604" y="20536"/>
                  </a:cubicBezTo>
                  <a:cubicBezTo>
                    <a:pt x="12783" y="20509"/>
                    <a:pt x="12964" y="20474"/>
                    <a:pt x="13137" y="20430"/>
                  </a:cubicBezTo>
                  <a:cubicBezTo>
                    <a:pt x="13310" y="20386"/>
                    <a:pt x="13474" y="20334"/>
                    <a:pt x="13638" y="20263"/>
                  </a:cubicBezTo>
                  <a:cubicBezTo>
                    <a:pt x="13802" y="20193"/>
                    <a:pt x="13966" y="20105"/>
                    <a:pt x="14130" y="20026"/>
                  </a:cubicBezTo>
                  <a:cubicBezTo>
                    <a:pt x="14294" y="19947"/>
                    <a:pt x="14458" y="19877"/>
                    <a:pt x="14626" y="19816"/>
                  </a:cubicBezTo>
                  <a:cubicBezTo>
                    <a:pt x="14794" y="19754"/>
                    <a:pt x="14967" y="19701"/>
                    <a:pt x="15144" y="19666"/>
                  </a:cubicBezTo>
                  <a:cubicBezTo>
                    <a:pt x="15321" y="19631"/>
                    <a:pt x="15502" y="19614"/>
                    <a:pt x="15669" y="19596"/>
                  </a:cubicBezTo>
                  <a:cubicBezTo>
                    <a:pt x="15835" y="19578"/>
                    <a:pt x="15986" y="19561"/>
                    <a:pt x="16158" y="19552"/>
                  </a:cubicBezTo>
                  <a:cubicBezTo>
                    <a:pt x="16331" y="19543"/>
                    <a:pt x="16525" y="19543"/>
                    <a:pt x="16707" y="19543"/>
                  </a:cubicBezTo>
                  <a:cubicBezTo>
                    <a:pt x="16888" y="19543"/>
                    <a:pt x="17056" y="19543"/>
                    <a:pt x="17220" y="19543"/>
                  </a:cubicBezTo>
                  <a:cubicBezTo>
                    <a:pt x="17384" y="19543"/>
                    <a:pt x="17544" y="19543"/>
                    <a:pt x="17708" y="19526"/>
                  </a:cubicBezTo>
                  <a:cubicBezTo>
                    <a:pt x="17872" y="19508"/>
                    <a:pt x="18040" y="19473"/>
                    <a:pt x="18213" y="19447"/>
                  </a:cubicBezTo>
                  <a:cubicBezTo>
                    <a:pt x="18386" y="19420"/>
                    <a:pt x="18563" y="19403"/>
                    <a:pt x="18735" y="19368"/>
                  </a:cubicBezTo>
                  <a:cubicBezTo>
                    <a:pt x="18908" y="19333"/>
                    <a:pt x="19076" y="19280"/>
                    <a:pt x="19236" y="19218"/>
                  </a:cubicBezTo>
                  <a:cubicBezTo>
                    <a:pt x="19396" y="19157"/>
                    <a:pt x="19547" y="19087"/>
                    <a:pt x="19692" y="18973"/>
                  </a:cubicBezTo>
                  <a:cubicBezTo>
                    <a:pt x="19836" y="18858"/>
                    <a:pt x="19974" y="18700"/>
                    <a:pt x="20115" y="18481"/>
                  </a:cubicBezTo>
                  <a:cubicBezTo>
                    <a:pt x="20255" y="18261"/>
                    <a:pt x="20397" y="17980"/>
                    <a:pt x="20542" y="17629"/>
                  </a:cubicBezTo>
                  <a:cubicBezTo>
                    <a:pt x="20687" y="17278"/>
                    <a:pt x="20833" y="16857"/>
                    <a:pt x="20958" y="16426"/>
                  </a:cubicBezTo>
                  <a:cubicBezTo>
                    <a:pt x="21084" y="15996"/>
                    <a:pt x="21187" y="15557"/>
                    <a:pt x="21278" y="15057"/>
                  </a:cubicBezTo>
                  <a:cubicBezTo>
                    <a:pt x="21369" y="14556"/>
                    <a:pt x="21446" y="13994"/>
                    <a:pt x="21498" y="13415"/>
                  </a:cubicBezTo>
                  <a:cubicBezTo>
                    <a:pt x="21550" y="12835"/>
                    <a:pt x="21576" y="12238"/>
                    <a:pt x="21584" y="11667"/>
                  </a:cubicBezTo>
                  <a:cubicBezTo>
                    <a:pt x="21593" y="11097"/>
                    <a:pt x="21584" y="10552"/>
                    <a:pt x="21543" y="10017"/>
                  </a:cubicBezTo>
                  <a:cubicBezTo>
                    <a:pt x="21502" y="9481"/>
                    <a:pt x="21429" y="8954"/>
                    <a:pt x="21332" y="8498"/>
                  </a:cubicBezTo>
                  <a:cubicBezTo>
                    <a:pt x="21235" y="8041"/>
                    <a:pt x="21114" y="7655"/>
                    <a:pt x="20987" y="7312"/>
                  </a:cubicBezTo>
                  <a:cubicBezTo>
                    <a:pt x="20859" y="6970"/>
                    <a:pt x="20725" y="6671"/>
                    <a:pt x="20574" y="6390"/>
                  </a:cubicBezTo>
                  <a:cubicBezTo>
                    <a:pt x="20423" y="6109"/>
                    <a:pt x="20255" y="5846"/>
                    <a:pt x="20099" y="5618"/>
                  </a:cubicBezTo>
                  <a:cubicBezTo>
                    <a:pt x="19944" y="5389"/>
                    <a:pt x="19802" y="5196"/>
                    <a:pt x="19646" y="4994"/>
                  </a:cubicBezTo>
                  <a:cubicBezTo>
                    <a:pt x="19491" y="4792"/>
                    <a:pt x="19322" y="4581"/>
                    <a:pt x="19169" y="4406"/>
                  </a:cubicBezTo>
                  <a:cubicBezTo>
                    <a:pt x="19016" y="4230"/>
                    <a:pt x="18878" y="4090"/>
                    <a:pt x="18735" y="3958"/>
                  </a:cubicBezTo>
                  <a:cubicBezTo>
                    <a:pt x="18593" y="3826"/>
                    <a:pt x="18446" y="3703"/>
                    <a:pt x="18295" y="3580"/>
                  </a:cubicBezTo>
                  <a:cubicBezTo>
                    <a:pt x="18144" y="3458"/>
                    <a:pt x="17989" y="3335"/>
                    <a:pt x="17831" y="3220"/>
                  </a:cubicBezTo>
                  <a:cubicBezTo>
                    <a:pt x="17674" y="3106"/>
                    <a:pt x="17514" y="3001"/>
                    <a:pt x="17348" y="2896"/>
                  </a:cubicBezTo>
                  <a:cubicBezTo>
                    <a:pt x="17181" y="2790"/>
                    <a:pt x="17009" y="2685"/>
                    <a:pt x="16830" y="2588"/>
                  </a:cubicBezTo>
                  <a:cubicBezTo>
                    <a:pt x="16651" y="2492"/>
                    <a:pt x="16465" y="2404"/>
                    <a:pt x="16279" y="2316"/>
                  </a:cubicBezTo>
                  <a:cubicBezTo>
                    <a:pt x="16094" y="2228"/>
                    <a:pt x="15908" y="2140"/>
                    <a:pt x="15751" y="2070"/>
                  </a:cubicBezTo>
                  <a:cubicBezTo>
                    <a:pt x="15593" y="2000"/>
                    <a:pt x="15464" y="1947"/>
                    <a:pt x="15330" y="1895"/>
                  </a:cubicBezTo>
                  <a:cubicBezTo>
                    <a:pt x="15196" y="1842"/>
                    <a:pt x="15058" y="1789"/>
                    <a:pt x="14924" y="1737"/>
                  </a:cubicBezTo>
                  <a:cubicBezTo>
                    <a:pt x="14790" y="1684"/>
                    <a:pt x="14661" y="1631"/>
                    <a:pt x="14527" y="1578"/>
                  </a:cubicBezTo>
                  <a:cubicBezTo>
                    <a:pt x="14393" y="1526"/>
                    <a:pt x="14255" y="1473"/>
                    <a:pt x="14115" y="1429"/>
                  </a:cubicBezTo>
                  <a:cubicBezTo>
                    <a:pt x="13974" y="1385"/>
                    <a:pt x="13832" y="1350"/>
                    <a:pt x="13694" y="1306"/>
                  </a:cubicBezTo>
                  <a:cubicBezTo>
                    <a:pt x="13556" y="1262"/>
                    <a:pt x="13422" y="1210"/>
                    <a:pt x="13288" y="1157"/>
                  </a:cubicBezTo>
                  <a:cubicBezTo>
                    <a:pt x="13154" y="1104"/>
                    <a:pt x="13020" y="1052"/>
                    <a:pt x="12884" y="999"/>
                  </a:cubicBezTo>
                  <a:cubicBezTo>
                    <a:pt x="12748" y="946"/>
                    <a:pt x="12610" y="894"/>
                    <a:pt x="12472" y="850"/>
                  </a:cubicBezTo>
                  <a:cubicBezTo>
                    <a:pt x="12334" y="806"/>
                    <a:pt x="12196" y="771"/>
                    <a:pt x="12056" y="727"/>
                  </a:cubicBezTo>
                  <a:cubicBezTo>
                    <a:pt x="11915" y="683"/>
                    <a:pt x="11773" y="630"/>
                    <a:pt x="11628" y="578"/>
                  </a:cubicBezTo>
                  <a:cubicBezTo>
                    <a:pt x="11484" y="525"/>
                    <a:pt x="11337" y="472"/>
                    <a:pt x="11192" y="428"/>
                  </a:cubicBezTo>
                  <a:cubicBezTo>
                    <a:pt x="11048" y="384"/>
                    <a:pt x="10905" y="349"/>
                    <a:pt x="10763" y="314"/>
                  </a:cubicBezTo>
                  <a:cubicBezTo>
                    <a:pt x="10620" y="279"/>
                    <a:pt x="10478" y="244"/>
                    <a:pt x="10290" y="200"/>
                  </a:cubicBezTo>
                  <a:cubicBezTo>
                    <a:pt x="10102" y="156"/>
                    <a:pt x="9869" y="103"/>
                    <a:pt x="9679" y="77"/>
                  </a:cubicBezTo>
                  <a:cubicBezTo>
                    <a:pt x="9489" y="51"/>
                    <a:pt x="9343" y="51"/>
                    <a:pt x="9196" y="42"/>
                  </a:cubicBezTo>
                  <a:cubicBezTo>
                    <a:pt x="9049" y="33"/>
                    <a:pt x="8902" y="16"/>
                    <a:pt x="8751" y="7"/>
                  </a:cubicBezTo>
                  <a:cubicBezTo>
                    <a:pt x="8600" y="-2"/>
                    <a:pt x="8445" y="-2"/>
                    <a:pt x="8283" y="7"/>
                  </a:cubicBezTo>
                  <a:cubicBezTo>
                    <a:pt x="8121" y="16"/>
                    <a:pt x="7953" y="33"/>
                    <a:pt x="7795" y="51"/>
                  </a:cubicBezTo>
                  <a:cubicBezTo>
                    <a:pt x="7638" y="68"/>
                    <a:pt x="7491" y="86"/>
                    <a:pt x="7331" y="112"/>
                  </a:cubicBezTo>
                  <a:cubicBezTo>
                    <a:pt x="7171" y="138"/>
                    <a:pt x="6999" y="174"/>
                    <a:pt x="6833" y="209"/>
                  </a:cubicBezTo>
                  <a:cubicBezTo>
                    <a:pt x="6666" y="244"/>
                    <a:pt x="6507" y="279"/>
                    <a:pt x="6351" y="314"/>
                  </a:cubicBezTo>
                  <a:cubicBezTo>
                    <a:pt x="6196" y="349"/>
                    <a:pt x="6045" y="384"/>
                    <a:pt x="5896" y="419"/>
                  </a:cubicBezTo>
                  <a:cubicBezTo>
                    <a:pt x="5747" y="455"/>
                    <a:pt x="5600" y="490"/>
                    <a:pt x="5419" y="534"/>
                  </a:cubicBezTo>
                  <a:cubicBezTo>
                    <a:pt x="5238" y="578"/>
                    <a:pt x="5022" y="630"/>
                    <a:pt x="4799" y="700"/>
                  </a:cubicBezTo>
                  <a:cubicBezTo>
                    <a:pt x="4577" y="771"/>
                    <a:pt x="4348" y="858"/>
                    <a:pt x="4167" y="946"/>
                  </a:cubicBezTo>
                  <a:cubicBezTo>
                    <a:pt x="3986" y="1034"/>
                    <a:pt x="3852" y="1122"/>
                    <a:pt x="3686" y="1245"/>
                  </a:cubicBezTo>
                  <a:cubicBezTo>
                    <a:pt x="3520" y="1368"/>
                    <a:pt x="3321" y="1526"/>
                    <a:pt x="3122" y="16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10577434" y="2557797"/>
              <a:ext cx="179488" cy="406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295" fill="norm" stroke="1" extrusionOk="0">
                  <a:moveTo>
                    <a:pt x="21298" y="3290"/>
                  </a:moveTo>
                  <a:cubicBezTo>
                    <a:pt x="20796" y="2736"/>
                    <a:pt x="20293" y="2182"/>
                    <a:pt x="20042" y="1573"/>
                  </a:cubicBezTo>
                  <a:cubicBezTo>
                    <a:pt x="19791" y="964"/>
                    <a:pt x="19791" y="299"/>
                    <a:pt x="19163" y="78"/>
                  </a:cubicBezTo>
                  <a:cubicBezTo>
                    <a:pt x="18535" y="-144"/>
                    <a:pt x="17279" y="78"/>
                    <a:pt x="15270" y="1130"/>
                  </a:cubicBezTo>
                  <a:cubicBezTo>
                    <a:pt x="13261" y="2182"/>
                    <a:pt x="10498" y="4065"/>
                    <a:pt x="7861" y="6059"/>
                  </a:cubicBezTo>
                  <a:cubicBezTo>
                    <a:pt x="5224" y="8053"/>
                    <a:pt x="2712" y="10158"/>
                    <a:pt x="1331" y="12262"/>
                  </a:cubicBezTo>
                  <a:cubicBezTo>
                    <a:pt x="-51" y="14367"/>
                    <a:pt x="-302" y="16471"/>
                    <a:pt x="326" y="18022"/>
                  </a:cubicBezTo>
                  <a:cubicBezTo>
                    <a:pt x="954" y="19573"/>
                    <a:pt x="2461" y="20570"/>
                    <a:pt x="4470" y="21013"/>
                  </a:cubicBezTo>
                  <a:cubicBezTo>
                    <a:pt x="6479" y="21456"/>
                    <a:pt x="8991" y="21345"/>
                    <a:pt x="11126" y="20902"/>
                  </a:cubicBezTo>
                  <a:cubicBezTo>
                    <a:pt x="13261" y="20459"/>
                    <a:pt x="15019" y="19684"/>
                    <a:pt x="16024" y="19019"/>
                  </a:cubicBezTo>
                  <a:cubicBezTo>
                    <a:pt x="17028" y="18354"/>
                    <a:pt x="17279" y="17801"/>
                    <a:pt x="17782" y="17247"/>
                  </a:cubicBezTo>
                  <a:cubicBezTo>
                    <a:pt x="18284" y="16693"/>
                    <a:pt x="19038" y="16139"/>
                    <a:pt x="18786" y="15973"/>
                  </a:cubicBezTo>
                  <a:cubicBezTo>
                    <a:pt x="18535" y="15807"/>
                    <a:pt x="17279" y="16028"/>
                    <a:pt x="16651" y="16416"/>
                  </a:cubicBezTo>
                  <a:cubicBezTo>
                    <a:pt x="16024" y="16804"/>
                    <a:pt x="16024" y="17358"/>
                    <a:pt x="16024" y="179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10922491" y="2557168"/>
              <a:ext cx="3763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600" fill="norm" stroke="1" extrusionOk="0">
                  <a:moveTo>
                    <a:pt x="14133" y="0"/>
                  </a:moveTo>
                  <a:cubicBezTo>
                    <a:pt x="9333" y="524"/>
                    <a:pt x="4533" y="1047"/>
                    <a:pt x="2133" y="2815"/>
                  </a:cubicBezTo>
                  <a:cubicBezTo>
                    <a:pt x="-267" y="4582"/>
                    <a:pt x="-267" y="7593"/>
                    <a:pt x="333" y="10407"/>
                  </a:cubicBezTo>
                  <a:cubicBezTo>
                    <a:pt x="933" y="13222"/>
                    <a:pt x="2133" y="15840"/>
                    <a:pt x="5733" y="17673"/>
                  </a:cubicBezTo>
                  <a:cubicBezTo>
                    <a:pt x="9333" y="19505"/>
                    <a:pt x="15333" y="20553"/>
                    <a:pt x="2133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10993244" y="2766718"/>
              <a:ext cx="55778" cy="139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258" fill="norm" stroke="1" extrusionOk="0">
                  <a:moveTo>
                    <a:pt x="16281" y="0"/>
                  </a:moveTo>
                  <a:cubicBezTo>
                    <a:pt x="10681" y="2901"/>
                    <a:pt x="5081" y="5803"/>
                    <a:pt x="2281" y="8704"/>
                  </a:cubicBezTo>
                  <a:cubicBezTo>
                    <a:pt x="-519" y="11606"/>
                    <a:pt x="-519" y="14507"/>
                    <a:pt x="1081" y="16764"/>
                  </a:cubicBezTo>
                  <a:cubicBezTo>
                    <a:pt x="2681" y="19021"/>
                    <a:pt x="5881" y="20633"/>
                    <a:pt x="9481" y="21116"/>
                  </a:cubicBezTo>
                  <a:cubicBezTo>
                    <a:pt x="13081" y="21600"/>
                    <a:pt x="17081" y="20955"/>
                    <a:pt x="19081" y="17409"/>
                  </a:cubicBezTo>
                  <a:cubicBezTo>
                    <a:pt x="21081" y="13863"/>
                    <a:pt x="21081" y="7415"/>
                    <a:pt x="21081" y="9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11156921" y="2550768"/>
              <a:ext cx="87940" cy="339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0" h="21357" fill="norm" stroke="1" extrusionOk="0">
                  <a:moveTo>
                    <a:pt x="10561" y="403"/>
                  </a:moveTo>
                  <a:cubicBezTo>
                    <a:pt x="8050" y="137"/>
                    <a:pt x="5538" y="-130"/>
                    <a:pt x="4031" y="70"/>
                  </a:cubicBezTo>
                  <a:cubicBezTo>
                    <a:pt x="2524" y="270"/>
                    <a:pt x="2022" y="937"/>
                    <a:pt x="2524" y="3403"/>
                  </a:cubicBezTo>
                  <a:cubicBezTo>
                    <a:pt x="3026" y="5870"/>
                    <a:pt x="4533" y="10137"/>
                    <a:pt x="5538" y="13137"/>
                  </a:cubicBezTo>
                  <a:cubicBezTo>
                    <a:pt x="6543" y="16137"/>
                    <a:pt x="7045" y="17870"/>
                    <a:pt x="8050" y="19137"/>
                  </a:cubicBezTo>
                  <a:cubicBezTo>
                    <a:pt x="9054" y="20403"/>
                    <a:pt x="10561" y="21203"/>
                    <a:pt x="12319" y="21337"/>
                  </a:cubicBezTo>
                  <a:cubicBezTo>
                    <a:pt x="14077" y="21470"/>
                    <a:pt x="16087" y="20937"/>
                    <a:pt x="17594" y="20203"/>
                  </a:cubicBezTo>
                  <a:cubicBezTo>
                    <a:pt x="19101" y="19470"/>
                    <a:pt x="20105" y="18537"/>
                    <a:pt x="20608" y="17737"/>
                  </a:cubicBezTo>
                  <a:cubicBezTo>
                    <a:pt x="21110" y="16937"/>
                    <a:pt x="21110" y="16270"/>
                    <a:pt x="18598" y="15537"/>
                  </a:cubicBezTo>
                  <a:cubicBezTo>
                    <a:pt x="16087" y="14803"/>
                    <a:pt x="11063" y="14003"/>
                    <a:pt x="7296" y="13670"/>
                  </a:cubicBezTo>
                  <a:cubicBezTo>
                    <a:pt x="3529" y="13337"/>
                    <a:pt x="1017" y="13470"/>
                    <a:pt x="263" y="14070"/>
                  </a:cubicBezTo>
                  <a:cubicBezTo>
                    <a:pt x="-490" y="14670"/>
                    <a:pt x="515" y="15737"/>
                    <a:pt x="1519" y="168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11297228" y="2511589"/>
              <a:ext cx="208994" cy="324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535" fill="norm" stroke="1" extrusionOk="0">
                  <a:moveTo>
                    <a:pt x="4525" y="17748"/>
                  </a:moveTo>
                  <a:cubicBezTo>
                    <a:pt x="4961" y="17047"/>
                    <a:pt x="5398" y="16345"/>
                    <a:pt x="5070" y="15854"/>
                  </a:cubicBezTo>
                  <a:cubicBezTo>
                    <a:pt x="4743" y="15364"/>
                    <a:pt x="3652" y="15083"/>
                    <a:pt x="2779" y="15223"/>
                  </a:cubicBezTo>
                  <a:cubicBezTo>
                    <a:pt x="1907" y="15364"/>
                    <a:pt x="1252" y="15925"/>
                    <a:pt x="816" y="16556"/>
                  </a:cubicBezTo>
                  <a:cubicBezTo>
                    <a:pt x="379" y="17187"/>
                    <a:pt x="161" y="17888"/>
                    <a:pt x="52" y="18590"/>
                  </a:cubicBezTo>
                  <a:cubicBezTo>
                    <a:pt x="-57" y="19291"/>
                    <a:pt x="-57" y="19992"/>
                    <a:pt x="707" y="20273"/>
                  </a:cubicBezTo>
                  <a:cubicBezTo>
                    <a:pt x="1470" y="20553"/>
                    <a:pt x="2998" y="20413"/>
                    <a:pt x="4961" y="20343"/>
                  </a:cubicBezTo>
                  <a:cubicBezTo>
                    <a:pt x="6925" y="20273"/>
                    <a:pt x="9325" y="20273"/>
                    <a:pt x="11288" y="19571"/>
                  </a:cubicBezTo>
                  <a:cubicBezTo>
                    <a:pt x="13252" y="18870"/>
                    <a:pt x="14779" y="17467"/>
                    <a:pt x="15761" y="15013"/>
                  </a:cubicBezTo>
                  <a:cubicBezTo>
                    <a:pt x="16743" y="12558"/>
                    <a:pt x="17179" y="9052"/>
                    <a:pt x="17398" y="6667"/>
                  </a:cubicBezTo>
                  <a:cubicBezTo>
                    <a:pt x="17616" y="4283"/>
                    <a:pt x="17616" y="3021"/>
                    <a:pt x="17398" y="1969"/>
                  </a:cubicBezTo>
                  <a:cubicBezTo>
                    <a:pt x="17179" y="917"/>
                    <a:pt x="16743" y="75"/>
                    <a:pt x="16416" y="5"/>
                  </a:cubicBezTo>
                  <a:cubicBezTo>
                    <a:pt x="16088" y="-65"/>
                    <a:pt x="15870" y="636"/>
                    <a:pt x="15870" y="3231"/>
                  </a:cubicBezTo>
                  <a:cubicBezTo>
                    <a:pt x="15870" y="5826"/>
                    <a:pt x="16088" y="10314"/>
                    <a:pt x="17070" y="13680"/>
                  </a:cubicBezTo>
                  <a:cubicBezTo>
                    <a:pt x="18052" y="17047"/>
                    <a:pt x="19798" y="19291"/>
                    <a:pt x="21543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10938393" y="3173118"/>
              <a:ext cx="21729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3600"/>
                    <a:pt x="-1443" y="7200"/>
                    <a:pt x="1502" y="10800"/>
                  </a:cubicBezTo>
                  <a:cubicBezTo>
                    <a:pt x="4448" y="14400"/>
                    <a:pt x="12302" y="18000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10934721" y="3133037"/>
              <a:ext cx="132793" cy="315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300" fill="norm" stroke="1" extrusionOk="0">
                  <a:moveTo>
                    <a:pt x="0" y="4425"/>
                  </a:moveTo>
                  <a:cubicBezTo>
                    <a:pt x="0" y="3567"/>
                    <a:pt x="0" y="2709"/>
                    <a:pt x="0" y="1922"/>
                  </a:cubicBezTo>
                  <a:cubicBezTo>
                    <a:pt x="0" y="1135"/>
                    <a:pt x="0" y="420"/>
                    <a:pt x="1543" y="134"/>
                  </a:cubicBezTo>
                  <a:cubicBezTo>
                    <a:pt x="3086" y="-152"/>
                    <a:pt x="6171" y="-9"/>
                    <a:pt x="8057" y="849"/>
                  </a:cubicBezTo>
                  <a:cubicBezTo>
                    <a:pt x="9943" y="1708"/>
                    <a:pt x="10629" y="3281"/>
                    <a:pt x="10971" y="4425"/>
                  </a:cubicBezTo>
                  <a:cubicBezTo>
                    <a:pt x="11314" y="5570"/>
                    <a:pt x="11314" y="6285"/>
                    <a:pt x="11314" y="7000"/>
                  </a:cubicBezTo>
                  <a:cubicBezTo>
                    <a:pt x="11314" y="7716"/>
                    <a:pt x="11314" y="8431"/>
                    <a:pt x="12857" y="9003"/>
                  </a:cubicBezTo>
                  <a:cubicBezTo>
                    <a:pt x="14400" y="9575"/>
                    <a:pt x="17486" y="10004"/>
                    <a:pt x="19200" y="10576"/>
                  </a:cubicBezTo>
                  <a:cubicBezTo>
                    <a:pt x="20914" y="11149"/>
                    <a:pt x="21257" y="11864"/>
                    <a:pt x="21429" y="13008"/>
                  </a:cubicBezTo>
                  <a:cubicBezTo>
                    <a:pt x="21600" y="14153"/>
                    <a:pt x="21600" y="15726"/>
                    <a:pt x="20400" y="17157"/>
                  </a:cubicBezTo>
                  <a:cubicBezTo>
                    <a:pt x="19200" y="18587"/>
                    <a:pt x="16800" y="19874"/>
                    <a:pt x="14571" y="20590"/>
                  </a:cubicBezTo>
                  <a:cubicBezTo>
                    <a:pt x="12343" y="21305"/>
                    <a:pt x="10286" y="21448"/>
                    <a:pt x="9257" y="21162"/>
                  </a:cubicBezTo>
                  <a:cubicBezTo>
                    <a:pt x="8229" y="20876"/>
                    <a:pt x="8229" y="20161"/>
                    <a:pt x="8229" y="19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11096941" y="3070029"/>
              <a:ext cx="199731" cy="286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326" fill="norm" stroke="1" extrusionOk="0">
                  <a:moveTo>
                    <a:pt x="10541" y="18085"/>
                  </a:moveTo>
                  <a:cubicBezTo>
                    <a:pt x="9859" y="17297"/>
                    <a:pt x="9177" y="16508"/>
                    <a:pt x="8268" y="15957"/>
                  </a:cubicBezTo>
                  <a:cubicBezTo>
                    <a:pt x="7358" y="15405"/>
                    <a:pt x="6221" y="15089"/>
                    <a:pt x="4857" y="15405"/>
                  </a:cubicBezTo>
                  <a:cubicBezTo>
                    <a:pt x="3493" y="15720"/>
                    <a:pt x="1901" y="16666"/>
                    <a:pt x="992" y="17533"/>
                  </a:cubicBezTo>
                  <a:cubicBezTo>
                    <a:pt x="82" y="18400"/>
                    <a:pt x="-145" y="19189"/>
                    <a:pt x="82" y="19898"/>
                  </a:cubicBezTo>
                  <a:cubicBezTo>
                    <a:pt x="310" y="20608"/>
                    <a:pt x="992" y="21238"/>
                    <a:pt x="2470" y="21317"/>
                  </a:cubicBezTo>
                  <a:cubicBezTo>
                    <a:pt x="3948" y="21396"/>
                    <a:pt x="6221" y="20923"/>
                    <a:pt x="8381" y="20844"/>
                  </a:cubicBezTo>
                  <a:cubicBezTo>
                    <a:pt x="10541" y="20765"/>
                    <a:pt x="12588" y="21081"/>
                    <a:pt x="14066" y="20765"/>
                  </a:cubicBezTo>
                  <a:cubicBezTo>
                    <a:pt x="15543" y="20450"/>
                    <a:pt x="16453" y="19504"/>
                    <a:pt x="17021" y="17139"/>
                  </a:cubicBezTo>
                  <a:cubicBezTo>
                    <a:pt x="17590" y="14774"/>
                    <a:pt x="17817" y="10990"/>
                    <a:pt x="17817" y="8231"/>
                  </a:cubicBezTo>
                  <a:cubicBezTo>
                    <a:pt x="17817" y="5472"/>
                    <a:pt x="17590" y="3738"/>
                    <a:pt x="17249" y="2319"/>
                  </a:cubicBezTo>
                  <a:cubicBezTo>
                    <a:pt x="16908" y="900"/>
                    <a:pt x="16453" y="-204"/>
                    <a:pt x="16226" y="32"/>
                  </a:cubicBezTo>
                  <a:cubicBezTo>
                    <a:pt x="15998" y="269"/>
                    <a:pt x="15998" y="1846"/>
                    <a:pt x="16339" y="4447"/>
                  </a:cubicBezTo>
                  <a:cubicBezTo>
                    <a:pt x="16680" y="7049"/>
                    <a:pt x="17362" y="10675"/>
                    <a:pt x="18272" y="13276"/>
                  </a:cubicBezTo>
                  <a:cubicBezTo>
                    <a:pt x="19181" y="15878"/>
                    <a:pt x="20318" y="17454"/>
                    <a:pt x="21455" y="19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11360812" y="3175992"/>
              <a:ext cx="94610" cy="130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134" fill="norm" stroke="1" extrusionOk="0">
                  <a:moveTo>
                    <a:pt x="14255" y="5705"/>
                  </a:moveTo>
                  <a:cubicBezTo>
                    <a:pt x="12815" y="4334"/>
                    <a:pt x="11375" y="2963"/>
                    <a:pt x="9695" y="1763"/>
                  </a:cubicBezTo>
                  <a:cubicBezTo>
                    <a:pt x="8015" y="563"/>
                    <a:pt x="6095" y="-466"/>
                    <a:pt x="4415" y="220"/>
                  </a:cubicBezTo>
                  <a:cubicBezTo>
                    <a:pt x="2735" y="905"/>
                    <a:pt x="1295" y="3305"/>
                    <a:pt x="575" y="6391"/>
                  </a:cubicBezTo>
                  <a:cubicBezTo>
                    <a:pt x="-145" y="9477"/>
                    <a:pt x="-145" y="13248"/>
                    <a:pt x="335" y="15991"/>
                  </a:cubicBezTo>
                  <a:cubicBezTo>
                    <a:pt x="815" y="18734"/>
                    <a:pt x="1775" y="20448"/>
                    <a:pt x="3695" y="20277"/>
                  </a:cubicBezTo>
                  <a:cubicBezTo>
                    <a:pt x="5615" y="20105"/>
                    <a:pt x="8495" y="18048"/>
                    <a:pt x="11615" y="17877"/>
                  </a:cubicBezTo>
                  <a:cubicBezTo>
                    <a:pt x="14735" y="17705"/>
                    <a:pt x="18095" y="19420"/>
                    <a:pt x="21455" y="211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11474471" y="3166854"/>
              <a:ext cx="76201" cy="151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55" fill="norm" stroke="1" extrusionOk="0">
                  <a:moveTo>
                    <a:pt x="0" y="11220"/>
                  </a:moveTo>
                  <a:cubicBezTo>
                    <a:pt x="600" y="12660"/>
                    <a:pt x="1200" y="14100"/>
                    <a:pt x="1500" y="15972"/>
                  </a:cubicBezTo>
                  <a:cubicBezTo>
                    <a:pt x="1800" y="17844"/>
                    <a:pt x="1800" y="20148"/>
                    <a:pt x="1800" y="20580"/>
                  </a:cubicBezTo>
                  <a:cubicBezTo>
                    <a:pt x="1800" y="21012"/>
                    <a:pt x="1800" y="19572"/>
                    <a:pt x="2700" y="16116"/>
                  </a:cubicBezTo>
                  <a:cubicBezTo>
                    <a:pt x="3600" y="12660"/>
                    <a:pt x="5400" y="7188"/>
                    <a:pt x="7200" y="3876"/>
                  </a:cubicBezTo>
                  <a:cubicBezTo>
                    <a:pt x="9000" y="564"/>
                    <a:pt x="10800" y="-588"/>
                    <a:pt x="12000" y="276"/>
                  </a:cubicBezTo>
                  <a:cubicBezTo>
                    <a:pt x="13200" y="1140"/>
                    <a:pt x="13800" y="4020"/>
                    <a:pt x="15300" y="6612"/>
                  </a:cubicBezTo>
                  <a:cubicBezTo>
                    <a:pt x="16800" y="9204"/>
                    <a:pt x="19200" y="11508"/>
                    <a:pt x="21600" y="13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11559138" y="3160485"/>
              <a:ext cx="175684" cy="144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8" fill="norm" stroke="1" extrusionOk="0">
                  <a:moveTo>
                    <a:pt x="2863" y="7396"/>
                  </a:moveTo>
                  <a:cubicBezTo>
                    <a:pt x="2863" y="5853"/>
                    <a:pt x="2863" y="4311"/>
                    <a:pt x="2472" y="4311"/>
                  </a:cubicBezTo>
                  <a:cubicBezTo>
                    <a:pt x="2082" y="4311"/>
                    <a:pt x="1301" y="5853"/>
                    <a:pt x="781" y="8168"/>
                  </a:cubicBezTo>
                  <a:cubicBezTo>
                    <a:pt x="260" y="10482"/>
                    <a:pt x="0" y="13568"/>
                    <a:pt x="0" y="15882"/>
                  </a:cubicBezTo>
                  <a:cubicBezTo>
                    <a:pt x="0" y="18196"/>
                    <a:pt x="260" y="19739"/>
                    <a:pt x="1041" y="20511"/>
                  </a:cubicBezTo>
                  <a:cubicBezTo>
                    <a:pt x="1822" y="21282"/>
                    <a:pt x="3123" y="21282"/>
                    <a:pt x="4684" y="19893"/>
                  </a:cubicBezTo>
                  <a:cubicBezTo>
                    <a:pt x="6246" y="18505"/>
                    <a:pt x="8067" y="15728"/>
                    <a:pt x="9889" y="12796"/>
                  </a:cubicBezTo>
                  <a:cubicBezTo>
                    <a:pt x="11711" y="9865"/>
                    <a:pt x="13533" y="6779"/>
                    <a:pt x="14313" y="4465"/>
                  </a:cubicBezTo>
                  <a:cubicBezTo>
                    <a:pt x="15094" y="2151"/>
                    <a:pt x="14834" y="608"/>
                    <a:pt x="14053" y="145"/>
                  </a:cubicBezTo>
                  <a:cubicBezTo>
                    <a:pt x="13272" y="-318"/>
                    <a:pt x="11971" y="299"/>
                    <a:pt x="10800" y="2459"/>
                  </a:cubicBezTo>
                  <a:cubicBezTo>
                    <a:pt x="9629" y="4619"/>
                    <a:pt x="8588" y="8322"/>
                    <a:pt x="8067" y="11099"/>
                  </a:cubicBezTo>
                  <a:cubicBezTo>
                    <a:pt x="7547" y="13876"/>
                    <a:pt x="7547" y="15728"/>
                    <a:pt x="8198" y="16808"/>
                  </a:cubicBezTo>
                  <a:cubicBezTo>
                    <a:pt x="8848" y="17888"/>
                    <a:pt x="10149" y="18196"/>
                    <a:pt x="12492" y="17888"/>
                  </a:cubicBezTo>
                  <a:cubicBezTo>
                    <a:pt x="14834" y="17579"/>
                    <a:pt x="18217" y="16653"/>
                    <a:pt x="21600" y="15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4" name="Drawing"/>
          <p:cNvGrpSpPr/>
          <p:nvPr/>
        </p:nvGrpSpPr>
        <p:grpSpPr>
          <a:xfrm>
            <a:off x="282756" y="1450922"/>
            <a:ext cx="12048945" cy="8033134"/>
            <a:chOff x="0" y="0"/>
            <a:chExt cx="12048943" cy="8033133"/>
          </a:xfrm>
        </p:grpSpPr>
        <p:sp>
          <p:nvSpPr>
            <p:cNvPr id="663" name="Line"/>
            <p:cNvSpPr/>
            <p:nvPr/>
          </p:nvSpPr>
          <p:spPr>
            <a:xfrm>
              <a:off x="2200093" y="0"/>
              <a:ext cx="114301" cy="390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21600" y="1930"/>
                  </a:moveTo>
                  <a:cubicBezTo>
                    <a:pt x="20000" y="996"/>
                    <a:pt x="18400" y="62"/>
                    <a:pt x="17600" y="3"/>
                  </a:cubicBezTo>
                  <a:cubicBezTo>
                    <a:pt x="16800" y="-55"/>
                    <a:pt x="16800" y="762"/>
                    <a:pt x="15200" y="2922"/>
                  </a:cubicBezTo>
                  <a:cubicBezTo>
                    <a:pt x="13600" y="5082"/>
                    <a:pt x="10400" y="8585"/>
                    <a:pt x="7600" y="11913"/>
                  </a:cubicBezTo>
                  <a:cubicBezTo>
                    <a:pt x="4800" y="15240"/>
                    <a:pt x="2400" y="18393"/>
                    <a:pt x="0" y="21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2400324" y="64610"/>
              <a:ext cx="15670" cy="357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7" h="21600" fill="norm" stroke="1" extrusionOk="0">
                  <a:moveTo>
                    <a:pt x="11887" y="1278"/>
                  </a:moveTo>
                  <a:cubicBezTo>
                    <a:pt x="14587" y="639"/>
                    <a:pt x="17287" y="0"/>
                    <a:pt x="15937" y="0"/>
                  </a:cubicBezTo>
                  <a:cubicBezTo>
                    <a:pt x="14587" y="0"/>
                    <a:pt x="9187" y="639"/>
                    <a:pt x="5137" y="3004"/>
                  </a:cubicBezTo>
                  <a:cubicBezTo>
                    <a:pt x="1087" y="5368"/>
                    <a:pt x="-1613" y="9458"/>
                    <a:pt x="1087" y="12845"/>
                  </a:cubicBezTo>
                  <a:cubicBezTo>
                    <a:pt x="3787" y="16232"/>
                    <a:pt x="11887" y="18916"/>
                    <a:pt x="199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2149293" y="85777"/>
              <a:ext cx="2984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85" y="16000"/>
                    <a:pt x="3370" y="10400"/>
                    <a:pt x="6970" y="6800"/>
                  </a:cubicBezTo>
                  <a:cubicBezTo>
                    <a:pt x="10570" y="3200"/>
                    <a:pt x="16085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2558718" y="252579"/>
              <a:ext cx="123976" cy="240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307" fill="norm" stroke="1" extrusionOk="0">
                  <a:moveTo>
                    <a:pt x="21086" y="976"/>
                  </a:moveTo>
                  <a:cubicBezTo>
                    <a:pt x="17126" y="412"/>
                    <a:pt x="13166" y="-151"/>
                    <a:pt x="9566" y="37"/>
                  </a:cubicBezTo>
                  <a:cubicBezTo>
                    <a:pt x="5966" y="225"/>
                    <a:pt x="2726" y="1164"/>
                    <a:pt x="1106" y="2197"/>
                  </a:cubicBezTo>
                  <a:cubicBezTo>
                    <a:pt x="-514" y="3230"/>
                    <a:pt x="-514" y="4357"/>
                    <a:pt x="2186" y="6423"/>
                  </a:cubicBezTo>
                  <a:cubicBezTo>
                    <a:pt x="4886" y="8489"/>
                    <a:pt x="10286" y="11494"/>
                    <a:pt x="12266" y="14030"/>
                  </a:cubicBezTo>
                  <a:cubicBezTo>
                    <a:pt x="14246" y="16566"/>
                    <a:pt x="12806" y="18632"/>
                    <a:pt x="11186" y="19852"/>
                  </a:cubicBezTo>
                  <a:cubicBezTo>
                    <a:pt x="9566" y="21073"/>
                    <a:pt x="7766" y="21449"/>
                    <a:pt x="6326" y="21261"/>
                  </a:cubicBezTo>
                  <a:cubicBezTo>
                    <a:pt x="4886" y="21073"/>
                    <a:pt x="3806" y="20322"/>
                    <a:pt x="3446" y="19571"/>
                  </a:cubicBezTo>
                  <a:cubicBezTo>
                    <a:pt x="3086" y="18819"/>
                    <a:pt x="3446" y="18068"/>
                    <a:pt x="3806" y="17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2873193" y="225477"/>
              <a:ext cx="952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2885893" y="358827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3514543" y="15927"/>
              <a:ext cx="254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4070"/>
                    <a:pt x="18000" y="8139"/>
                    <a:pt x="14400" y="11739"/>
                  </a:cubicBezTo>
                  <a:cubicBezTo>
                    <a:pt x="10800" y="15339"/>
                    <a:pt x="5400" y="1847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3565343" y="54027"/>
              <a:ext cx="139701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1964"/>
                    <a:pt x="14400" y="3927"/>
                    <a:pt x="11291" y="6405"/>
                  </a:cubicBezTo>
                  <a:cubicBezTo>
                    <a:pt x="8182" y="8883"/>
                    <a:pt x="5564" y="11875"/>
                    <a:pt x="3764" y="14494"/>
                  </a:cubicBezTo>
                  <a:cubicBezTo>
                    <a:pt x="1964" y="17112"/>
                    <a:pt x="982" y="1935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3689852" y="333427"/>
              <a:ext cx="110442" cy="237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1" h="21481" fill="norm" stroke="1" extrusionOk="0">
                  <a:moveTo>
                    <a:pt x="20871" y="0"/>
                  </a:moveTo>
                  <a:cubicBezTo>
                    <a:pt x="16871" y="0"/>
                    <a:pt x="12871" y="0"/>
                    <a:pt x="9071" y="1434"/>
                  </a:cubicBezTo>
                  <a:cubicBezTo>
                    <a:pt x="5271" y="2867"/>
                    <a:pt x="1671" y="5735"/>
                    <a:pt x="471" y="9080"/>
                  </a:cubicBezTo>
                  <a:cubicBezTo>
                    <a:pt x="-729" y="12425"/>
                    <a:pt x="471" y="16248"/>
                    <a:pt x="2871" y="18446"/>
                  </a:cubicBezTo>
                  <a:cubicBezTo>
                    <a:pt x="5271" y="20644"/>
                    <a:pt x="8871" y="21218"/>
                    <a:pt x="11671" y="21409"/>
                  </a:cubicBezTo>
                  <a:cubicBezTo>
                    <a:pt x="14471" y="21600"/>
                    <a:pt x="16471" y="21409"/>
                    <a:pt x="18071" y="20835"/>
                  </a:cubicBezTo>
                  <a:cubicBezTo>
                    <a:pt x="19671" y="20262"/>
                    <a:pt x="20871" y="19306"/>
                    <a:pt x="20671" y="18542"/>
                  </a:cubicBezTo>
                  <a:cubicBezTo>
                    <a:pt x="20471" y="17777"/>
                    <a:pt x="18871" y="17204"/>
                    <a:pt x="15671" y="16439"/>
                  </a:cubicBezTo>
                  <a:cubicBezTo>
                    <a:pt x="12471" y="15674"/>
                    <a:pt x="7671" y="14719"/>
                    <a:pt x="2871" y="137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4835343" y="142927"/>
              <a:ext cx="635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960"/>
                    <a:pt x="7200" y="9920"/>
                    <a:pt x="3600" y="13520"/>
                  </a:cubicBezTo>
                  <a:cubicBezTo>
                    <a:pt x="0" y="17120"/>
                    <a:pt x="0" y="193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4961121" y="144088"/>
              <a:ext cx="20273" cy="278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7" h="21349" fill="norm" stroke="1" extrusionOk="0">
                  <a:moveTo>
                    <a:pt x="7727" y="1373"/>
                  </a:moveTo>
                  <a:cubicBezTo>
                    <a:pt x="14207" y="561"/>
                    <a:pt x="20687" y="-251"/>
                    <a:pt x="20687" y="74"/>
                  </a:cubicBezTo>
                  <a:cubicBezTo>
                    <a:pt x="20687" y="399"/>
                    <a:pt x="14207" y="1860"/>
                    <a:pt x="8807" y="5027"/>
                  </a:cubicBezTo>
                  <a:cubicBezTo>
                    <a:pt x="3407" y="8194"/>
                    <a:pt x="-913" y="13066"/>
                    <a:pt x="167" y="16071"/>
                  </a:cubicBezTo>
                  <a:cubicBezTo>
                    <a:pt x="1247" y="19075"/>
                    <a:pt x="7727" y="20212"/>
                    <a:pt x="14207" y="21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4768584" y="142927"/>
              <a:ext cx="327110" cy="47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050" fill="norm" stroke="1" extrusionOk="0">
                  <a:moveTo>
                    <a:pt x="1469" y="19722"/>
                  </a:moveTo>
                  <a:cubicBezTo>
                    <a:pt x="772" y="20661"/>
                    <a:pt x="75" y="21600"/>
                    <a:pt x="6" y="20661"/>
                  </a:cubicBezTo>
                  <a:cubicBezTo>
                    <a:pt x="-64" y="19722"/>
                    <a:pt x="493" y="16904"/>
                    <a:pt x="3281" y="13148"/>
                  </a:cubicBezTo>
                  <a:cubicBezTo>
                    <a:pt x="6068" y="9391"/>
                    <a:pt x="11084" y="4696"/>
                    <a:pt x="14499" y="2348"/>
                  </a:cubicBezTo>
                  <a:cubicBezTo>
                    <a:pt x="17913" y="0"/>
                    <a:pt x="19724" y="0"/>
                    <a:pt x="215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5092280" y="387090"/>
              <a:ext cx="124064" cy="163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115" fill="norm" stroke="1" extrusionOk="0">
                  <a:moveTo>
                    <a:pt x="21101" y="1271"/>
                  </a:moveTo>
                  <a:cubicBezTo>
                    <a:pt x="16061" y="450"/>
                    <a:pt x="11021" y="-370"/>
                    <a:pt x="7241" y="177"/>
                  </a:cubicBezTo>
                  <a:cubicBezTo>
                    <a:pt x="3461" y="724"/>
                    <a:pt x="941" y="2638"/>
                    <a:pt x="221" y="6055"/>
                  </a:cubicBezTo>
                  <a:cubicBezTo>
                    <a:pt x="-499" y="9473"/>
                    <a:pt x="581" y="14395"/>
                    <a:pt x="2921" y="17265"/>
                  </a:cubicBezTo>
                  <a:cubicBezTo>
                    <a:pt x="5261" y="20136"/>
                    <a:pt x="8861" y="20957"/>
                    <a:pt x="11741" y="21093"/>
                  </a:cubicBezTo>
                  <a:cubicBezTo>
                    <a:pt x="14621" y="21230"/>
                    <a:pt x="16781" y="20683"/>
                    <a:pt x="18941" y="20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5368743" y="276277"/>
              <a:ext cx="107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5362393" y="365177"/>
              <a:ext cx="146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5832053" y="101563"/>
              <a:ext cx="139941" cy="255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1" h="21412" fill="norm" stroke="1" extrusionOk="0">
                  <a:moveTo>
                    <a:pt x="21001" y="1867"/>
                  </a:moveTo>
                  <a:cubicBezTo>
                    <a:pt x="17507" y="981"/>
                    <a:pt x="14013" y="96"/>
                    <a:pt x="10360" y="8"/>
                  </a:cubicBezTo>
                  <a:cubicBezTo>
                    <a:pt x="6707" y="-81"/>
                    <a:pt x="2895" y="627"/>
                    <a:pt x="1148" y="1512"/>
                  </a:cubicBezTo>
                  <a:cubicBezTo>
                    <a:pt x="-599" y="2398"/>
                    <a:pt x="-281" y="3460"/>
                    <a:pt x="1625" y="5319"/>
                  </a:cubicBezTo>
                  <a:cubicBezTo>
                    <a:pt x="3530" y="7178"/>
                    <a:pt x="7025" y="9834"/>
                    <a:pt x="9407" y="12312"/>
                  </a:cubicBezTo>
                  <a:cubicBezTo>
                    <a:pt x="11789" y="14791"/>
                    <a:pt x="13060" y="17093"/>
                    <a:pt x="13219" y="18598"/>
                  </a:cubicBezTo>
                  <a:cubicBezTo>
                    <a:pt x="13377" y="20103"/>
                    <a:pt x="12425" y="20811"/>
                    <a:pt x="11154" y="21165"/>
                  </a:cubicBezTo>
                  <a:cubicBezTo>
                    <a:pt x="9883" y="21519"/>
                    <a:pt x="8295" y="21519"/>
                    <a:pt x="7025" y="20988"/>
                  </a:cubicBezTo>
                  <a:cubicBezTo>
                    <a:pt x="5754" y="20457"/>
                    <a:pt x="4801" y="19394"/>
                    <a:pt x="3848" y="18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5832293" y="108733"/>
              <a:ext cx="2540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5220" y="12582"/>
                    <a:pt x="10440" y="4867"/>
                    <a:pt x="14040" y="1782"/>
                  </a:cubicBezTo>
                  <a:cubicBezTo>
                    <a:pt x="17640" y="-1304"/>
                    <a:pt x="19620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6016443" y="130227"/>
              <a:ext cx="279401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09" y="2504"/>
                    <a:pt x="17018" y="5009"/>
                    <a:pt x="14400" y="7722"/>
                  </a:cubicBezTo>
                  <a:cubicBezTo>
                    <a:pt x="11782" y="10435"/>
                    <a:pt x="8836" y="13357"/>
                    <a:pt x="6382" y="15704"/>
                  </a:cubicBezTo>
                  <a:cubicBezTo>
                    <a:pt x="3927" y="18052"/>
                    <a:pt x="1964" y="198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6246489" y="211049"/>
              <a:ext cx="208105" cy="372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456" fill="norm" stroke="1" extrusionOk="0">
                  <a:moveTo>
                    <a:pt x="21451" y="100"/>
                  </a:moveTo>
                  <a:cubicBezTo>
                    <a:pt x="20142" y="-22"/>
                    <a:pt x="18833" y="-144"/>
                    <a:pt x="17196" y="466"/>
                  </a:cubicBezTo>
                  <a:cubicBezTo>
                    <a:pt x="15560" y="1076"/>
                    <a:pt x="13596" y="2419"/>
                    <a:pt x="11196" y="4615"/>
                  </a:cubicBezTo>
                  <a:cubicBezTo>
                    <a:pt x="8796" y="6812"/>
                    <a:pt x="5960" y="9863"/>
                    <a:pt x="3996" y="12303"/>
                  </a:cubicBezTo>
                  <a:cubicBezTo>
                    <a:pt x="2033" y="14744"/>
                    <a:pt x="942" y="16575"/>
                    <a:pt x="396" y="17917"/>
                  </a:cubicBezTo>
                  <a:cubicBezTo>
                    <a:pt x="-149" y="19259"/>
                    <a:pt x="-149" y="20114"/>
                    <a:pt x="506" y="20663"/>
                  </a:cubicBezTo>
                  <a:cubicBezTo>
                    <a:pt x="1160" y="21212"/>
                    <a:pt x="2469" y="21456"/>
                    <a:pt x="4324" y="21456"/>
                  </a:cubicBezTo>
                  <a:cubicBezTo>
                    <a:pt x="6178" y="21456"/>
                    <a:pt x="8578" y="21212"/>
                    <a:pt x="10324" y="20724"/>
                  </a:cubicBezTo>
                  <a:cubicBezTo>
                    <a:pt x="12069" y="20236"/>
                    <a:pt x="13160" y="19503"/>
                    <a:pt x="13706" y="18771"/>
                  </a:cubicBezTo>
                  <a:cubicBezTo>
                    <a:pt x="14251" y="18039"/>
                    <a:pt x="14251" y="17307"/>
                    <a:pt x="12287" y="16697"/>
                  </a:cubicBezTo>
                  <a:cubicBezTo>
                    <a:pt x="10324" y="16087"/>
                    <a:pt x="6396" y="15598"/>
                    <a:pt x="2469" y="15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1928340" y="1518913"/>
              <a:ext cx="335254" cy="377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297" fill="norm" stroke="1" extrusionOk="0">
                  <a:moveTo>
                    <a:pt x="21517" y="469"/>
                  </a:moveTo>
                  <a:cubicBezTo>
                    <a:pt x="19208" y="111"/>
                    <a:pt x="16898" y="-247"/>
                    <a:pt x="14589" y="230"/>
                  </a:cubicBezTo>
                  <a:cubicBezTo>
                    <a:pt x="12279" y="708"/>
                    <a:pt x="9970" y="2020"/>
                    <a:pt x="7660" y="4407"/>
                  </a:cubicBezTo>
                  <a:cubicBezTo>
                    <a:pt x="5351" y="6794"/>
                    <a:pt x="3042" y="10255"/>
                    <a:pt x="1751" y="12701"/>
                  </a:cubicBezTo>
                  <a:cubicBezTo>
                    <a:pt x="460" y="15147"/>
                    <a:pt x="189" y="16580"/>
                    <a:pt x="53" y="17594"/>
                  </a:cubicBezTo>
                  <a:cubicBezTo>
                    <a:pt x="-83" y="18608"/>
                    <a:pt x="-83" y="19205"/>
                    <a:pt x="1683" y="19861"/>
                  </a:cubicBezTo>
                  <a:cubicBezTo>
                    <a:pt x="3449" y="20518"/>
                    <a:pt x="6981" y="21234"/>
                    <a:pt x="10038" y="21293"/>
                  </a:cubicBezTo>
                  <a:cubicBezTo>
                    <a:pt x="13094" y="21353"/>
                    <a:pt x="15675" y="20756"/>
                    <a:pt x="18257" y="20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2435043" y="1705027"/>
              <a:ext cx="457201" cy="47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3" fill="norm" stroke="1" extrusionOk="0">
                  <a:moveTo>
                    <a:pt x="1200" y="19722"/>
                  </a:moveTo>
                  <a:cubicBezTo>
                    <a:pt x="600" y="19722"/>
                    <a:pt x="0" y="19722"/>
                    <a:pt x="0" y="20191"/>
                  </a:cubicBezTo>
                  <a:cubicBezTo>
                    <a:pt x="0" y="20661"/>
                    <a:pt x="600" y="21600"/>
                    <a:pt x="2500" y="20661"/>
                  </a:cubicBezTo>
                  <a:cubicBezTo>
                    <a:pt x="4400" y="19722"/>
                    <a:pt x="7600" y="16904"/>
                    <a:pt x="11000" y="13148"/>
                  </a:cubicBezTo>
                  <a:cubicBezTo>
                    <a:pt x="14400" y="9391"/>
                    <a:pt x="18000" y="469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2835093" y="1603427"/>
              <a:ext cx="134973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7" h="21600" fill="norm" stroke="1" extrusionOk="0">
                  <a:moveTo>
                    <a:pt x="0" y="0"/>
                  </a:moveTo>
                  <a:cubicBezTo>
                    <a:pt x="5481" y="1516"/>
                    <a:pt x="10961" y="3032"/>
                    <a:pt x="14991" y="5211"/>
                  </a:cubicBezTo>
                  <a:cubicBezTo>
                    <a:pt x="19021" y="7389"/>
                    <a:pt x="21600" y="10232"/>
                    <a:pt x="20149" y="13074"/>
                  </a:cubicBezTo>
                  <a:cubicBezTo>
                    <a:pt x="18699" y="15916"/>
                    <a:pt x="13218" y="18758"/>
                    <a:pt x="773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3368225" y="1523419"/>
              <a:ext cx="162861" cy="287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140" fill="norm" stroke="1" extrusionOk="0">
                  <a:moveTo>
                    <a:pt x="17260" y="3076"/>
                  </a:moveTo>
                  <a:cubicBezTo>
                    <a:pt x="16986" y="1989"/>
                    <a:pt x="16713" y="901"/>
                    <a:pt x="15893" y="357"/>
                  </a:cubicBezTo>
                  <a:cubicBezTo>
                    <a:pt x="15072" y="-187"/>
                    <a:pt x="13705" y="-187"/>
                    <a:pt x="11381" y="901"/>
                  </a:cubicBezTo>
                  <a:cubicBezTo>
                    <a:pt x="9057" y="1989"/>
                    <a:pt x="5776" y="4164"/>
                    <a:pt x="3452" y="7194"/>
                  </a:cubicBezTo>
                  <a:cubicBezTo>
                    <a:pt x="1128" y="10225"/>
                    <a:pt x="-239" y="14109"/>
                    <a:pt x="34" y="16673"/>
                  </a:cubicBezTo>
                  <a:cubicBezTo>
                    <a:pt x="308" y="19237"/>
                    <a:pt x="2222" y="20481"/>
                    <a:pt x="4683" y="20947"/>
                  </a:cubicBezTo>
                  <a:cubicBezTo>
                    <a:pt x="7143" y="21413"/>
                    <a:pt x="10151" y="21102"/>
                    <a:pt x="13022" y="19237"/>
                  </a:cubicBezTo>
                  <a:cubicBezTo>
                    <a:pt x="15893" y="17373"/>
                    <a:pt x="18627" y="13954"/>
                    <a:pt x="19994" y="11390"/>
                  </a:cubicBezTo>
                  <a:cubicBezTo>
                    <a:pt x="21361" y="8826"/>
                    <a:pt x="21361" y="7117"/>
                    <a:pt x="20131" y="5640"/>
                  </a:cubicBezTo>
                  <a:cubicBezTo>
                    <a:pt x="18900" y="4164"/>
                    <a:pt x="16439" y="2921"/>
                    <a:pt x="14389" y="2377"/>
                  </a:cubicBezTo>
                  <a:cubicBezTo>
                    <a:pt x="12338" y="1833"/>
                    <a:pt x="10698" y="1989"/>
                    <a:pt x="10288" y="2377"/>
                  </a:cubicBezTo>
                  <a:cubicBezTo>
                    <a:pt x="9877" y="2766"/>
                    <a:pt x="10698" y="3387"/>
                    <a:pt x="11518" y="40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3987009" y="1634632"/>
              <a:ext cx="92685" cy="151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215" fill="norm" stroke="1" extrusionOk="0">
                  <a:moveTo>
                    <a:pt x="21018" y="2739"/>
                  </a:moveTo>
                  <a:cubicBezTo>
                    <a:pt x="19578" y="1555"/>
                    <a:pt x="18138" y="372"/>
                    <a:pt x="14538" y="76"/>
                  </a:cubicBezTo>
                  <a:cubicBezTo>
                    <a:pt x="10938" y="-220"/>
                    <a:pt x="5178" y="372"/>
                    <a:pt x="2298" y="1407"/>
                  </a:cubicBezTo>
                  <a:cubicBezTo>
                    <a:pt x="-582" y="2443"/>
                    <a:pt x="-582" y="3922"/>
                    <a:pt x="1338" y="5550"/>
                  </a:cubicBezTo>
                  <a:cubicBezTo>
                    <a:pt x="3258" y="7177"/>
                    <a:pt x="7098" y="8953"/>
                    <a:pt x="9978" y="10284"/>
                  </a:cubicBezTo>
                  <a:cubicBezTo>
                    <a:pt x="12858" y="11616"/>
                    <a:pt x="14778" y="12503"/>
                    <a:pt x="15978" y="13687"/>
                  </a:cubicBezTo>
                  <a:cubicBezTo>
                    <a:pt x="17178" y="14870"/>
                    <a:pt x="17658" y="16350"/>
                    <a:pt x="16698" y="17681"/>
                  </a:cubicBezTo>
                  <a:cubicBezTo>
                    <a:pt x="15738" y="19013"/>
                    <a:pt x="13338" y="20196"/>
                    <a:pt x="10698" y="20788"/>
                  </a:cubicBezTo>
                  <a:cubicBezTo>
                    <a:pt x="8058" y="21380"/>
                    <a:pt x="5178" y="21380"/>
                    <a:pt x="3738" y="20640"/>
                  </a:cubicBezTo>
                  <a:cubicBezTo>
                    <a:pt x="2298" y="19901"/>
                    <a:pt x="2298" y="18421"/>
                    <a:pt x="2298" y="16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4111443" y="1660577"/>
              <a:ext cx="88901" cy="139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1" fill="norm" stroke="1" extrusionOk="0">
                  <a:moveTo>
                    <a:pt x="0" y="0"/>
                  </a:moveTo>
                  <a:cubicBezTo>
                    <a:pt x="1543" y="2901"/>
                    <a:pt x="3086" y="5803"/>
                    <a:pt x="3857" y="8382"/>
                  </a:cubicBezTo>
                  <a:cubicBezTo>
                    <a:pt x="4629" y="10961"/>
                    <a:pt x="4629" y="13218"/>
                    <a:pt x="4114" y="15636"/>
                  </a:cubicBezTo>
                  <a:cubicBezTo>
                    <a:pt x="3600" y="18054"/>
                    <a:pt x="2571" y="20633"/>
                    <a:pt x="2057" y="21116"/>
                  </a:cubicBezTo>
                  <a:cubicBezTo>
                    <a:pt x="1543" y="21600"/>
                    <a:pt x="1543" y="19988"/>
                    <a:pt x="3086" y="16764"/>
                  </a:cubicBezTo>
                  <a:cubicBezTo>
                    <a:pt x="4629" y="13540"/>
                    <a:pt x="7714" y="8704"/>
                    <a:pt x="10286" y="5803"/>
                  </a:cubicBezTo>
                  <a:cubicBezTo>
                    <a:pt x="12857" y="2901"/>
                    <a:pt x="14914" y="1934"/>
                    <a:pt x="16200" y="2418"/>
                  </a:cubicBezTo>
                  <a:cubicBezTo>
                    <a:pt x="17486" y="2901"/>
                    <a:pt x="18000" y="4836"/>
                    <a:pt x="18000" y="7415"/>
                  </a:cubicBezTo>
                  <a:cubicBezTo>
                    <a:pt x="18000" y="9994"/>
                    <a:pt x="17486" y="13218"/>
                    <a:pt x="18000" y="15475"/>
                  </a:cubicBezTo>
                  <a:cubicBezTo>
                    <a:pt x="18514" y="17731"/>
                    <a:pt x="20057" y="19021"/>
                    <a:pt x="21600" y="20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4244793" y="1711377"/>
              <a:ext cx="58738" cy="95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9" h="21132" fill="norm" stroke="1" extrusionOk="0">
                  <a:moveTo>
                    <a:pt x="4469" y="5635"/>
                  </a:moveTo>
                  <a:cubicBezTo>
                    <a:pt x="5214" y="3287"/>
                    <a:pt x="5959" y="939"/>
                    <a:pt x="5214" y="939"/>
                  </a:cubicBezTo>
                  <a:cubicBezTo>
                    <a:pt x="4469" y="939"/>
                    <a:pt x="2234" y="3287"/>
                    <a:pt x="1117" y="5635"/>
                  </a:cubicBezTo>
                  <a:cubicBezTo>
                    <a:pt x="0" y="7983"/>
                    <a:pt x="0" y="10330"/>
                    <a:pt x="0" y="12678"/>
                  </a:cubicBezTo>
                  <a:cubicBezTo>
                    <a:pt x="0" y="15026"/>
                    <a:pt x="0" y="17374"/>
                    <a:pt x="2234" y="19017"/>
                  </a:cubicBezTo>
                  <a:cubicBezTo>
                    <a:pt x="4469" y="20661"/>
                    <a:pt x="8938" y="21600"/>
                    <a:pt x="12290" y="20896"/>
                  </a:cubicBezTo>
                  <a:cubicBezTo>
                    <a:pt x="15641" y="20191"/>
                    <a:pt x="17876" y="17843"/>
                    <a:pt x="19366" y="15261"/>
                  </a:cubicBezTo>
                  <a:cubicBezTo>
                    <a:pt x="20855" y="12678"/>
                    <a:pt x="21600" y="9861"/>
                    <a:pt x="18621" y="7278"/>
                  </a:cubicBezTo>
                  <a:cubicBezTo>
                    <a:pt x="15641" y="4696"/>
                    <a:pt x="8938" y="2348"/>
                    <a:pt x="223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4360005" y="1711377"/>
              <a:ext cx="170539" cy="100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00" fill="norm" stroke="1" extrusionOk="0">
                  <a:moveTo>
                    <a:pt x="3085" y="0"/>
                  </a:moveTo>
                  <a:cubicBezTo>
                    <a:pt x="2018" y="1350"/>
                    <a:pt x="952" y="2700"/>
                    <a:pt x="418" y="4500"/>
                  </a:cubicBezTo>
                  <a:cubicBezTo>
                    <a:pt x="-115" y="6300"/>
                    <a:pt x="-115" y="8550"/>
                    <a:pt x="285" y="10800"/>
                  </a:cubicBezTo>
                  <a:cubicBezTo>
                    <a:pt x="685" y="13050"/>
                    <a:pt x="1485" y="15300"/>
                    <a:pt x="2552" y="16200"/>
                  </a:cubicBezTo>
                  <a:cubicBezTo>
                    <a:pt x="3618" y="17100"/>
                    <a:pt x="4952" y="16650"/>
                    <a:pt x="6018" y="15075"/>
                  </a:cubicBezTo>
                  <a:cubicBezTo>
                    <a:pt x="7085" y="13500"/>
                    <a:pt x="7885" y="10800"/>
                    <a:pt x="8818" y="10350"/>
                  </a:cubicBezTo>
                  <a:cubicBezTo>
                    <a:pt x="9752" y="9900"/>
                    <a:pt x="10818" y="11700"/>
                    <a:pt x="11752" y="13500"/>
                  </a:cubicBezTo>
                  <a:cubicBezTo>
                    <a:pt x="12685" y="15300"/>
                    <a:pt x="13485" y="17100"/>
                    <a:pt x="14685" y="18675"/>
                  </a:cubicBezTo>
                  <a:cubicBezTo>
                    <a:pt x="15885" y="20250"/>
                    <a:pt x="17485" y="21600"/>
                    <a:pt x="18685" y="21375"/>
                  </a:cubicBezTo>
                  <a:cubicBezTo>
                    <a:pt x="19885" y="21150"/>
                    <a:pt x="20685" y="19350"/>
                    <a:pt x="21085" y="15975"/>
                  </a:cubicBezTo>
                  <a:cubicBezTo>
                    <a:pt x="21485" y="12600"/>
                    <a:pt x="21485" y="7650"/>
                    <a:pt x="21485" y="2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2078380" y="2429850"/>
              <a:ext cx="155814" cy="340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1" h="21329" fill="norm" stroke="1" extrusionOk="0">
                  <a:moveTo>
                    <a:pt x="18900" y="3918"/>
                  </a:moveTo>
                  <a:cubicBezTo>
                    <a:pt x="18900" y="2725"/>
                    <a:pt x="18900" y="1533"/>
                    <a:pt x="18190" y="804"/>
                  </a:cubicBezTo>
                  <a:cubicBezTo>
                    <a:pt x="17479" y="75"/>
                    <a:pt x="16058" y="-190"/>
                    <a:pt x="13216" y="141"/>
                  </a:cubicBezTo>
                  <a:cubicBezTo>
                    <a:pt x="10374" y="473"/>
                    <a:pt x="6111" y="1400"/>
                    <a:pt x="3411" y="2858"/>
                  </a:cubicBezTo>
                  <a:cubicBezTo>
                    <a:pt x="711" y="4316"/>
                    <a:pt x="-426" y="6303"/>
                    <a:pt x="142" y="7761"/>
                  </a:cubicBezTo>
                  <a:cubicBezTo>
                    <a:pt x="711" y="9219"/>
                    <a:pt x="2985" y="10146"/>
                    <a:pt x="6253" y="11140"/>
                  </a:cubicBezTo>
                  <a:cubicBezTo>
                    <a:pt x="9521" y="12134"/>
                    <a:pt x="13785" y="13194"/>
                    <a:pt x="16485" y="14188"/>
                  </a:cubicBezTo>
                  <a:cubicBezTo>
                    <a:pt x="19185" y="15182"/>
                    <a:pt x="20321" y="16109"/>
                    <a:pt x="20748" y="16904"/>
                  </a:cubicBezTo>
                  <a:cubicBezTo>
                    <a:pt x="21174" y="17700"/>
                    <a:pt x="20890" y="18362"/>
                    <a:pt x="19042" y="19091"/>
                  </a:cubicBezTo>
                  <a:cubicBezTo>
                    <a:pt x="17195" y="19820"/>
                    <a:pt x="13785" y="20615"/>
                    <a:pt x="10800" y="21012"/>
                  </a:cubicBezTo>
                  <a:cubicBezTo>
                    <a:pt x="7816" y="21410"/>
                    <a:pt x="5258" y="21410"/>
                    <a:pt x="3553" y="21145"/>
                  </a:cubicBezTo>
                  <a:cubicBezTo>
                    <a:pt x="1848" y="20880"/>
                    <a:pt x="995" y="20350"/>
                    <a:pt x="1848" y="19886"/>
                  </a:cubicBezTo>
                  <a:cubicBezTo>
                    <a:pt x="2700" y="19422"/>
                    <a:pt x="5258" y="19025"/>
                    <a:pt x="7816" y="186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2582092" y="2619427"/>
              <a:ext cx="449852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600" fill="norm" stroke="1" extrusionOk="0">
                  <a:moveTo>
                    <a:pt x="1473" y="21600"/>
                  </a:moveTo>
                  <a:cubicBezTo>
                    <a:pt x="763" y="14400"/>
                    <a:pt x="53" y="7200"/>
                    <a:pt x="3" y="3600"/>
                  </a:cubicBezTo>
                  <a:cubicBezTo>
                    <a:pt x="-48" y="0"/>
                    <a:pt x="560" y="0"/>
                    <a:pt x="3045" y="0"/>
                  </a:cubicBezTo>
                  <a:cubicBezTo>
                    <a:pt x="5529" y="0"/>
                    <a:pt x="9890" y="0"/>
                    <a:pt x="13287" y="1800"/>
                  </a:cubicBezTo>
                  <a:cubicBezTo>
                    <a:pt x="16684" y="3600"/>
                    <a:pt x="19118" y="7200"/>
                    <a:pt x="21552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2932231" y="2513293"/>
              <a:ext cx="123915" cy="239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2" h="21437" fill="norm" stroke="1" extrusionOk="0">
                  <a:moveTo>
                    <a:pt x="5865" y="2679"/>
                  </a:moveTo>
                  <a:cubicBezTo>
                    <a:pt x="3123" y="1732"/>
                    <a:pt x="380" y="784"/>
                    <a:pt x="37" y="311"/>
                  </a:cubicBezTo>
                  <a:cubicBezTo>
                    <a:pt x="-306" y="-163"/>
                    <a:pt x="1751" y="-163"/>
                    <a:pt x="5351" y="784"/>
                  </a:cubicBezTo>
                  <a:cubicBezTo>
                    <a:pt x="8951" y="1732"/>
                    <a:pt x="14094" y="3626"/>
                    <a:pt x="17180" y="5616"/>
                  </a:cubicBezTo>
                  <a:cubicBezTo>
                    <a:pt x="20265" y="7605"/>
                    <a:pt x="21294" y="9690"/>
                    <a:pt x="18208" y="12342"/>
                  </a:cubicBezTo>
                  <a:cubicBezTo>
                    <a:pt x="15123" y="14995"/>
                    <a:pt x="7923" y="18216"/>
                    <a:pt x="723" y="21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3634558" y="2447977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3647893" y="2428927"/>
              <a:ext cx="127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3774893" y="2333677"/>
              <a:ext cx="254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4204614" y="2513594"/>
              <a:ext cx="90980" cy="168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279" fill="norm" stroke="1" extrusionOk="0">
                  <a:moveTo>
                    <a:pt x="21100" y="3733"/>
                  </a:moveTo>
                  <a:cubicBezTo>
                    <a:pt x="19136" y="2667"/>
                    <a:pt x="17173" y="1600"/>
                    <a:pt x="14718" y="933"/>
                  </a:cubicBezTo>
                  <a:cubicBezTo>
                    <a:pt x="12264" y="267"/>
                    <a:pt x="9318" y="0"/>
                    <a:pt x="6618" y="0"/>
                  </a:cubicBezTo>
                  <a:cubicBezTo>
                    <a:pt x="3918" y="0"/>
                    <a:pt x="1464" y="267"/>
                    <a:pt x="482" y="1200"/>
                  </a:cubicBezTo>
                  <a:cubicBezTo>
                    <a:pt x="-500" y="2133"/>
                    <a:pt x="-9" y="3733"/>
                    <a:pt x="2200" y="5600"/>
                  </a:cubicBezTo>
                  <a:cubicBezTo>
                    <a:pt x="4409" y="7467"/>
                    <a:pt x="8336" y="9600"/>
                    <a:pt x="10545" y="11467"/>
                  </a:cubicBezTo>
                  <a:cubicBezTo>
                    <a:pt x="12755" y="13333"/>
                    <a:pt x="13245" y="14933"/>
                    <a:pt x="13000" y="16400"/>
                  </a:cubicBezTo>
                  <a:cubicBezTo>
                    <a:pt x="12755" y="17867"/>
                    <a:pt x="11773" y="19200"/>
                    <a:pt x="9809" y="20133"/>
                  </a:cubicBezTo>
                  <a:cubicBezTo>
                    <a:pt x="7845" y="21067"/>
                    <a:pt x="4900" y="21600"/>
                    <a:pt x="3182" y="21067"/>
                  </a:cubicBezTo>
                  <a:cubicBezTo>
                    <a:pt x="1464" y="20533"/>
                    <a:pt x="973" y="18933"/>
                    <a:pt x="1218" y="17467"/>
                  </a:cubicBezTo>
                  <a:cubicBezTo>
                    <a:pt x="1464" y="16000"/>
                    <a:pt x="2445" y="14667"/>
                    <a:pt x="3427" y="13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4320993" y="2540550"/>
              <a:ext cx="177801" cy="104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2" fill="norm" stroke="1" extrusionOk="0">
                  <a:moveTo>
                    <a:pt x="0" y="546"/>
                  </a:moveTo>
                  <a:cubicBezTo>
                    <a:pt x="1286" y="114"/>
                    <a:pt x="2571" y="-318"/>
                    <a:pt x="3600" y="330"/>
                  </a:cubicBezTo>
                  <a:cubicBezTo>
                    <a:pt x="4629" y="978"/>
                    <a:pt x="5400" y="2706"/>
                    <a:pt x="5914" y="4650"/>
                  </a:cubicBezTo>
                  <a:cubicBezTo>
                    <a:pt x="6429" y="6594"/>
                    <a:pt x="6686" y="8754"/>
                    <a:pt x="6814" y="11778"/>
                  </a:cubicBezTo>
                  <a:cubicBezTo>
                    <a:pt x="6943" y="14802"/>
                    <a:pt x="6943" y="18690"/>
                    <a:pt x="6814" y="19554"/>
                  </a:cubicBezTo>
                  <a:cubicBezTo>
                    <a:pt x="6686" y="20418"/>
                    <a:pt x="6429" y="18258"/>
                    <a:pt x="6814" y="14802"/>
                  </a:cubicBezTo>
                  <a:cubicBezTo>
                    <a:pt x="7200" y="11346"/>
                    <a:pt x="8229" y="6594"/>
                    <a:pt x="9514" y="3786"/>
                  </a:cubicBezTo>
                  <a:cubicBezTo>
                    <a:pt x="10800" y="978"/>
                    <a:pt x="12343" y="114"/>
                    <a:pt x="13500" y="978"/>
                  </a:cubicBezTo>
                  <a:cubicBezTo>
                    <a:pt x="14657" y="1842"/>
                    <a:pt x="15429" y="4434"/>
                    <a:pt x="15814" y="7026"/>
                  </a:cubicBezTo>
                  <a:cubicBezTo>
                    <a:pt x="16200" y="9618"/>
                    <a:pt x="16200" y="12210"/>
                    <a:pt x="16329" y="14586"/>
                  </a:cubicBezTo>
                  <a:cubicBezTo>
                    <a:pt x="16457" y="16962"/>
                    <a:pt x="16714" y="19122"/>
                    <a:pt x="17614" y="20202"/>
                  </a:cubicBezTo>
                  <a:cubicBezTo>
                    <a:pt x="18514" y="21282"/>
                    <a:pt x="20057" y="21282"/>
                    <a:pt x="21600" y="21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4541126" y="2560926"/>
              <a:ext cx="83488" cy="86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0509" fill="norm" stroke="1" extrusionOk="0">
                  <a:moveTo>
                    <a:pt x="7020" y="7856"/>
                  </a:moveTo>
                  <a:cubicBezTo>
                    <a:pt x="8100" y="5344"/>
                    <a:pt x="9180" y="2832"/>
                    <a:pt x="8370" y="1325"/>
                  </a:cubicBezTo>
                  <a:cubicBezTo>
                    <a:pt x="7560" y="-182"/>
                    <a:pt x="4860" y="-684"/>
                    <a:pt x="2970" y="1325"/>
                  </a:cubicBezTo>
                  <a:cubicBezTo>
                    <a:pt x="1080" y="3335"/>
                    <a:pt x="0" y="7856"/>
                    <a:pt x="0" y="11372"/>
                  </a:cubicBezTo>
                  <a:cubicBezTo>
                    <a:pt x="0" y="14888"/>
                    <a:pt x="1080" y="17400"/>
                    <a:pt x="3780" y="18907"/>
                  </a:cubicBezTo>
                  <a:cubicBezTo>
                    <a:pt x="6480" y="20414"/>
                    <a:pt x="10800" y="20916"/>
                    <a:pt x="14040" y="20163"/>
                  </a:cubicBezTo>
                  <a:cubicBezTo>
                    <a:pt x="17280" y="19409"/>
                    <a:pt x="19440" y="17400"/>
                    <a:pt x="20520" y="14637"/>
                  </a:cubicBezTo>
                  <a:cubicBezTo>
                    <a:pt x="21600" y="11874"/>
                    <a:pt x="21600" y="8358"/>
                    <a:pt x="20250" y="6600"/>
                  </a:cubicBezTo>
                  <a:cubicBezTo>
                    <a:pt x="18900" y="4842"/>
                    <a:pt x="16200" y="4842"/>
                    <a:pt x="13500" y="4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4663893" y="2530527"/>
              <a:ext cx="202259" cy="91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189" fill="norm" stroke="1" extrusionOk="0">
                  <a:moveTo>
                    <a:pt x="0" y="8836"/>
                  </a:moveTo>
                  <a:cubicBezTo>
                    <a:pt x="225" y="11291"/>
                    <a:pt x="450" y="13745"/>
                    <a:pt x="900" y="15955"/>
                  </a:cubicBezTo>
                  <a:cubicBezTo>
                    <a:pt x="1350" y="18164"/>
                    <a:pt x="2025" y="20127"/>
                    <a:pt x="2925" y="20864"/>
                  </a:cubicBezTo>
                  <a:cubicBezTo>
                    <a:pt x="3825" y="21600"/>
                    <a:pt x="4950" y="21109"/>
                    <a:pt x="6075" y="19145"/>
                  </a:cubicBezTo>
                  <a:cubicBezTo>
                    <a:pt x="7200" y="17182"/>
                    <a:pt x="8325" y="13745"/>
                    <a:pt x="8775" y="13255"/>
                  </a:cubicBezTo>
                  <a:cubicBezTo>
                    <a:pt x="9225" y="12764"/>
                    <a:pt x="9000" y="15218"/>
                    <a:pt x="9337" y="17182"/>
                  </a:cubicBezTo>
                  <a:cubicBezTo>
                    <a:pt x="9675" y="19145"/>
                    <a:pt x="10575" y="20618"/>
                    <a:pt x="12375" y="20864"/>
                  </a:cubicBezTo>
                  <a:cubicBezTo>
                    <a:pt x="14175" y="21109"/>
                    <a:pt x="16875" y="20127"/>
                    <a:pt x="18675" y="18900"/>
                  </a:cubicBezTo>
                  <a:cubicBezTo>
                    <a:pt x="20475" y="17673"/>
                    <a:pt x="21375" y="16200"/>
                    <a:pt x="21488" y="13009"/>
                  </a:cubicBezTo>
                  <a:cubicBezTo>
                    <a:pt x="21600" y="9818"/>
                    <a:pt x="20925" y="4909"/>
                    <a:pt x="202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1988378" y="3578914"/>
              <a:ext cx="238247" cy="505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489" fill="norm" stroke="1" extrusionOk="0">
                  <a:moveTo>
                    <a:pt x="18952" y="5103"/>
                  </a:moveTo>
                  <a:cubicBezTo>
                    <a:pt x="18952" y="4653"/>
                    <a:pt x="18952" y="4203"/>
                    <a:pt x="19520" y="3393"/>
                  </a:cubicBezTo>
                  <a:cubicBezTo>
                    <a:pt x="20089" y="2583"/>
                    <a:pt x="21226" y="1413"/>
                    <a:pt x="21320" y="783"/>
                  </a:cubicBezTo>
                  <a:cubicBezTo>
                    <a:pt x="21415" y="153"/>
                    <a:pt x="20468" y="63"/>
                    <a:pt x="18952" y="18"/>
                  </a:cubicBezTo>
                  <a:cubicBezTo>
                    <a:pt x="17436" y="-27"/>
                    <a:pt x="15352" y="-27"/>
                    <a:pt x="12604" y="513"/>
                  </a:cubicBezTo>
                  <a:cubicBezTo>
                    <a:pt x="9857" y="1053"/>
                    <a:pt x="6447" y="2133"/>
                    <a:pt x="4362" y="3438"/>
                  </a:cubicBezTo>
                  <a:cubicBezTo>
                    <a:pt x="2278" y="4743"/>
                    <a:pt x="1520" y="6273"/>
                    <a:pt x="1236" y="8478"/>
                  </a:cubicBezTo>
                  <a:cubicBezTo>
                    <a:pt x="952" y="10683"/>
                    <a:pt x="1141" y="13563"/>
                    <a:pt x="1047" y="15543"/>
                  </a:cubicBezTo>
                  <a:cubicBezTo>
                    <a:pt x="952" y="17523"/>
                    <a:pt x="573" y="18603"/>
                    <a:pt x="289" y="19458"/>
                  </a:cubicBezTo>
                  <a:cubicBezTo>
                    <a:pt x="4" y="20313"/>
                    <a:pt x="-185" y="20943"/>
                    <a:pt x="289" y="21258"/>
                  </a:cubicBezTo>
                  <a:cubicBezTo>
                    <a:pt x="762" y="21573"/>
                    <a:pt x="1899" y="21573"/>
                    <a:pt x="4741" y="21213"/>
                  </a:cubicBezTo>
                  <a:cubicBezTo>
                    <a:pt x="7583" y="20853"/>
                    <a:pt x="12131" y="20133"/>
                    <a:pt x="14783" y="19638"/>
                  </a:cubicBezTo>
                  <a:cubicBezTo>
                    <a:pt x="17436" y="19143"/>
                    <a:pt x="18194" y="18873"/>
                    <a:pt x="18952" y="186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2034993" y="3883077"/>
              <a:ext cx="133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3" y="18327"/>
                    <a:pt x="686" y="15055"/>
                    <a:pt x="4286" y="11455"/>
                  </a:cubicBezTo>
                  <a:cubicBezTo>
                    <a:pt x="7886" y="7855"/>
                    <a:pt x="14743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2340587" y="3562001"/>
              <a:ext cx="202407" cy="437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381" fill="norm" stroke="1" extrusionOk="0">
                  <a:moveTo>
                    <a:pt x="21516" y="3276"/>
                  </a:moveTo>
                  <a:cubicBezTo>
                    <a:pt x="19041" y="2139"/>
                    <a:pt x="16566" y="1002"/>
                    <a:pt x="13978" y="433"/>
                  </a:cubicBezTo>
                  <a:cubicBezTo>
                    <a:pt x="11391" y="-135"/>
                    <a:pt x="8691" y="-135"/>
                    <a:pt x="6553" y="382"/>
                  </a:cubicBezTo>
                  <a:cubicBezTo>
                    <a:pt x="4416" y="898"/>
                    <a:pt x="2841" y="1932"/>
                    <a:pt x="2053" y="4206"/>
                  </a:cubicBezTo>
                  <a:cubicBezTo>
                    <a:pt x="1266" y="6479"/>
                    <a:pt x="1266" y="9993"/>
                    <a:pt x="1041" y="12784"/>
                  </a:cubicBezTo>
                  <a:cubicBezTo>
                    <a:pt x="816" y="15574"/>
                    <a:pt x="366" y="17641"/>
                    <a:pt x="141" y="18933"/>
                  </a:cubicBezTo>
                  <a:cubicBezTo>
                    <a:pt x="-84" y="20225"/>
                    <a:pt x="-84" y="20742"/>
                    <a:pt x="478" y="21052"/>
                  </a:cubicBezTo>
                  <a:cubicBezTo>
                    <a:pt x="1041" y="21362"/>
                    <a:pt x="2166" y="21465"/>
                    <a:pt x="4754" y="21310"/>
                  </a:cubicBezTo>
                  <a:cubicBezTo>
                    <a:pt x="7341" y="21155"/>
                    <a:pt x="11391" y="20742"/>
                    <a:pt x="15441" y="20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2524430" y="3717186"/>
              <a:ext cx="113814" cy="22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076" fill="norm" stroke="1" extrusionOk="0">
                  <a:moveTo>
                    <a:pt x="21117" y="5475"/>
                  </a:moveTo>
                  <a:cubicBezTo>
                    <a:pt x="17582" y="3675"/>
                    <a:pt x="14048" y="1875"/>
                    <a:pt x="11102" y="875"/>
                  </a:cubicBezTo>
                  <a:cubicBezTo>
                    <a:pt x="8157" y="-125"/>
                    <a:pt x="5801" y="-325"/>
                    <a:pt x="3641" y="575"/>
                  </a:cubicBezTo>
                  <a:cubicBezTo>
                    <a:pt x="1481" y="1475"/>
                    <a:pt x="-483" y="3475"/>
                    <a:pt x="106" y="5275"/>
                  </a:cubicBezTo>
                  <a:cubicBezTo>
                    <a:pt x="695" y="7075"/>
                    <a:pt x="3837" y="8675"/>
                    <a:pt x="7372" y="10175"/>
                  </a:cubicBezTo>
                  <a:cubicBezTo>
                    <a:pt x="10906" y="11675"/>
                    <a:pt x="14833" y="13075"/>
                    <a:pt x="16993" y="14275"/>
                  </a:cubicBezTo>
                  <a:cubicBezTo>
                    <a:pt x="19153" y="15475"/>
                    <a:pt x="19546" y="16475"/>
                    <a:pt x="19153" y="17475"/>
                  </a:cubicBezTo>
                  <a:cubicBezTo>
                    <a:pt x="18761" y="18475"/>
                    <a:pt x="17582" y="19475"/>
                    <a:pt x="15619" y="20175"/>
                  </a:cubicBezTo>
                  <a:cubicBezTo>
                    <a:pt x="13655" y="20875"/>
                    <a:pt x="10906" y="21275"/>
                    <a:pt x="9728" y="20975"/>
                  </a:cubicBezTo>
                  <a:cubicBezTo>
                    <a:pt x="8550" y="20675"/>
                    <a:pt x="8942" y="19675"/>
                    <a:pt x="9335" y="186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2701743" y="3768777"/>
              <a:ext cx="1270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" y="4000"/>
                    <a:pt x="2160" y="8000"/>
                    <a:pt x="2700" y="10667"/>
                  </a:cubicBezTo>
                  <a:cubicBezTo>
                    <a:pt x="3240" y="13333"/>
                    <a:pt x="3240" y="14667"/>
                    <a:pt x="2880" y="16000"/>
                  </a:cubicBezTo>
                  <a:cubicBezTo>
                    <a:pt x="2520" y="17333"/>
                    <a:pt x="1800" y="18667"/>
                    <a:pt x="1440" y="18133"/>
                  </a:cubicBezTo>
                  <a:cubicBezTo>
                    <a:pt x="1080" y="17600"/>
                    <a:pt x="1080" y="15200"/>
                    <a:pt x="1440" y="12667"/>
                  </a:cubicBezTo>
                  <a:cubicBezTo>
                    <a:pt x="1800" y="10133"/>
                    <a:pt x="2520" y="7467"/>
                    <a:pt x="3420" y="5333"/>
                  </a:cubicBezTo>
                  <a:cubicBezTo>
                    <a:pt x="4320" y="3200"/>
                    <a:pt x="5400" y="1600"/>
                    <a:pt x="6840" y="933"/>
                  </a:cubicBezTo>
                  <a:cubicBezTo>
                    <a:pt x="8280" y="267"/>
                    <a:pt x="10080" y="533"/>
                    <a:pt x="12060" y="3200"/>
                  </a:cubicBezTo>
                  <a:cubicBezTo>
                    <a:pt x="14040" y="5867"/>
                    <a:pt x="16200" y="10933"/>
                    <a:pt x="17820" y="14400"/>
                  </a:cubicBezTo>
                  <a:cubicBezTo>
                    <a:pt x="19440" y="17867"/>
                    <a:pt x="20520" y="197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2891704" y="3795828"/>
              <a:ext cx="82094" cy="110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0461" fill="norm" stroke="1" extrusionOk="0">
                  <a:moveTo>
                    <a:pt x="11478" y="7941"/>
                  </a:moveTo>
                  <a:cubicBezTo>
                    <a:pt x="11478" y="5978"/>
                    <a:pt x="11478" y="4014"/>
                    <a:pt x="9858" y="2443"/>
                  </a:cubicBezTo>
                  <a:cubicBezTo>
                    <a:pt x="8238" y="872"/>
                    <a:pt x="4998" y="-306"/>
                    <a:pt x="2838" y="87"/>
                  </a:cubicBezTo>
                  <a:cubicBezTo>
                    <a:pt x="678" y="479"/>
                    <a:pt x="-402" y="2443"/>
                    <a:pt x="138" y="5978"/>
                  </a:cubicBezTo>
                  <a:cubicBezTo>
                    <a:pt x="678" y="9512"/>
                    <a:pt x="2838" y="14618"/>
                    <a:pt x="5268" y="17563"/>
                  </a:cubicBezTo>
                  <a:cubicBezTo>
                    <a:pt x="7698" y="20509"/>
                    <a:pt x="10398" y="21294"/>
                    <a:pt x="13638" y="19527"/>
                  </a:cubicBezTo>
                  <a:cubicBezTo>
                    <a:pt x="16878" y="17759"/>
                    <a:pt x="20658" y="13439"/>
                    <a:pt x="20928" y="9709"/>
                  </a:cubicBezTo>
                  <a:cubicBezTo>
                    <a:pt x="21198" y="5978"/>
                    <a:pt x="17958" y="2836"/>
                    <a:pt x="14988" y="1265"/>
                  </a:cubicBezTo>
                  <a:cubicBezTo>
                    <a:pt x="12018" y="-306"/>
                    <a:pt x="9318" y="-306"/>
                    <a:pt x="7698" y="676"/>
                  </a:cubicBezTo>
                  <a:cubicBezTo>
                    <a:pt x="6078" y="1658"/>
                    <a:pt x="5538" y="3621"/>
                    <a:pt x="4998" y="5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3031943" y="3724327"/>
              <a:ext cx="154845" cy="185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95" fill="norm" stroke="1" extrusionOk="0">
                  <a:moveTo>
                    <a:pt x="0" y="11782"/>
                  </a:moveTo>
                  <a:cubicBezTo>
                    <a:pt x="0" y="13255"/>
                    <a:pt x="0" y="14727"/>
                    <a:pt x="438" y="15955"/>
                  </a:cubicBezTo>
                  <a:cubicBezTo>
                    <a:pt x="876" y="17182"/>
                    <a:pt x="1751" y="18164"/>
                    <a:pt x="2919" y="18900"/>
                  </a:cubicBezTo>
                  <a:cubicBezTo>
                    <a:pt x="4086" y="19636"/>
                    <a:pt x="5546" y="20127"/>
                    <a:pt x="6859" y="19636"/>
                  </a:cubicBezTo>
                  <a:cubicBezTo>
                    <a:pt x="8173" y="19145"/>
                    <a:pt x="9341" y="17673"/>
                    <a:pt x="9778" y="17550"/>
                  </a:cubicBezTo>
                  <a:cubicBezTo>
                    <a:pt x="10216" y="17427"/>
                    <a:pt x="9924" y="18655"/>
                    <a:pt x="10362" y="19636"/>
                  </a:cubicBezTo>
                  <a:cubicBezTo>
                    <a:pt x="10800" y="20618"/>
                    <a:pt x="11968" y="21355"/>
                    <a:pt x="13281" y="21477"/>
                  </a:cubicBezTo>
                  <a:cubicBezTo>
                    <a:pt x="14595" y="21600"/>
                    <a:pt x="16054" y="21109"/>
                    <a:pt x="17514" y="18777"/>
                  </a:cubicBezTo>
                  <a:cubicBezTo>
                    <a:pt x="18973" y="16445"/>
                    <a:pt x="20432" y="12273"/>
                    <a:pt x="21016" y="8836"/>
                  </a:cubicBezTo>
                  <a:cubicBezTo>
                    <a:pt x="21600" y="5400"/>
                    <a:pt x="21308" y="2700"/>
                    <a:pt x="2101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3231123" y="3591555"/>
              <a:ext cx="171373" cy="420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0" h="21469" fill="norm" stroke="1" extrusionOk="0">
                  <a:moveTo>
                    <a:pt x="1274" y="2887"/>
                  </a:moveTo>
                  <a:cubicBezTo>
                    <a:pt x="494" y="2347"/>
                    <a:pt x="-287" y="1807"/>
                    <a:pt x="103" y="1375"/>
                  </a:cubicBezTo>
                  <a:cubicBezTo>
                    <a:pt x="494" y="943"/>
                    <a:pt x="2055" y="619"/>
                    <a:pt x="5178" y="403"/>
                  </a:cubicBezTo>
                  <a:cubicBezTo>
                    <a:pt x="8301" y="187"/>
                    <a:pt x="12985" y="79"/>
                    <a:pt x="15978" y="25"/>
                  </a:cubicBezTo>
                  <a:cubicBezTo>
                    <a:pt x="18971" y="-29"/>
                    <a:pt x="20272" y="-29"/>
                    <a:pt x="20793" y="403"/>
                  </a:cubicBezTo>
                  <a:cubicBezTo>
                    <a:pt x="21313" y="835"/>
                    <a:pt x="21053" y="1699"/>
                    <a:pt x="20402" y="3751"/>
                  </a:cubicBezTo>
                  <a:cubicBezTo>
                    <a:pt x="19752" y="5803"/>
                    <a:pt x="18711" y="9043"/>
                    <a:pt x="18060" y="11959"/>
                  </a:cubicBezTo>
                  <a:cubicBezTo>
                    <a:pt x="17409" y="14875"/>
                    <a:pt x="17149" y="17467"/>
                    <a:pt x="16889" y="19033"/>
                  </a:cubicBezTo>
                  <a:cubicBezTo>
                    <a:pt x="16629" y="20599"/>
                    <a:pt x="16368" y="21139"/>
                    <a:pt x="15458" y="21355"/>
                  </a:cubicBezTo>
                  <a:cubicBezTo>
                    <a:pt x="14547" y="21571"/>
                    <a:pt x="12985" y="21463"/>
                    <a:pt x="11814" y="21193"/>
                  </a:cubicBezTo>
                  <a:cubicBezTo>
                    <a:pt x="10643" y="20923"/>
                    <a:pt x="9862" y="20491"/>
                    <a:pt x="9082" y="20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3781243" y="3775127"/>
              <a:ext cx="171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00" y="14400"/>
                    <a:pt x="1600" y="7200"/>
                    <a:pt x="5200" y="3600"/>
                  </a:cubicBezTo>
                  <a:cubicBezTo>
                    <a:pt x="8800" y="0"/>
                    <a:pt x="152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3819343" y="3883077"/>
              <a:ext cx="1143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4559244" y="3488163"/>
              <a:ext cx="105781" cy="457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9" h="21400" fill="norm" stroke="1" extrusionOk="0">
                  <a:moveTo>
                    <a:pt x="6829" y="10164"/>
                  </a:moveTo>
                  <a:cubicBezTo>
                    <a:pt x="6829" y="13235"/>
                    <a:pt x="6829" y="16307"/>
                    <a:pt x="7244" y="18288"/>
                  </a:cubicBezTo>
                  <a:cubicBezTo>
                    <a:pt x="7660" y="20270"/>
                    <a:pt x="8490" y="21162"/>
                    <a:pt x="8698" y="21360"/>
                  </a:cubicBezTo>
                  <a:cubicBezTo>
                    <a:pt x="8906" y="21558"/>
                    <a:pt x="8490" y="21063"/>
                    <a:pt x="6621" y="18982"/>
                  </a:cubicBezTo>
                  <a:cubicBezTo>
                    <a:pt x="4752" y="16901"/>
                    <a:pt x="1429" y="13235"/>
                    <a:pt x="390" y="10213"/>
                  </a:cubicBezTo>
                  <a:cubicBezTo>
                    <a:pt x="-648" y="7191"/>
                    <a:pt x="598" y="4813"/>
                    <a:pt x="1637" y="3327"/>
                  </a:cubicBezTo>
                  <a:cubicBezTo>
                    <a:pt x="2675" y="1841"/>
                    <a:pt x="3506" y="1246"/>
                    <a:pt x="4752" y="800"/>
                  </a:cubicBezTo>
                  <a:cubicBezTo>
                    <a:pt x="5998" y="354"/>
                    <a:pt x="7660" y="57"/>
                    <a:pt x="9737" y="8"/>
                  </a:cubicBezTo>
                  <a:cubicBezTo>
                    <a:pt x="11814" y="-42"/>
                    <a:pt x="14306" y="156"/>
                    <a:pt x="16590" y="751"/>
                  </a:cubicBezTo>
                  <a:cubicBezTo>
                    <a:pt x="18875" y="1345"/>
                    <a:pt x="20952" y="2336"/>
                    <a:pt x="20744" y="3674"/>
                  </a:cubicBezTo>
                  <a:cubicBezTo>
                    <a:pt x="20537" y="5011"/>
                    <a:pt x="18044" y="6696"/>
                    <a:pt x="15967" y="7686"/>
                  </a:cubicBezTo>
                  <a:cubicBezTo>
                    <a:pt x="13890" y="8677"/>
                    <a:pt x="12229" y="8975"/>
                    <a:pt x="10360" y="9222"/>
                  </a:cubicBezTo>
                  <a:cubicBezTo>
                    <a:pt x="8490" y="9470"/>
                    <a:pt x="6414" y="9668"/>
                    <a:pt x="5790" y="9866"/>
                  </a:cubicBezTo>
                  <a:cubicBezTo>
                    <a:pt x="5167" y="10064"/>
                    <a:pt x="5998" y="10263"/>
                    <a:pt x="6829" y="10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4690087" y="3686227"/>
              <a:ext cx="177007" cy="197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204" fill="norm" stroke="1" extrusionOk="0">
                  <a:moveTo>
                    <a:pt x="1447" y="10232"/>
                  </a:moveTo>
                  <a:cubicBezTo>
                    <a:pt x="933" y="9095"/>
                    <a:pt x="418" y="7958"/>
                    <a:pt x="161" y="6821"/>
                  </a:cubicBezTo>
                  <a:cubicBezTo>
                    <a:pt x="-96" y="5684"/>
                    <a:pt x="-96" y="4547"/>
                    <a:pt x="547" y="3979"/>
                  </a:cubicBezTo>
                  <a:cubicBezTo>
                    <a:pt x="1190" y="3411"/>
                    <a:pt x="2475" y="3411"/>
                    <a:pt x="3761" y="3524"/>
                  </a:cubicBezTo>
                  <a:cubicBezTo>
                    <a:pt x="5047" y="3638"/>
                    <a:pt x="6333" y="3865"/>
                    <a:pt x="7618" y="5912"/>
                  </a:cubicBezTo>
                  <a:cubicBezTo>
                    <a:pt x="8904" y="7958"/>
                    <a:pt x="10190" y="11823"/>
                    <a:pt x="10447" y="14665"/>
                  </a:cubicBezTo>
                  <a:cubicBezTo>
                    <a:pt x="10704" y="17507"/>
                    <a:pt x="9933" y="19326"/>
                    <a:pt x="8904" y="20349"/>
                  </a:cubicBezTo>
                  <a:cubicBezTo>
                    <a:pt x="7875" y="21373"/>
                    <a:pt x="6590" y="21600"/>
                    <a:pt x="5690" y="20349"/>
                  </a:cubicBezTo>
                  <a:cubicBezTo>
                    <a:pt x="4790" y="19099"/>
                    <a:pt x="4275" y="16371"/>
                    <a:pt x="5690" y="13187"/>
                  </a:cubicBezTo>
                  <a:cubicBezTo>
                    <a:pt x="7104" y="10004"/>
                    <a:pt x="10447" y="6366"/>
                    <a:pt x="13404" y="4093"/>
                  </a:cubicBezTo>
                  <a:cubicBezTo>
                    <a:pt x="16361" y="1819"/>
                    <a:pt x="18933" y="909"/>
                    <a:pt x="2150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4993228" y="3556454"/>
              <a:ext cx="122079" cy="294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3" h="21194" fill="norm" stroke="1" extrusionOk="0">
                  <a:moveTo>
                    <a:pt x="17141" y="5219"/>
                  </a:moveTo>
                  <a:cubicBezTo>
                    <a:pt x="17849" y="4458"/>
                    <a:pt x="18557" y="3698"/>
                    <a:pt x="19266" y="2709"/>
                  </a:cubicBezTo>
                  <a:cubicBezTo>
                    <a:pt x="19974" y="1720"/>
                    <a:pt x="20682" y="504"/>
                    <a:pt x="20328" y="123"/>
                  </a:cubicBezTo>
                  <a:cubicBezTo>
                    <a:pt x="19974" y="-257"/>
                    <a:pt x="18557" y="199"/>
                    <a:pt x="15193" y="2101"/>
                  </a:cubicBezTo>
                  <a:cubicBezTo>
                    <a:pt x="11830" y="4002"/>
                    <a:pt x="6518" y="7349"/>
                    <a:pt x="3331" y="10467"/>
                  </a:cubicBezTo>
                  <a:cubicBezTo>
                    <a:pt x="144" y="13585"/>
                    <a:pt x="-918" y="16475"/>
                    <a:pt x="852" y="18301"/>
                  </a:cubicBezTo>
                  <a:cubicBezTo>
                    <a:pt x="2623" y="20126"/>
                    <a:pt x="7226" y="20887"/>
                    <a:pt x="10413" y="21115"/>
                  </a:cubicBezTo>
                  <a:cubicBezTo>
                    <a:pt x="13600" y="21343"/>
                    <a:pt x="15371" y="21039"/>
                    <a:pt x="17141" y="207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5199645" y="3603610"/>
              <a:ext cx="150049" cy="221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0940" fill="norm" stroke="1" extrusionOk="0">
                  <a:moveTo>
                    <a:pt x="21267" y="4206"/>
                  </a:moveTo>
                  <a:cubicBezTo>
                    <a:pt x="20667" y="2806"/>
                    <a:pt x="20067" y="1406"/>
                    <a:pt x="19017" y="606"/>
                  </a:cubicBezTo>
                  <a:cubicBezTo>
                    <a:pt x="17967" y="-194"/>
                    <a:pt x="16467" y="-394"/>
                    <a:pt x="13917" y="1206"/>
                  </a:cubicBezTo>
                  <a:cubicBezTo>
                    <a:pt x="11367" y="2806"/>
                    <a:pt x="7767" y="6206"/>
                    <a:pt x="5217" y="9206"/>
                  </a:cubicBezTo>
                  <a:cubicBezTo>
                    <a:pt x="2667" y="12206"/>
                    <a:pt x="1167" y="14806"/>
                    <a:pt x="417" y="16806"/>
                  </a:cubicBezTo>
                  <a:cubicBezTo>
                    <a:pt x="-333" y="18806"/>
                    <a:pt x="-333" y="20206"/>
                    <a:pt x="2667" y="20706"/>
                  </a:cubicBezTo>
                  <a:cubicBezTo>
                    <a:pt x="5667" y="21206"/>
                    <a:pt x="11667" y="20806"/>
                    <a:pt x="17667" y="20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5438593" y="3775127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5578293" y="3597327"/>
              <a:ext cx="93058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4" h="21600" fill="norm" stroke="1" extrusionOk="0">
                  <a:moveTo>
                    <a:pt x="0" y="0"/>
                  </a:moveTo>
                  <a:cubicBezTo>
                    <a:pt x="4696" y="884"/>
                    <a:pt x="9391" y="1768"/>
                    <a:pt x="13617" y="3789"/>
                  </a:cubicBezTo>
                  <a:cubicBezTo>
                    <a:pt x="17843" y="5811"/>
                    <a:pt x="21600" y="8968"/>
                    <a:pt x="20426" y="12126"/>
                  </a:cubicBezTo>
                  <a:cubicBezTo>
                    <a:pt x="19252" y="15284"/>
                    <a:pt x="13148" y="18442"/>
                    <a:pt x="70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5737043" y="3832277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5963126" y="3603677"/>
              <a:ext cx="185584" cy="291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1" h="21530" fill="norm" stroke="1" extrusionOk="0">
                  <a:moveTo>
                    <a:pt x="18085" y="4226"/>
                  </a:moveTo>
                  <a:cubicBezTo>
                    <a:pt x="17135" y="3130"/>
                    <a:pt x="16186" y="2035"/>
                    <a:pt x="14881" y="1409"/>
                  </a:cubicBezTo>
                  <a:cubicBezTo>
                    <a:pt x="13575" y="783"/>
                    <a:pt x="11913" y="626"/>
                    <a:pt x="9777" y="1722"/>
                  </a:cubicBezTo>
                  <a:cubicBezTo>
                    <a:pt x="7641" y="2817"/>
                    <a:pt x="5030" y="5165"/>
                    <a:pt x="3250" y="7904"/>
                  </a:cubicBezTo>
                  <a:cubicBezTo>
                    <a:pt x="1470" y="10643"/>
                    <a:pt x="520" y="13774"/>
                    <a:pt x="164" y="15887"/>
                  </a:cubicBezTo>
                  <a:cubicBezTo>
                    <a:pt x="-192" y="18000"/>
                    <a:pt x="45" y="19096"/>
                    <a:pt x="757" y="19957"/>
                  </a:cubicBezTo>
                  <a:cubicBezTo>
                    <a:pt x="1470" y="20817"/>
                    <a:pt x="2656" y="21443"/>
                    <a:pt x="4793" y="21522"/>
                  </a:cubicBezTo>
                  <a:cubicBezTo>
                    <a:pt x="6929" y="21600"/>
                    <a:pt x="10015" y="21130"/>
                    <a:pt x="13100" y="19487"/>
                  </a:cubicBezTo>
                  <a:cubicBezTo>
                    <a:pt x="16186" y="17843"/>
                    <a:pt x="19272" y="15026"/>
                    <a:pt x="20340" y="11896"/>
                  </a:cubicBezTo>
                  <a:cubicBezTo>
                    <a:pt x="21408" y="8765"/>
                    <a:pt x="20459" y="5322"/>
                    <a:pt x="19509" y="3287"/>
                  </a:cubicBezTo>
                  <a:cubicBezTo>
                    <a:pt x="18560" y="1252"/>
                    <a:pt x="17610" y="626"/>
                    <a:pt x="1666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6839826" y="3711627"/>
              <a:ext cx="224368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38" y="21600"/>
                  </a:moveTo>
                  <a:cubicBezTo>
                    <a:pt x="1019" y="20400"/>
                    <a:pt x="0" y="19200"/>
                    <a:pt x="0" y="18600"/>
                  </a:cubicBezTo>
                  <a:cubicBezTo>
                    <a:pt x="0" y="18000"/>
                    <a:pt x="1019" y="18000"/>
                    <a:pt x="3464" y="17400"/>
                  </a:cubicBezTo>
                  <a:cubicBezTo>
                    <a:pt x="5909" y="16800"/>
                    <a:pt x="9781" y="15600"/>
                    <a:pt x="13042" y="12600"/>
                  </a:cubicBezTo>
                  <a:cubicBezTo>
                    <a:pt x="16302" y="9600"/>
                    <a:pt x="18951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6968943" y="3654477"/>
              <a:ext cx="190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143"/>
                    <a:pt x="4800" y="10286"/>
                    <a:pt x="8400" y="13886"/>
                  </a:cubicBezTo>
                  <a:cubicBezTo>
                    <a:pt x="12000" y="17486"/>
                    <a:pt x="16800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7214224" y="3470973"/>
              <a:ext cx="122347" cy="397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8" h="21338" fill="norm" stroke="1" extrusionOk="0">
                  <a:moveTo>
                    <a:pt x="5803" y="11902"/>
                  </a:moveTo>
                  <a:cubicBezTo>
                    <a:pt x="4723" y="14517"/>
                    <a:pt x="3643" y="17132"/>
                    <a:pt x="3283" y="18837"/>
                  </a:cubicBezTo>
                  <a:cubicBezTo>
                    <a:pt x="2923" y="20542"/>
                    <a:pt x="3283" y="21338"/>
                    <a:pt x="3463" y="21338"/>
                  </a:cubicBezTo>
                  <a:cubicBezTo>
                    <a:pt x="3643" y="21338"/>
                    <a:pt x="3643" y="20542"/>
                    <a:pt x="2923" y="18325"/>
                  </a:cubicBezTo>
                  <a:cubicBezTo>
                    <a:pt x="2203" y="16109"/>
                    <a:pt x="763" y="12471"/>
                    <a:pt x="223" y="9287"/>
                  </a:cubicBezTo>
                  <a:cubicBezTo>
                    <a:pt x="-317" y="6104"/>
                    <a:pt x="43" y="3376"/>
                    <a:pt x="2203" y="1784"/>
                  </a:cubicBezTo>
                  <a:cubicBezTo>
                    <a:pt x="4363" y="193"/>
                    <a:pt x="8323" y="-262"/>
                    <a:pt x="12283" y="136"/>
                  </a:cubicBezTo>
                  <a:cubicBezTo>
                    <a:pt x="16243" y="534"/>
                    <a:pt x="20203" y="1784"/>
                    <a:pt x="20743" y="3319"/>
                  </a:cubicBezTo>
                  <a:cubicBezTo>
                    <a:pt x="21283" y="4854"/>
                    <a:pt x="18403" y="6673"/>
                    <a:pt x="15163" y="7923"/>
                  </a:cubicBezTo>
                  <a:cubicBezTo>
                    <a:pt x="11923" y="9174"/>
                    <a:pt x="8323" y="9856"/>
                    <a:pt x="4723" y="10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7368993" y="3667177"/>
              <a:ext cx="127001" cy="185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0" y="5155"/>
                  </a:moveTo>
                  <a:cubicBezTo>
                    <a:pt x="1080" y="4173"/>
                    <a:pt x="2160" y="3191"/>
                    <a:pt x="3420" y="3068"/>
                  </a:cubicBezTo>
                  <a:cubicBezTo>
                    <a:pt x="4680" y="2945"/>
                    <a:pt x="6120" y="3682"/>
                    <a:pt x="7380" y="6505"/>
                  </a:cubicBezTo>
                  <a:cubicBezTo>
                    <a:pt x="8640" y="9327"/>
                    <a:pt x="9720" y="14236"/>
                    <a:pt x="9900" y="17305"/>
                  </a:cubicBezTo>
                  <a:cubicBezTo>
                    <a:pt x="10080" y="20373"/>
                    <a:pt x="9360" y="21600"/>
                    <a:pt x="8820" y="21477"/>
                  </a:cubicBezTo>
                  <a:cubicBezTo>
                    <a:pt x="8280" y="21355"/>
                    <a:pt x="7920" y="19882"/>
                    <a:pt x="8640" y="16568"/>
                  </a:cubicBezTo>
                  <a:cubicBezTo>
                    <a:pt x="9360" y="13255"/>
                    <a:pt x="11160" y="8100"/>
                    <a:pt x="13500" y="5032"/>
                  </a:cubicBezTo>
                  <a:cubicBezTo>
                    <a:pt x="15840" y="1964"/>
                    <a:pt x="18720" y="9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7586909" y="3567465"/>
              <a:ext cx="131335" cy="283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457" fill="norm" stroke="1" extrusionOk="0">
                  <a:moveTo>
                    <a:pt x="21273" y="2257"/>
                  </a:moveTo>
                  <a:cubicBezTo>
                    <a:pt x="19902" y="1457"/>
                    <a:pt x="18530" y="657"/>
                    <a:pt x="16816" y="257"/>
                  </a:cubicBezTo>
                  <a:cubicBezTo>
                    <a:pt x="15102" y="-143"/>
                    <a:pt x="13044" y="-143"/>
                    <a:pt x="10987" y="737"/>
                  </a:cubicBezTo>
                  <a:cubicBezTo>
                    <a:pt x="8930" y="1617"/>
                    <a:pt x="6873" y="3377"/>
                    <a:pt x="4987" y="6417"/>
                  </a:cubicBezTo>
                  <a:cubicBezTo>
                    <a:pt x="3102" y="9457"/>
                    <a:pt x="1387" y="13777"/>
                    <a:pt x="530" y="16337"/>
                  </a:cubicBezTo>
                  <a:cubicBezTo>
                    <a:pt x="-327" y="18897"/>
                    <a:pt x="-327" y="19697"/>
                    <a:pt x="1902" y="20257"/>
                  </a:cubicBezTo>
                  <a:cubicBezTo>
                    <a:pt x="4130" y="20817"/>
                    <a:pt x="8587" y="21137"/>
                    <a:pt x="13044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7774322" y="3620786"/>
              <a:ext cx="82828" cy="252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5" h="21265" fill="norm" stroke="1" extrusionOk="0">
                  <a:moveTo>
                    <a:pt x="17652" y="6055"/>
                  </a:moveTo>
                  <a:cubicBezTo>
                    <a:pt x="18706" y="4984"/>
                    <a:pt x="19759" y="3913"/>
                    <a:pt x="20286" y="2931"/>
                  </a:cubicBezTo>
                  <a:cubicBezTo>
                    <a:pt x="20813" y="1949"/>
                    <a:pt x="20813" y="1057"/>
                    <a:pt x="19496" y="521"/>
                  </a:cubicBezTo>
                  <a:cubicBezTo>
                    <a:pt x="18179" y="-14"/>
                    <a:pt x="15545" y="-193"/>
                    <a:pt x="11857" y="253"/>
                  </a:cubicBezTo>
                  <a:cubicBezTo>
                    <a:pt x="8169" y="700"/>
                    <a:pt x="3428" y="1771"/>
                    <a:pt x="1320" y="3199"/>
                  </a:cubicBezTo>
                  <a:cubicBezTo>
                    <a:pt x="-787" y="4627"/>
                    <a:pt x="-260" y="6412"/>
                    <a:pt x="2111" y="8019"/>
                  </a:cubicBezTo>
                  <a:cubicBezTo>
                    <a:pt x="4481" y="9625"/>
                    <a:pt x="8696" y="11053"/>
                    <a:pt x="11857" y="12838"/>
                  </a:cubicBezTo>
                  <a:cubicBezTo>
                    <a:pt x="15018" y="14624"/>
                    <a:pt x="17125" y="16766"/>
                    <a:pt x="16862" y="18194"/>
                  </a:cubicBezTo>
                  <a:cubicBezTo>
                    <a:pt x="16598" y="19622"/>
                    <a:pt x="13964" y="20336"/>
                    <a:pt x="11330" y="20782"/>
                  </a:cubicBezTo>
                  <a:cubicBezTo>
                    <a:pt x="8696" y="21228"/>
                    <a:pt x="6062" y="21407"/>
                    <a:pt x="4745" y="21139"/>
                  </a:cubicBezTo>
                  <a:cubicBezTo>
                    <a:pt x="3428" y="20871"/>
                    <a:pt x="3428" y="20157"/>
                    <a:pt x="3428" y="19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7965893" y="3528183"/>
              <a:ext cx="98479" cy="354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430" fill="norm" stroke="1" extrusionOk="0">
                  <a:moveTo>
                    <a:pt x="0" y="341"/>
                  </a:moveTo>
                  <a:cubicBezTo>
                    <a:pt x="2757" y="86"/>
                    <a:pt x="5515" y="-170"/>
                    <a:pt x="7813" y="150"/>
                  </a:cubicBezTo>
                  <a:cubicBezTo>
                    <a:pt x="10111" y="469"/>
                    <a:pt x="11949" y="1364"/>
                    <a:pt x="14706" y="3537"/>
                  </a:cubicBezTo>
                  <a:cubicBezTo>
                    <a:pt x="17464" y="5709"/>
                    <a:pt x="21140" y="9160"/>
                    <a:pt x="21370" y="12355"/>
                  </a:cubicBezTo>
                  <a:cubicBezTo>
                    <a:pt x="21600" y="15551"/>
                    <a:pt x="18383" y="18490"/>
                    <a:pt x="15166" y="2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8105593" y="3819577"/>
              <a:ext cx="38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8454843" y="3567279"/>
              <a:ext cx="62321" cy="334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491" fill="norm" stroke="1" extrusionOk="0">
                  <a:moveTo>
                    <a:pt x="12960" y="706"/>
                  </a:moveTo>
                  <a:cubicBezTo>
                    <a:pt x="15840" y="299"/>
                    <a:pt x="18720" y="-109"/>
                    <a:pt x="20160" y="27"/>
                  </a:cubicBezTo>
                  <a:cubicBezTo>
                    <a:pt x="21600" y="163"/>
                    <a:pt x="21600" y="842"/>
                    <a:pt x="19800" y="3355"/>
                  </a:cubicBezTo>
                  <a:cubicBezTo>
                    <a:pt x="18000" y="5868"/>
                    <a:pt x="14400" y="10216"/>
                    <a:pt x="10800" y="13544"/>
                  </a:cubicBezTo>
                  <a:cubicBezTo>
                    <a:pt x="7200" y="16872"/>
                    <a:pt x="3600" y="19182"/>
                    <a:pt x="0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4560176" y="4081177"/>
              <a:ext cx="719668" cy="10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0939" fill="norm" stroke="1" extrusionOk="0">
                  <a:moveTo>
                    <a:pt x="64" y="20939"/>
                  </a:moveTo>
                  <a:cubicBezTo>
                    <a:pt x="0" y="18862"/>
                    <a:pt x="-63" y="16785"/>
                    <a:pt x="127" y="15124"/>
                  </a:cubicBezTo>
                  <a:cubicBezTo>
                    <a:pt x="317" y="13462"/>
                    <a:pt x="760" y="12216"/>
                    <a:pt x="2091" y="9931"/>
                  </a:cubicBezTo>
                  <a:cubicBezTo>
                    <a:pt x="3421" y="7647"/>
                    <a:pt x="5638" y="4324"/>
                    <a:pt x="7792" y="2247"/>
                  </a:cubicBezTo>
                  <a:cubicBezTo>
                    <a:pt x="9945" y="170"/>
                    <a:pt x="12036" y="-661"/>
                    <a:pt x="14316" y="585"/>
                  </a:cubicBezTo>
                  <a:cubicBezTo>
                    <a:pt x="16596" y="1831"/>
                    <a:pt x="19067" y="5154"/>
                    <a:pt x="21537" y="8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4729281" y="4183644"/>
              <a:ext cx="633113" cy="54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392" fill="norm" stroke="1" extrusionOk="0">
                  <a:moveTo>
                    <a:pt x="4040" y="16615"/>
                  </a:moveTo>
                  <a:cubicBezTo>
                    <a:pt x="2960" y="18277"/>
                    <a:pt x="1880" y="19938"/>
                    <a:pt x="1124" y="20769"/>
                  </a:cubicBezTo>
                  <a:cubicBezTo>
                    <a:pt x="368" y="21600"/>
                    <a:pt x="-64" y="21600"/>
                    <a:pt x="8" y="20769"/>
                  </a:cubicBezTo>
                  <a:cubicBezTo>
                    <a:pt x="80" y="19938"/>
                    <a:pt x="656" y="18277"/>
                    <a:pt x="2420" y="14954"/>
                  </a:cubicBezTo>
                  <a:cubicBezTo>
                    <a:pt x="4184" y="11631"/>
                    <a:pt x="7136" y="6646"/>
                    <a:pt x="10124" y="3738"/>
                  </a:cubicBezTo>
                  <a:cubicBezTo>
                    <a:pt x="13112" y="831"/>
                    <a:pt x="16136" y="0"/>
                    <a:pt x="18044" y="0"/>
                  </a:cubicBezTo>
                  <a:cubicBezTo>
                    <a:pt x="19952" y="0"/>
                    <a:pt x="20744" y="831"/>
                    <a:pt x="21536" y="1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7134043" y="4095135"/>
              <a:ext cx="647701" cy="60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7" fill="norm" stroke="1" extrusionOk="0">
                  <a:moveTo>
                    <a:pt x="0" y="18587"/>
                  </a:moveTo>
                  <a:cubicBezTo>
                    <a:pt x="1553" y="12107"/>
                    <a:pt x="3106" y="5627"/>
                    <a:pt x="5294" y="2387"/>
                  </a:cubicBezTo>
                  <a:cubicBezTo>
                    <a:pt x="7482" y="-853"/>
                    <a:pt x="10306" y="-853"/>
                    <a:pt x="13129" y="2747"/>
                  </a:cubicBezTo>
                  <a:cubicBezTo>
                    <a:pt x="15953" y="6347"/>
                    <a:pt x="18776" y="13547"/>
                    <a:pt x="21600" y="207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7310371" y="4189994"/>
              <a:ext cx="439623" cy="42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600" fill="norm" stroke="1" extrusionOk="0">
                  <a:moveTo>
                    <a:pt x="2242" y="2160"/>
                  </a:moveTo>
                  <a:cubicBezTo>
                    <a:pt x="1209" y="1080"/>
                    <a:pt x="175" y="0"/>
                    <a:pt x="20" y="0"/>
                  </a:cubicBezTo>
                  <a:cubicBezTo>
                    <a:pt x="-135" y="0"/>
                    <a:pt x="588" y="1080"/>
                    <a:pt x="2655" y="2700"/>
                  </a:cubicBezTo>
                  <a:cubicBezTo>
                    <a:pt x="4722" y="4320"/>
                    <a:pt x="8133" y="6480"/>
                    <a:pt x="11492" y="9720"/>
                  </a:cubicBezTo>
                  <a:cubicBezTo>
                    <a:pt x="14851" y="12960"/>
                    <a:pt x="18158" y="17280"/>
                    <a:pt x="2146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3774893" y="4987394"/>
              <a:ext cx="209551" cy="45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1" fill="norm" stroke="1" extrusionOk="0">
                  <a:moveTo>
                    <a:pt x="0" y="19981"/>
                  </a:moveTo>
                  <a:cubicBezTo>
                    <a:pt x="2836" y="11529"/>
                    <a:pt x="5673" y="3077"/>
                    <a:pt x="9273" y="729"/>
                  </a:cubicBezTo>
                  <a:cubicBezTo>
                    <a:pt x="12873" y="-1619"/>
                    <a:pt x="17236" y="2138"/>
                    <a:pt x="21600" y="5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3851093" y="5121327"/>
              <a:ext cx="1143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4521749" y="4822605"/>
              <a:ext cx="111618" cy="30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184" fill="norm" stroke="1" extrusionOk="0">
                  <a:moveTo>
                    <a:pt x="19662" y="1360"/>
                  </a:moveTo>
                  <a:cubicBezTo>
                    <a:pt x="20462" y="615"/>
                    <a:pt x="21262" y="-130"/>
                    <a:pt x="21062" y="19"/>
                  </a:cubicBezTo>
                  <a:cubicBezTo>
                    <a:pt x="20862" y="168"/>
                    <a:pt x="19662" y="1211"/>
                    <a:pt x="16862" y="4264"/>
                  </a:cubicBezTo>
                  <a:cubicBezTo>
                    <a:pt x="14062" y="7318"/>
                    <a:pt x="9662" y="12383"/>
                    <a:pt x="6262" y="15735"/>
                  </a:cubicBezTo>
                  <a:cubicBezTo>
                    <a:pt x="2862" y="19087"/>
                    <a:pt x="462" y="20725"/>
                    <a:pt x="62" y="21098"/>
                  </a:cubicBezTo>
                  <a:cubicBezTo>
                    <a:pt x="-338" y="21470"/>
                    <a:pt x="1262" y="20576"/>
                    <a:pt x="3062" y="19533"/>
                  </a:cubicBezTo>
                  <a:cubicBezTo>
                    <a:pt x="4862" y="18491"/>
                    <a:pt x="6862" y="17299"/>
                    <a:pt x="8862" y="161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4693526" y="4835577"/>
              <a:ext cx="27518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15" y="3523"/>
                    <a:pt x="11631" y="7047"/>
                    <a:pt x="7477" y="10340"/>
                  </a:cubicBezTo>
                  <a:cubicBezTo>
                    <a:pt x="3323" y="13634"/>
                    <a:pt x="0" y="16698"/>
                    <a:pt x="0" y="18536"/>
                  </a:cubicBezTo>
                  <a:cubicBezTo>
                    <a:pt x="0" y="20374"/>
                    <a:pt x="3323" y="20987"/>
                    <a:pt x="66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4439485" y="4858531"/>
              <a:ext cx="402209" cy="110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256" fill="norm" stroke="1" extrusionOk="0">
                  <a:moveTo>
                    <a:pt x="2151" y="21256"/>
                  </a:moveTo>
                  <a:cubicBezTo>
                    <a:pt x="1472" y="19218"/>
                    <a:pt x="794" y="17181"/>
                    <a:pt x="398" y="15143"/>
                  </a:cubicBezTo>
                  <a:cubicBezTo>
                    <a:pt x="2" y="13105"/>
                    <a:pt x="-111" y="11067"/>
                    <a:pt x="115" y="9437"/>
                  </a:cubicBezTo>
                  <a:cubicBezTo>
                    <a:pt x="341" y="7807"/>
                    <a:pt x="907" y="6584"/>
                    <a:pt x="3225" y="4750"/>
                  </a:cubicBezTo>
                  <a:cubicBezTo>
                    <a:pt x="5543" y="2916"/>
                    <a:pt x="9615" y="471"/>
                    <a:pt x="12951" y="64"/>
                  </a:cubicBezTo>
                  <a:cubicBezTo>
                    <a:pt x="16287" y="-344"/>
                    <a:pt x="18888" y="1286"/>
                    <a:pt x="21489" y="2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4754703" y="5050996"/>
              <a:ext cx="156841" cy="157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152" fill="norm" stroke="1" extrusionOk="0">
                  <a:moveTo>
                    <a:pt x="15091" y="6885"/>
                  </a:moveTo>
                  <a:cubicBezTo>
                    <a:pt x="14522" y="5464"/>
                    <a:pt x="13954" y="4043"/>
                    <a:pt x="13243" y="2764"/>
                  </a:cubicBezTo>
                  <a:cubicBezTo>
                    <a:pt x="12533" y="1485"/>
                    <a:pt x="11680" y="348"/>
                    <a:pt x="10543" y="64"/>
                  </a:cubicBezTo>
                  <a:cubicBezTo>
                    <a:pt x="9406" y="-220"/>
                    <a:pt x="7985" y="348"/>
                    <a:pt x="5996" y="3475"/>
                  </a:cubicBezTo>
                  <a:cubicBezTo>
                    <a:pt x="4006" y="6601"/>
                    <a:pt x="1448" y="12285"/>
                    <a:pt x="454" y="15838"/>
                  </a:cubicBezTo>
                  <a:cubicBezTo>
                    <a:pt x="-541" y="19391"/>
                    <a:pt x="27" y="20812"/>
                    <a:pt x="2870" y="21096"/>
                  </a:cubicBezTo>
                  <a:cubicBezTo>
                    <a:pt x="5712" y="21380"/>
                    <a:pt x="10827" y="20527"/>
                    <a:pt x="14238" y="19675"/>
                  </a:cubicBezTo>
                  <a:cubicBezTo>
                    <a:pt x="17648" y="18822"/>
                    <a:pt x="19354" y="17969"/>
                    <a:pt x="21059" y="171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4994093" y="5102277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5166989" y="4863882"/>
              <a:ext cx="176355" cy="259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176" fill="norm" stroke="1" extrusionOk="0">
                  <a:moveTo>
                    <a:pt x="21424" y="3910"/>
                  </a:moveTo>
                  <a:cubicBezTo>
                    <a:pt x="20138" y="2528"/>
                    <a:pt x="18853" y="1145"/>
                    <a:pt x="17567" y="454"/>
                  </a:cubicBezTo>
                  <a:cubicBezTo>
                    <a:pt x="16281" y="-237"/>
                    <a:pt x="14995" y="-237"/>
                    <a:pt x="12810" y="1145"/>
                  </a:cubicBezTo>
                  <a:cubicBezTo>
                    <a:pt x="10624" y="2528"/>
                    <a:pt x="7538" y="5293"/>
                    <a:pt x="5224" y="8403"/>
                  </a:cubicBezTo>
                  <a:cubicBezTo>
                    <a:pt x="2910" y="11513"/>
                    <a:pt x="1367" y="14969"/>
                    <a:pt x="595" y="17129"/>
                  </a:cubicBezTo>
                  <a:cubicBezTo>
                    <a:pt x="-176" y="19289"/>
                    <a:pt x="-176" y="20153"/>
                    <a:pt x="467" y="20672"/>
                  </a:cubicBezTo>
                  <a:cubicBezTo>
                    <a:pt x="1110" y="21190"/>
                    <a:pt x="2395" y="21363"/>
                    <a:pt x="5224" y="20931"/>
                  </a:cubicBezTo>
                  <a:cubicBezTo>
                    <a:pt x="8053" y="20499"/>
                    <a:pt x="12424" y="19462"/>
                    <a:pt x="15381" y="17561"/>
                  </a:cubicBezTo>
                  <a:cubicBezTo>
                    <a:pt x="18338" y="15661"/>
                    <a:pt x="19881" y="12896"/>
                    <a:pt x="19753" y="10217"/>
                  </a:cubicBezTo>
                  <a:cubicBezTo>
                    <a:pt x="19624" y="7539"/>
                    <a:pt x="17824" y="4947"/>
                    <a:pt x="16153" y="3565"/>
                  </a:cubicBezTo>
                  <a:cubicBezTo>
                    <a:pt x="14481" y="2182"/>
                    <a:pt x="12938" y="2009"/>
                    <a:pt x="11395" y="1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5597343" y="5003592"/>
              <a:ext cx="260351" cy="3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1" fill="norm" stroke="1" extrusionOk="0">
                  <a:moveTo>
                    <a:pt x="0" y="21121"/>
                  </a:moveTo>
                  <a:cubicBezTo>
                    <a:pt x="527" y="14768"/>
                    <a:pt x="1054" y="8415"/>
                    <a:pt x="2634" y="4603"/>
                  </a:cubicBezTo>
                  <a:cubicBezTo>
                    <a:pt x="4215" y="792"/>
                    <a:pt x="6849" y="-479"/>
                    <a:pt x="10185" y="156"/>
                  </a:cubicBezTo>
                  <a:cubicBezTo>
                    <a:pt x="13522" y="792"/>
                    <a:pt x="17561" y="3333"/>
                    <a:pt x="21600" y="5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5737043" y="4899077"/>
              <a:ext cx="317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240"/>
                    <a:pt x="7200" y="6480"/>
                    <a:pt x="3600" y="10080"/>
                  </a:cubicBezTo>
                  <a:cubicBezTo>
                    <a:pt x="0" y="13680"/>
                    <a:pt x="0" y="176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5940243" y="4829227"/>
              <a:ext cx="1206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89" y="1756"/>
                    <a:pt x="14779" y="3512"/>
                    <a:pt x="11368" y="6849"/>
                  </a:cubicBezTo>
                  <a:cubicBezTo>
                    <a:pt x="7958" y="10185"/>
                    <a:pt x="4547" y="15102"/>
                    <a:pt x="2653" y="17824"/>
                  </a:cubicBezTo>
                  <a:cubicBezTo>
                    <a:pt x="758" y="20546"/>
                    <a:pt x="379" y="210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6035493" y="4860977"/>
              <a:ext cx="444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6032"/>
                    <a:pt x="11314" y="12065"/>
                    <a:pt x="7714" y="15665"/>
                  </a:cubicBezTo>
                  <a:cubicBezTo>
                    <a:pt x="4114" y="19265"/>
                    <a:pt x="2057" y="204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5890394" y="4832312"/>
              <a:ext cx="316550" cy="73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318" fill="norm" stroke="1" extrusionOk="0">
                  <a:moveTo>
                    <a:pt x="1231" y="21318"/>
                  </a:moveTo>
                  <a:cubicBezTo>
                    <a:pt x="655" y="18232"/>
                    <a:pt x="79" y="15147"/>
                    <a:pt x="7" y="12369"/>
                  </a:cubicBezTo>
                  <a:cubicBezTo>
                    <a:pt x="-65" y="9592"/>
                    <a:pt x="367" y="7124"/>
                    <a:pt x="2527" y="4655"/>
                  </a:cubicBezTo>
                  <a:cubicBezTo>
                    <a:pt x="4687" y="2187"/>
                    <a:pt x="8575" y="-282"/>
                    <a:pt x="12031" y="27"/>
                  </a:cubicBezTo>
                  <a:cubicBezTo>
                    <a:pt x="15487" y="335"/>
                    <a:pt x="18511" y="3421"/>
                    <a:pt x="21535" y="6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6149793" y="4991697"/>
              <a:ext cx="127001" cy="174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8" fill="norm" stroke="1" extrusionOk="0">
                  <a:moveTo>
                    <a:pt x="21600" y="3405"/>
                  </a:moveTo>
                  <a:cubicBezTo>
                    <a:pt x="20160" y="2634"/>
                    <a:pt x="18720" y="1862"/>
                    <a:pt x="16560" y="1091"/>
                  </a:cubicBezTo>
                  <a:cubicBezTo>
                    <a:pt x="14400" y="319"/>
                    <a:pt x="11520" y="-452"/>
                    <a:pt x="9540" y="319"/>
                  </a:cubicBezTo>
                  <a:cubicBezTo>
                    <a:pt x="7560" y="1091"/>
                    <a:pt x="6480" y="3405"/>
                    <a:pt x="7740" y="6234"/>
                  </a:cubicBezTo>
                  <a:cubicBezTo>
                    <a:pt x="9000" y="9062"/>
                    <a:pt x="12600" y="12405"/>
                    <a:pt x="14580" y="14848"/>
                  </a:cubicBezTo>
                  <a:cubicBezTo>
                    <a:pt x="16560" y="17291"/>
                    <a:pt x="16920" y="18834"/>
                    <a:pt x="16020" y="19734"/>
                  </a:cubicBezTo>
                  <a:cubicBezTo>
                    <a:pt x="15120" y="20634"/>
                    <a:pt x="12960" y="20891"/>
                    <a:pt x="10080" y="21019"/>
                  </a:cubicBezTo>
                  <a:cubicBezTo>
                    <a:pt x="7200" y="21148"/>
                    <a:pt x="3600" y="21148"/>
                    <a:pt x="0" y="21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6378393" y="5051477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6581593" y="4784777"/>
              <a:ext cx="5080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769"/>
                    <a:pt x="14400" y="5538"/>
                    <a:pt x="10800" y="9138"/>
                  </a:cubicBezTo>
                  <a:cubicBezTo>
                    <a:pt x="7200" y="12738"/>
                    <a:pt x="3600" y="171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4454343" y="4670477"/>
              <a:ext cx="908051" cy="698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4" y="21011"/>
                    <a:pt x="1208" y="20422"/>
                    <a:pt x="1863" y="19702"/>
                  </a:cubicBezTo>
                  <a:cubicBezTo>
                    <a:pt x="2517" y="18982"/>
                    <a:pt x="3222" y="18131"/>
                    <a:pt x="4255" y="16985"/>
                  </a:cubicBezTo>
                  <a:cubicBezTo>
                    <a:pt x="5287" y="15840"/>
                    <a:pt x="6646" y="14400"/>
                    <a:pt x="8106" y="13058"/>
                  </a:cubicBezTo>
                  <a:cubicBezTo>
                    <a:pt x="9566" y="11716"/>
                    <a:pt x="11127" y="10473"/>
                    <a:pt x="12663" y="9196"/>
                  </a:cubicBezTo>
                  <a:cubicBezTo>
                    <a:pt x="14199" y="7920"/>
                    <a:pt x="15709" y="6611"/>
                    <a:pt x="17194" y="5073"/>
                  </a:cubicBezTo>
                  <a:cubicBezTo>
                    <a:pt x="18680" y="3535"/>
                    <a:pt x="20140" y="176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5184593" y="4601526"/>
              <a:ext cx="299587" cy="246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522" fill="norm" stroke="1" extrusionOk="0">
                  <a:moveTo>
                    <a:pt x="0" y="6014"/>
                  </a:moveTo>
                  <a:cubicBezTo>
                    <a:pt x="2250" y="4353"/>
                    <a:pt x="4500" y="2691"/>
                    <a:pt x="7350" y="1676"/>
                  </a:cubicBezTo>
                  <a:cubicBezTo>
                    <a:pt x="10200" y="660"/>
                    <a:pt x="13650" y="291"/>
                    <a:pt x="15825" y="107"/>
                  </a:cubicBezTo>
                  <a:cubicBezTo>
                    <a:pt x="18000" y="-78"/>
                    <a:pt x="18900" y="-78"/>
                    <a:pt x="19800" y="568"/>
                  </a:cubicBezTo>
                  <a:cubicBezTo>
                    <a:pt x="20700" y="1214"/>
                    <a:pt x="21600" y="2507"/>
                    <a:pt x="21075" y="6107"/>
                  </a:cubicBezTo>
                  <a:cubicBezTo>
                    <a:pt x="20550" y="9707"/>
                    <a:pt x="18600" y="15614"/>
                    <a:pt x="16650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7248343" y="4930827"/>
              <a:ext cx="209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82" y="10800"/>
                    <a:pt x="9164" y="0"/>
                    <a:pt x="12764" y="0"/>
                  </a:cubicBezTo>
                  <a:cubicBezTo>
                    <a:pt x="16364" y="0"/>
                    <a:pt x="18982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7197543" y="5083227"/>
              <a:ext cx="2540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5429"/>
                    <a:pt x="10800" y="9257"/>
                    <a:pt x="14400" y="5657"/>
                  </a:cubicBezTo>
                  <a:cubicBezTo>
                    <a:pt x="18000" y="2057"/>
                    <a:pt x="1980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7776305" y="4727627"/>
              <a:ext cx="24489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600" fill="norm" stroke="1" extrusionOk="0">
                  <a:moveTo>
                    <a:pt x="20825" y="0"/>
                  </a:moveTo>
                  <a:cubicBezTo>
                    <a:pt x="13625" y="527"/>
                    <a:pt x="6425" y="1054"/>
                    <a:pt x="2825" y="3073"/>
                  </a:cubicBezTo>
                  <a:cubicBezTo>
                    <a:pt x="-775" y="5093"/>
                    <a:pt x="-775" y="8605"/>
                    <a:pt x="1925" y="11941"/>
                  </a:cubicBezTo>
                  <a:cubicBezTo>
                    <a:pt x="4625" y="15278"/>
                    <a:pt x="10025" y="18439"/>
                    <a:pt x="154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7851593" y="4721277"/>
              <a:ext cx="18415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59" y="107"/>
                    <a:pt x="19117" y="215"/>
                    <a:pt x="18248" y="537"/>
                  </a:cubicBezTo>
                  <a:cubicBezTo>
                    <a:pt x="17379" y="860"/>
                    <a:pt x="16883" y="1397"/>
                    <a:pt x="15641" y="3385"/>
                  </a:cubicBezTo>
                  <a:cubicBezTo>
                    <a:pt x="14400" y="5373"/>
                    <a:pt x="12414" y="8812"/>
                    <a:pt x="10179" y="11875"/>
                  </a:cubicBezTo>
                  <a:cubicBezTo>
                    <a:pt x="7945" y="14937"/>
                    <a:pt x="5462" y="17624"/>
                    <a:pt x="3724" y="19182"/>
                  </a:cubicBezTo>
                  <a:cubicBezTo>
                    <a:pt x="1986" y="20740"/>
                    <a:pt x="993" y="2117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7978593" y="4887006"/>
              <a:ext cx="165101" cy="284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9" fill="norm" stroke="1" extrusionOk="0">
                  <a:moveTo>
                    <a:pt x="21600" y="2335"/>
                  </a:moveTo>
                  <a:cubicBezTo>
                    <a:pt x="21600" y="1382"/>
                    <a:pt x="21600" y="429"/>
                    <a:pt x="20769" y="112"/>
                  </a:cubicBezTo>
                  <a:cubicBezTo>
                    <a:pt x="19938" y="-206"/>
                    <a:pt x="18277" y="112"/>
                    <a:pt x="16338" y="1620"/>
                  </a:cubicBezTo>
                  <a:cubicBezTo>
                    <a:pt x="14400" y="3129"/>
                    <a:pt x="12185" y="5829"/>
                    <a:pt x="10662" y="8609"/>
                  </a:cubicBezTo>
                  <a:cubicBezTo>
                    <a:pt x="9138" y="11388"/>
                    <a:pt x="8308" y="14247"/>
                    <a:pt x="7892" y="16073"/>
                  </a:cubicBezTo>
                  <a:cubicBezTo>
                    <a:pt x="7477" y="17900"/>
                    <a:pt x="7477" y="18694"/>
                    <a:pt x="8169" y="19409"/>
                  </a:cubicBezTo>
                  <a:cubicBezTo>
                    <a:pt x="8862" y="20123"/>
                    <a:pt x="10246" y="20759"/>
                    <a:pt x="11631" y="21076"/>
                  </a:cubicBezTo>
                  <a:cubicBezTo>
                    <a:pt x="13015" y="21394"/>
                    <a:pt x="14400" y="21394"/>
                    <a:pt x="15785" y="21235"/>
                  </a:cubicBezTo>
                  <a:cubicBezTo>
                    <a:pt x="17169" y="21076"/>
                    <a:pt x="18554" y="20759"/>
                    <a:pt x="19523" y="20203"/>
                  </a:cubicBezTo>
                  <a:cubicBezTo>
                    <a:pt x="20492" y="19647"/>
                    <a:pt x="21046" y="18853"/>
                    <a:pt x="21185" y="18059"/>
                  </a:cubicBezTo>
                  <a:cubicBezTo>
                    <a:pt x="21323" y="17265"/>
                    <a:pt x="21046" y="16470"/>
                    <a:pt x="18969" y="15835"/>
                  </a:cubicBezTo>
                  <a:cubicBezTo>
                    <a:pt x="16892" y="15200"/>
                    <a:pt x="13015" y="14723"/>
                    <a:pt x="9554" y="14962"/>
                  </a:cubicBezTo>
                  <a:cubicBezTo>
                    <a:pt x="6092" y="15200"/>
                    <a:pt x="3046" y="16153"/>
                    <a:pt x="0" y="17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0" y="5438827"/>
              <a:ext cx="11096444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8" h="21600" fill="norm" stroke="1" extrusionOk="0">
                  <a:moveTo>
                    <a:pt x="6" y="13642"/>
                  </a:moveTo>
                  <a:cubicBezTo>
                    <a:pt x="2" y="11368"/>
                    <a:pt x="-2" y="9095"/>
                    <a:pt x="2" y="7200"/>
                  </a:cubicBezTo>
                  <a:cubicBezTo>
                    <a:pt x="6" y="5305"/>
                    <a:pt x="19" y="3789"/>
                    <a:pt x="76" y="3032"/>
                  </a:cubicBezTo>
                  <a:cubicBezTo>
                    <a:pt x="134" y="2274"/>
                    <a:pt x="237" y="2274"/>
                    <a:pt x="365" y="2084"/>
                  </a:cubicBezTo>
                  <a:cubicBezTo>
                    <a:pt x="492" y="1895"/>
                    <a:pt x="645" y="1516"/>
                    <a:pt x="797" y="1516"/>
                  </a:cubicBezTo>
                  <a:cubicBezTo>
                    <a:pt x="950" y="1516"/>
                    <a:pt x="1102" y="1895"/>
                    <a:pt x="1265" y="2084"/>
                  </a:cubicBezTo>
                  <a:cubicBezTo>
                    <a:pt x="1428" y="2274"/>
                    <a:pt x="1601" y="2274"/>
                    <a:pt x="1767" y="2463"/>
                  </a:cubicBezTo>
                  <a:cubicBezTo>
                    <a:pt x="1934" y="2653"/>
                    <a:pt x="2095" y="3032"/>
                    <a:pt x="2247" y="3411"/>
                  </a:cubicBezTo>
                  <a:cubicBezTo>
                    <a:pt x="2400" y="3789"/>
                    <a:pt x="2544" y="4168"/>
                    <a:pt x="2690" y="4737"/>
                  </a:cubicBezTo>
                  <a:cubicBezTo>
                    <a:pt x="2837" y="5305"/>
                    <a:pt x="2985" y="6063"/>
                    <a:pt x="3137" y="6821"/>
                  </a:cubicBezTo>
                  <a:cubicBezTo>
                    <a:pt x="3290" y="7579"/>
                    <a:pt x="3446" y="8337"/>
                    <a:pt x="3607" y="9095"/>
                  </a:cubicBezTo>
                  <a:cubicBezTo>
                    <a:pt x="3768" y="9853"/>
                    <a:pt x="3932" y="10611"/>
                    <a:pt x="4103" y="11368"/>
                  </a:cubicBezTo>
                  <a:cubicBezTo>
                    <a:pt x="4274" y="12126"/>
                    <a:pt x="4451" y="12884"/>
                    <a:pt x="4606" y="13453"/>
                  </a:cubicBezTo>
                  <a:cubicBezTo>
                    <a:pt x="4760" y="14021"/>
                    <a:pt x="4892" y="14400"/>
                    <a:pt x="5032" y="14779"/>
                  </a:cubicBezTo>
                  <a:cubicBezTo>
                    <a:pt x="5172" y="15158"/>
                    <a:pt x="5321" y="15537"/>
                    <a:pt x="5467" y="15916"/>
                  </a:cubicBezTo>
                  <a:cubicBezTo>
                    <a:pt x="5613" y="16295"/>
                    <a:pt x="5757" y="16674"/>
                    <a:pt x="5908" y="17053"/>
                  </a:cubicBezTo>
                  <a:cubicBezTo>
                    <a:pt x="6058" y="17432"/>
                    <a:pt x="6215" y="17811"/>
                    <a:pt x="6369" y="18189"/>
                  </a:cubicBezTo>
                  <a:cubicBezTo>
                    <a:pt x="6524" y="18568"/>
                    <a:pt x="6676" y="18947"/>
                    <a:pt x="6831" y="19326"/>
                  </a:cubicBezTo>
                  <a:cubicBezTo>
                    <a:pt x="6985" y="19705"/>
                    <a:pt x="7142" y="20084"/>
                    <a:pt x="7298" y="20274"/>
                  </a:cubicBezTo>
                  <a:cubicBezTo>
                    <a:pt x="7455" y="20463"/>
                    <a:pt x="7611" y="20463"/>
                    <a:pt x="7774" y="20653"/>
                  </a:cubicBezTo>
                  <a:cubicBezTo>
                    <a:pt x="7937" y="20842"/>
                    <a:pt x="8106" y="21221"/>
                    <a:pt x="8281" y="21411"/>
                  </a:cubicBezTo>
                  <a:cubicBezTo>
                    <a:pt x="8456" y="21600"/>
                    <a:pt x="8637" y="21600"/>
                    <a:pt x="8790" y="21600"/>
                  </a:cubicBezTo>
                  <a:cubicBezTo>
                    <a:pt x="8942" y="21600"/>
                    <a:pt x="9066" y="21600"/>
                    <a:pt x="9191" y="21411"/>
                  </a:cubicBezTo>
                  <a:cubicBezTo>
                    <a:pt x="9317" y="21221"/>
                    <a:pt x="9445" y="20842"/>
                    <a:pt x="9583" y="20463"/>
                  </a:cubicBezTo>
                  <a:cubicBezTo>
                    <a:pt x="9721" y="20084"/>
                    <a:pt x="9869" y="19705"/>
                    <a:pt x="10007" y="19326"/>
                  </a:cubicBezTo>
                  <a:cubicBezTo>
                    <a:pt x="10145" y="18947"/>
                    <a:pt x="10273" y="18568"/>
                    <a:pt x="10409" y="18189"/>
                  </a:cubicBezTo>
                  <a:cubicBezTo>
                    <a:pt x="10545" y="17811"/>
                    <a:pt x="10689" y="17432"/>
                    <a:pt x="10835" y="17053"/>
                  </a:cubicBezTo>
                  <a:cubicBezTo>
                    <a:pt x="10981" y="16674"/>
                    <a:pt x="11130" y="16295"/>
                    <a:pt x="11280" y="15916"/>
                  </a:cubicBezTo>
                  <a:cubicBezTo>
                    <a:pt x="11430" y="15537"/>
                    <a:pt x="11583" y="15158"/>
                    <a:pt x="11733" y="14968"/>
                  </a:cubicBezTo>
                  <a:cubicBezTo>
                    <a:pt x="11884" y="14779"/>
                    <a:pt x="12032" y="14779"/>
                    <a:pt x="12188" y="14589"/>
                  </a:cubicBezTo>
                  <a:cubicBezTo>
                    <a:pt x="12345" y="14400"/>
                    <a:pt x="12510" y="14021"/>
                    <a:pt x="12670" y="13642"/>
                  </a:cubicBezTo>
                  <a:cubicBezTo>
                    <a:pt x="12831" y="13263"/>
                    <a:pt x="12988" y="12884"/>
                    <a:pt x="13150" y="12695"/>
                  </a:cubicBezTo>
                  <a:cubicBezTo>
                    <a:pt x="13313" y="12505"/>
                    <a:pt x="13482" y="12505"/>
                    <a:pt x="13651" y="12316"/>
                  </a:cubicBezTo>
                  <a:cubicBezTo>
                    <a:pt x="13820" y="12126"/>
                    <a:pt x="13989" y="11747"/>
                    <a:pt x="14162" y="11558"/>
                  </a:cubicBezTo>
                  <a:cubicBezTo>
                    <a:pt x="14335" y="11368"/>
                    <a:pt x="14512" y="11368"/>
                    <a:pt x="14687" y="10989"/>
                  </a:cubicBezTo>
                  <a:cubicBezTo>
                    <a:pt x="14862" y="10611"/>
                    <a:pt x="15035" y="9853"/>
                    <a:pt x="15169" y="9474"/>
                  </a:cubicBezTo>
                  <a:cubicBezTo>
                    <a:pt x="15303" y="9095"/>
                    <a:pt x="15398" y="9095"/>
                    <a:pt x="15577" y="8716"/>
                  </a:cubicBezTo>
                  <a:cubicBezTo>
                    <a:pt x="15756" y="8337"/>
                    <a:pt x="16020" y="7579"/>
                    <a:pt x="16242" y="6821"/>
                  </a:cubicBezTo>
                  <a:cubicBezTo>
                    <a:pt x="16465" y="6063"/>
                    <a:pt x="16646" y="5305"/>
                    <a:pt x="16827" y="4737"/>
                  </a:cubicBezTo>
                  <a:cubicBezTo>
                    <a:pt x="17009" y="4168"/>
                    <a:pt x="17190" y="3789"/>
                    <a:pt x="17363" y="3411"/>
                  </a:cubicBezTo>
                  <a:cubicBezTo>
                    <a:pt x="17536" y="3032"/>
                    <a:pt x="17701" y="2653"/>
                    <a:pt x="17863" y="2274"/>
                  </a:cubicBezTo>
                  <a:cubicBezTo>
                    <a:pt x="18026" y="1895"/>
                    <a:pt x="18187" y="1516"/>
                    <a:pt x="18350" y="1137"/>
                  </a:cubicBezTo>
                  <a:cubicBezTo>
                    <a:pt x="18512" y="758"/>
                    <a:pt x="18677" y="379"/>
                    <a:pt x="18838" y="189"/>
                  </a:cubicBezTo>
                  <a:cubicBezTo>
                    <a:pt x="18998" y="0"/>
                    <a:pt x="19155" y="0"/>
                    <a:pt x="19314" y="0"/>
                  </a:cubicBezTo>
                  <a:cubicBezTo>
                    <a:pt x="19472" y="0"/>
                    <a:pt x="19633" y="0"/>
                    <a:pt x="19785" y="189"/>
                  </a:cubicBezTo>
                  <a:cubicBezTo>
                    <a:pt x="19938" y="379"/>
                    <a:pt x="20082" y="758"/>
                    <a:pt x="20255" y="1516"/>
                  </a:cubicBezTo>
                  <a:cubicBezTo>
                    <a:pt x="20428" y="2274"/>
                    <a:pt x="20630" y="3411"/>
                    <a:pt x="20838" y="5116"/>
                  </a:cubicBezTo>
                  <a:cubicBezTo>
                    <a:pt x="21046" y="6821"/>
                    <a:pt x="21260" y="9095"/>
                    <a:pt x="21388" y="10421"/>
                  </a:cubicBezTo>
                  <a:cubicBezTo>
                    <a:pt x="21516" y="11747"/>
                    <a:pt x="21557" y="12126"/>
                    <a:pt x="21598" y="12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317500" y="5654727"/>
              <a:ext cx="91894" cy="293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415" fill="norm" stroke="1" extrusionOk="0">
                  <a:moveTo>
                    <a:pt x="21312" y="0"/>
                  </a:moveTo>
                  <a:cubicBezTo>
                    <a:pt x="17876" y="4011"/>
                    <a:pt x="14439" y="8023"/>
                    <a:pt x="11494" y="11417"/>
                  </a:cubicBezTo>
                  <a:cubicBezTo>
                    <a:pt x="8548" y="14811"/>
                    <a:pt x="6094" y="17589"/>
                    <a:pt x="4130" y="19286"/>
                  </a:cubicBezTo>
                  <a:cubicBezTo>
                    <a:pt x="2167" y="20983"/>
                    <a:pt x="694" y="21600"/>
                    <a:pt x="203" y="21369"/>
                  </a:cubicBezTo>
                  <a:cubicBezTo>
                    <a:pt x="-288" y="21137"/>
                    <a:pt x="203" y="20057"/>
                    <a:pt x="694" y="189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466543" y="5671660"/>
              <a:ext cx="24489" cy="299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366" fill="norm" stroke="1" extrusionOk="0">
                  <a:moveTo>
                    <a:pt x="5400" y="1510"/>
                  </a:moveTo>
                  <a:cubicBezTo>
                    <a:pt x="10800" y="755"/>
                    <a:pt x="16200" y="0"/>
                    <a:pt x="18900" y="0"/>
                  </a:cubicBezTo>
                  <a:cubicBezTo>
                    <a:pt x="21600" y="0"/>
                    <a:pt x="21600" y="755"/>
                    <a:pt x="18000" y="2870"/>
                  </a:cubicBezTo>
                  <a:cubicBezTo>
                    <a:pt x="14400" y="4985"/>
                    <a:pt x="7200" y="8459"/>
                    <a:pt x="3600" y="11253"/>
                  </a:cubicBezTo>
                  <a:cubicBezTo>
                    <a:pt x="0" y="14048"/>
                    <a:pt x="0" y="16162"/>
                    <a:pt x="900" y="17899"/>
                  </a:cubicBezTo>
                  <a:cubicBezTo>
                    <a:pt x="1800" y="19636"/>
                    <a:pt x="3600" y="20996"/>
                    <a:pt x="3600" y="21298"/>
                  </a:cubicBezTo>
                  <a:cubicBezTo>
                    <a:pt x="3600" y="21600"/>
                    <a:pt x="1800" y="20845"/>
                    <a:pt x="0" y="20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296035" y="5654727"/>
              <a:ext cx="322909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600" fill="norm" stroke="1" extrusionOk="0">
                  <a:moveTo>
                    <a:pt x="784" y="21600"/>
                  </a:moveTo>
                  <a:cubicBezTo>
                    <a:pt x="361" y="19482"/>
                    <a:pt x="-63" y="17365"/>
                    <a:pt x="8" y="15035"/>
                  </a:cubicBezTo>
                  <a:cubicBezTo>
                    <a:pt x="78" y="12706"/>
                    <a:pt x="643" y="10165"/>
                    <a:pt x="2761" y="7624"/>
                  </a:cubicBezTo>
                  <a:cubicBezTo>
                    <a:pt x="4878" y="5082"/>
                    <a:pt x="8549" y="2541"/>
                    <a:pt x="11937" y="1271"/>
                  </a:cubicBezTo>
                  <a:cubicBezTo>
                    <a:pt x="15325" y="0"/>
                    <a:pt x="18431" y="0"/>
                    <a:pt x="2153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596628" y="5890857"/>
              <a:ext cx="111216" cy="176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457" fill="norm" stroke="1" extrusionOk="0">
                  <a:moveTo>
                    <a:pt x="21414" y="2943"/>
                  </a:moveTo>
                  <a:cubicBezTo>
                    <a:pt x="20191" y="1914"/>
                    <a:pt x="18969" y="886"/>
                    <a:pt x="17339" y="371"/>
                  </a:cubicBezTo>
                  <a:cubicBezTo>
                    <a:pt x="15708" y="-143"/>
                    <a:pt x="13671" y="-143"/>
                    <a:pt x="11633" y="500"/>
                  </a:cubicBezTo>
                  <a:cubicBezTo>
                    <a:pt x="9595" y="1143"/>
                    <a:pt x="7557" y="2428"/>
                    <a:pt x="6946" y="4228"/>
                  </a:cubicBezTo>
                  <a:cubicBezTo>
                    <a:pt x="6335" y="6028"/>
                    <a:pt x="7150" y="8343"/>
                    <a:pt x="9391" y="10271"/>
                  </a:cubicBezTo>
                  <a:cubicBezTo>
                    <a:pt x="11633" y="12200"/>
                    <a:pt x="15301" y="13743"/>
                    <a:pt x="17339" y="15157"/>
                  </a:cubicBezTo>
                  <a:cubicBezTo>
                    <a:pt x="19376" y="16571"/>
                    <a:pt x="19784" y="17857"/>
                    <a:pt x="18357" y="18886"/>
                  </a:cubicBezTo>
                  <a:cubicBezTo>
                    <a:pt x="16931" y="19914"/>
                    <a:pt x="13671" y="20686"/>
                    <a:pt x="11022" y="21071"/>
                  </a:cubicBezTo>
                  <a:cubicBezTo>
                    <a:pt x="8372" y="21457"/>
                    <a:pt x="6335" y="21457"/>
                    <a:pt x="4297" y="21457"/>
                  </a:cubicBezTo>
                  <a:cubicBezTo>
                    <a:pt x="2259" y="21457"/>
                    <a:pt x="222" y="21457"/>
                    <a:pt x="18" y="20814"/>
                  </a:cubicBezTo>
                  <a:cubicBezTo>
                    <a:pt x="-186" y="20171"/>
                    <a:pt x="1444" y="18886"/>
                    <a:pt x="3074" y="17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1085408" y="5743627"/>
              <a:ext cx="66936" cy="210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499" fill="norm" stroke="1" extrusionOk="0">
                  <a:moveTo>
                    <a:pt x="21345" y="0"/>
                  </a:moveTo>
                  <a:cubicBezTo>
                    <a:pt x="15270" y="5184"/>
                    <a:pt x="9195" y="10368"/>
                    <a:pt x="5482" y="13608"/>
                  </a:cubicBezTo>
                  <a:cubicBezTo>
                    <a:pt x="1770" y="16848"/>
                    <a:pt x="420" y="18144"/>
                    <a:pt x="82" y="19332"/>
                  </a:cubicBezTo>
                  <a:cubicBezTo>
                    <a:pt x="-255" y="20520"/>
                    <a:pt x="420" y="21600"/>
                    <a:pt x="2445" y="21492"/>
                  </a:cubicBezTo>
                  <a:cubicBezTo>
                    <a:pt x="4470" y="21384"/>
                    <a:pt x="7845" y="20088"/>
                    <a:pt x="11220" y="187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1184093" y="5720119"/>
              <a:ext cx="57151" cy="239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0" y="6084"/>
                  </a:moveTo>
                  <a:cubicBezTo>
                    <a:pt x="1600" y="5136"/>
                    <a:pt x="3200" y="4189"/>
                    <a:pt x="6000" y="2957"/>
                  </a:cubicBezTo>
                  <a:cubicBezTo>
                    <a:pt x="8800" y="1726"/>
                    <a:pt x="12800" y="210"/>
                    <a:pt x="14800" y="20"/>
                  </a:cubicBezTo>
                  <a:cubicBezTo>
                    <a:pt x="16800" y="-169"/>
                    <a:pt x="16800" y="968"/>
                    <a:pt x="16000" y="3810"/>
                  </a:cubicBezTo>
                  <a:cubicBezTo>
                    <a:pt x="15200" y="6652"/>
                    <a:pt x="13600" y="11199"/>
                    <a:pt x="14400" y="14420"/>
                  </a:cubicBezTo>
                  <a:cubicBezTo>
                    <a:pt x="15200" y="17642"/>
                    <a:pt x="18400" y="19536"/>
                    <a:pt x="21600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1022993" y="5759190"/>
              <a:ext cx="326201" cy="86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0904" fill="norm" stroke="1" extrusionOk="0">
                  <a:moveTo>
                    <a:pt x="1409" y="20904"/>
                  </a:moveTo>
                  <a:cubicBezTo>
                    <a:pt x="851" y="19361"/>
                    <a:pt x="294" y="17818"/>
                    <a:pt x="85" y="15761"/>
                  </a:cubicBezTo>
                  <a:cubicBezTo>
                    <a:pt x="-124" y="13704"/>
                    <a:pt x="15" y="11133"/>
                    <a:pt x="921" y="8047"/>
                  </a:cubicBezTo>
                  <a:cubicBezTo>
                    <a:pt x="1827" y="4961"/>
                    <a:pt x="3499" y="1361"/>
                    <a:pt x="7053" y="333"/>
                  </a:cubicBezTo>
                  <a:cubicBezTo>
                    <a:pt x="10606" y="-696"/>
                    <a:pt x="16041" y="847"/>
                    <a:pt x="21476" y="2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1340488" y="5941053"/>
              <a:ext cx="173806" cy="140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061" fill="norm" stroke="1" extrusionOk="0">
                  <a:moveTo>
                    <a:pt x="11858" y="4678"/>
                  </a:moveTo>
                  <a:cubicBezTo>
                    <a:pt x="11858" y="2772"/>
                    <a:pt x="11858" y="867"/>
                    <a:pt x="11215" y="231"/>
                  </a:cubicBezTo>
                  <a:cubicBezTo>
                    <a:pt x="10572" y="-404"/>
                    <a:pt x="9286" y="231"/>
                    <a:pt x="7229" y="2614"/>
                  </a:cubicBezTo>
                  <a:cubicBezTo>
                    <a:pt x="5172" y="4996"/>
                    <a:pt x="2344" y="9125"/>
                    <a:pt x="929" y="12302"/>
                  </a:cubicBezTo>
                  <a:cubicBezTo>
                    <a:pt x="-485" y="15478"/>
                    <a:pt x="-485" y="17702"/>
                    <a:pt x="2344" y="19131"/>
                  </a:cubicBezTo>
                  <a:cubicBezTo>
                    <a:pt x="5172" y="20561"/>
                    <a:pt x="10829" y="21196"/>
                    <a:pt x="14429" y="21037"/>
                  </a:cubicBezTo>
                  <a:cubicBezTo>
                    <a:pt x="18029" y="20878"/>
                    <a:pt x="19572" y="19925"/>
                    <a:pt x="21115" y="189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1492980" y="5585935"/>
              <a:ext cx="241748" cy="557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559" fill="norm" stroke="1" extrusionOk="0">
                  <a:moveTo>
                    <a:pt x="199" y="2168"/>
                  </a:moveTo>
                  <a:cubicBezTo>
                    <a:pt x="13" y="1759"/>
                    <a:pt x="-173" y="1350"/>
                    <a:pt x="293" y="982"/>
                  </a:cubicBezTo>
                  <a:cubicBezTo>
                    <a:pt x="758" y="614"/>
                    <a:pt x="1875" y="286"/>
                    <a:pt x="4575" y="123"/>
                  </a:cubicBezTo>
                  <a:cubicBezTo>
                    <a:pt x="7275" y="-41"/>
                    <a:pt x="11558" y="-41"/>
                    <a:pt x="14630" y="123"/>
                  </a:cubicBezTo>
                  <a:cubicBezTo>
                    <a:pt x="17703" y="286"/>
                    <a:pt x="19565" y="614"/>
                    <a:pt x="20496" y="1104"/>
                  </a:cubicBezTo>
                  <a:cubicBezTo>
                    <a:pt x="21427" y="1595"/>
                    <a:pt x="21427" y="2250"/>
                    <a:pt x="20961" y="3845"/>
                  </a:cubicBezTo>
                  <a:cubicBezTo>
                    <a:pt x="20496" y="5441"/>
                    <a:pt x="19565" y="7977"/>
                    <a:pt x="19006" y="10432"/>
                  </a:cubicBezTo>
                  <a:cubicBezTo>
                    <a:pt x="18448" y="12886"/>
                    <a:pt x="18261" y="15259"/>
                    <a:pt x="18168" y="16650"/>
                  </a:cubicBezTo>
                  <a:cubicBezTo>
                    <a:pt x="18075" y="18041"/>
                    <a:pt x="18075" y="18450"/>
                    <a:pt x="18168" y="18982"/>
                  </a:cubicBezTo>
                  <a:cubicBezTo>
                    <a:pt x="18261" y="19514"/>
                    <a:pt x="18448" y="20168"/>
                    <a:pt x="18075" y="20495"/>
                  </a:cubicBezTo>
                  <a:cubicBezTo>
                    <a:pt x="17703" y="20823"/>
                    <a:pt x="16772" y="20823"/>
                    <a:pt x="14910" y="20945"/>
                  </a:cubicBezTo>
                  <a:cubicBezTo>
                    <a:pt x="13048" y="21068"/>
                    <a:pt x="10255" y="21314"/>
                    <a:pt x="7461" y="21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161282" y="5546513"/>
              <a:ext cx="205543" cy="609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5" h="21460" fill="norm" stroke="1" extrusionOk="0">
                  <a:moveTo>
                    <a:pt x="20783" y="2914"/>
                  </a:moveTo>
                  <a:cubicBezTo>
                    <a:pt x="20783" y="2541"/>
                    <a:pt x="20783" y="2169"/>
                    <a:pt x="20891" y="1685"/>
                  </a:cubicBezTo>
                  <a:cubicBezTo>
                    <a:pt x="20999" y="1201"/>
                    <a:pt x="21215" y="605"/>
                    <a:pt x="19919" y="270"/>
                  </a:cubicBezTo>
                  <a:cubicBezTo>
                    <a:pt x="18623" y="-66"/>
                    <a:pt x="15815" y="-140"/>
                    <a:pt x="12467" y="344"/>
                  </a:cubicBezTo>
                  <a:cubicBezTo>
                    <a:pt x="9119" y="828"/>
                    <a:pt x="5231" y="1871"/>
                    <a:pt x="2855" y="3137"/>
                  </a:cubicBezTo>
                  <a:cubicBezTo>
                    <a:pt x="479" y="4403"/>
                    <a:pt x="-385" y="5893"/>
                    <a:pt x="155" y="7792"/>
                  </a:cubicBezTo>
                  <a:cubicBezTo>
                    <a:pt x="695" y="9692"/>
                    <a:pt x="2639" y="12001"/>
                    <a:pt x="3827" y="13900"/>
                  </a:cubicBezTo>
                  <a:cubicBezTo>
                    <a:pt x="5015" y="15799"/>
                    <a:pt x="5447" y="17289"/>
                    <a:pt x="7715" y="18481"/>
                  </a:cubicBezTo>
                  <a:cubicBezTo>
                    <a:pt x="9983" y="19672"/>
                    <a:pt x="14087" y="20566"/>
                    <a:pt x="18191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Shape"/>
            <p:cNvSpPr/>
            <p:nvPr/>
          </p:nvSpPr>
          <p:spPr>
            <a:xfrm>
              <a:off x="3258279" y="5677577"/>
              <a:ext cx="123711" cy="44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5" h="21518" fill="norm" stroke="1" extrusionOk="0">
                  <a:moveTo>
                    <a:pt x="5690" y="9426"/>
                  </a:moveTo>
                  <a:cubicBezTo>
                    <a:pt x="4981" y="12423"/>
                    <a:pt x="4273" y="15420"/>
                    <a:pt x="3742" y="17229"/>
                  </a:cubicBezTo>
                  <a:cubicBezTo>
                    <a:pt x="3211" y="19038"/>
                    <a:pt x="2857" y="19658"/>
                    <a:pt x="2326" y="20278"/>
                  </a:cubicBezTo>
                  <a:cubicBezTo>
                    <a:pt x="1795" y="20898"/>
                    <a:pt x="1086" y="21518"/>
                    <a:pt x="732" y="21518"/>
                  </a:cubicBezTo>
                  <a:cubicBezTo>
                    <a:pt x="378" y="21518"/>
                    <a:pt x="378" y="20898"/>
                    <a:pt x="201" y="18676"/>
                  </a:cubicBezTo>
                  <a:cubicBezTo>
                    <a:pt x="24" y="16454"/>
                    <a:pt x="-330" y="12630"/>
                    <a:pt x="732" y="9478"/>
                  </a:cubicBezTo>
                  <a:cubicBezTo>
                    <a:pt x="1795" y="6326"/>
                    <a:pt x="4273" y="3845"/>
                    <a:pt x="6044" y="2398"/>
                  </a:cubicBezTo>
                  <a:cubicBezTo>
                    <a:pt x="7814" y="951"/>
                    <a:pt x="8877" y="538"/>
                    <a:pt x="10470" y="280"/>
                  </a:cubicBezTo>
                  <a:cubicBezTo>
                    <a:pt x="12063" y="21"/>
                    <a:pt x="14188" y="-82"/>
                    <a:pt x="15959" y="73"/>
                  </a:cubicBezTo>
                  <a:cubicBezTo>
                    <a:pt x="17729" y="228"/>
                    <a:pt x="19145" y="641"/>
                    <a:pt x="20031" y="1365"/>
                  </a:cubicBezTo>
                  <a:cubicBezTo>
                    <a:pt x="20916" y="2088"/>
                    <a:pt x="21270" y="3122"/>
                    <a:pt x="18791" y="4517"/>
                  </a:cubicBezTo>
                  <a:cubicBezTo>
                    <a:pt x="16313" y="5912"/>
                    <a:pt x="11001" y="7669"/>
                    <a:pt x="5690" y="9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3381193" y="5851577"/>
              <a:ext cx="177801" cy="179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8" fill="norm" stroke="1" extrusionOk="0">
                  <a:moveTo>
                    <a:pt x="0" y="6028"/>
                  </a:moveTo>
                  <a:cubicBezTo>
                    <a:pt x="771" y="5023"/>
                    <a:pt x="1543" y="4019"/>
                    <a:pt x="2700" y="3642"/>
                  </a:cubicBezTo>
                  <a:cubicBezTo>
                    <a:pt x="3857" y="3265"/>
                    <a:pt x="5400" y="3516"/>
                    <a:pt x="7071" y="5902"/>
                  </a:cubicBezTo>
                  <a:cubicBezTo>
                    <a:pt x="8743" y="8288"/>
                    <a:pt x="10543" y="12809"/>
                    <a:pt x="11443" y="15698"/>
                  </a:cubicBezTo>
                  <a:cubicBezTo>
                    <a:pt x="12343" y="18586"/>
                    <a:pt x="12343" y="19842"/>
                    <a:pt x="11700" y="20595"/>
                  </a:cubicBezTo>
                  <a:cubicBezTo>
                    <a:pt x="11057" y="21349"/>
                    <a:pt x="9771" y="21600"/>
                    <a:pt x="8743" y="20972"/>
                  </a:cubicBezTo>
                  <a:cubicBezTo>
                    <a:pt x="7714" y="20344"/>
                    <a:pt x="6943" y="18837"/>
                    <a:pt x="7714" y="15823"/>
                  </a:cubicBezTo>
                  <a:cubicBezTo>
                    <a:pt x="8486" y="12809"/>
                    <a:pt x="10800" y="8288"/>
                    <a:pt x="13371" y="5400"/>
                  </a:cubicBezTo>
                  <a:cubicBezTo>
                    <a:pt x="15943" y="2512"/>
                    <a:pt x="18771" y="125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3580551" y="5742522"/>
              <a:ext cx="105443" cy="318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532" fill="norm" stroke="1" extrusionOk="0">
                  <a:moveTo>
                    <a:pt x="21098" y="4366"/>
                  </a:moveTo>
                  <a:cubicBezTo>
                    <a:pt x="21098" y="3651"/>
                    <a:pt x="21098" y="2936"/>
                    <a:pt x="20886" y="2006"/>
                  </a:cubicBezTo>
                  <a:cubicBezTo>
                    <a:pt x="20674" y="1076"/>
                    <a:pt x="20251" y="-68"/>
                    <a:pt x="18557" y="4"/>
                  </a:cubicBezTo>
                  <a:cubicBezTo>
                    <a:pt x="16863" y="75"/>
                    <a:pt x="13898" y="1362"/>
                    <a:pt x="10510" y="3937"/>
                  </a:cubicBezTo>
                  <a:cubicBezTo>
                    <a:pt x="7122" y="6512"/>
                    <a:pt x="3310" y="10374"/>
                    <a:pt x="1404" y="13092"/>
                  </a:cubicBezTo>
                  <a:cubicBezTo>
                    <a:pt x="-502" y="15810"/>
                    <a:pt x="-502" y="17384"/>
                    <a:pt x="1616" y="18600"/>
                  </a:cubicBezTo>
                  <a:cubicBezTo>
                    <a:pt x="3733" y="19815"/>
                    <a:pt x="7969" y="20674"/>
                    <a:pt x="12204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3749493" y="5824440"/>
              <a:ext cx="107951" cy="179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4" fill="norm" stroke="1" extrusionOk="0">
                  <a:moveTo>
                    <a:pt x="21600" y="5481"/>
                  </a:moveTo>
                  <a:cubicBezTo>
                    <a:pt x="21600" y="4225"/>
                    <a:pt x="21600" y="2969"/>
                    <a:pt x="20753" y="1839"/>
                  </a:cubicBezTo>
                  <a:cubicBezTo>
                    <a:pt x="19906" y="709"/>
                    <a:pt x="18212" y="-296"/>
                    <a:pt x="15035" y="81"/>
                  </a:cubicBezTo>
                  <a:cubicBezTo>
                    <a:pt x="11859" y="457"/>
                    <a:pt x="7200" y="2216"/>
                    <a:pt x="4235" y="4225"/>
                  </a:cubicBezTo>
                  <a:cubicBezTo>
                    <a:pt x="1271" y="6234"/>
                    <a:pt x="0" y="8495"/>
                    <a:pt x="212" y="10127"/>
                  </a:cubicBezTo>
                  <a:cubicBezTo>
                    <a:pt x="424" y="11760"/>
                    <a:pt x="2118" y="12764"/>
                    <a:pt x="4447" y="13644"/>
                  </a:cubicBezTo>
                  <a:cubicBezTo>
                    <a:pt x="6776" y="14523"/>
                    <a:pt x="9741" y="15276"/>
                    <a:pt x="11647" y="16281"/>
                  </a:cubicBezTo>
                  <a:cubicBezTo>
                    <a:pt x="13553" y="17285"/>
                    <a:pt x="14400" y="18541"/>
                    <a:pt x="12282" y="19420"/>
                  </a:cubicBezTo>
                  <a:cubicBezTo>
                    <a:pt x="10165" y="20299"/>
                    <a:pt x="5082" y="20802"/>
                    <a:pt x="0" y="21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3851093" y="5874533"/>
              <a:ext cx="120651" cy="142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0" y="366"/>
                  </a:moveTo>
                  <a:cubicBezTo>
                    <a:pt x="1895" y="49"/>
                    <a:pt x="3789" y="-269"/>
                    <a:pt x="5116" y="366"/>
                  </a:cubicBezTo>
                  <a:cubicBezTo>
                    <a:pt x="6442" y="1002"/>
                    <a:pt x="7200" y="2590"/>
                    <a:pt x="7579" y="4178"/>
                  </a:cubicBezTo>
                  <a:cubicBezTo>
                    <a:pt x="7958" y="5766"/>
                    <a:pt x="7958" y="7355"/>
                    <a:pt x="7958" y="8943"/>
                  </a:cubicBezTo>
                  <a:cubicBezTo>
                    <a:pt x="7958" y="10531"/>
                    <a:pt x="7958" y="12119"/>
                    <a:pt x="7200" y="13390"/>
                  </a:cubicBezTo>
                  <a:cubicBezTo>
                    <a:pt x="6442" y="14660"/>
                    <a:pt x="4926" y="15613"/>
                    <a:pt x="4168" y="15296"/>
                  </a:cubicBezTo>
                  <a:cubicBezTo>
                    <a:pt x="3411" y="14978"/>
                    <a:pt x="3411" y="13390"/>
                    <a:pt x="3979" y="11007"/>
                  </a:cubicBezTo>
                  <a:cubicBezTo>
                    <a:pt x="4547" y="8625"/>
                    <a:pt x="5684" y="5449"/>
                    <a:pt x="7579" y="3543"/>
                  </a:cubicBezTo>
                  <a:cubicBezTo>
                    <a:pt x="9474" y="1637"/>
                    <a:pt x="12126" y="1002"/>
                    <a:pt x="14021" y="1319"/>
                  </a:cubicBezTo>
                  <a:cubicBezTo>
                    <a:pt x="15916" y="1637"/>
                    <a:pt x="17053" y="2907"/>
                    <a:pt x="17811" y="5449"/>
                  </a:cubicBezTo>
                  <a:cubicBezTo>
                    <a:pt x="18568" y="7990"/>
                    <a:pt x="18947" y="11802"/>
                    <a:pt x="19516" y="14660"/>
                  </a:cubicBezTo>
                  <a:cubicBezTo>
                    <a:pt x="20084" y="17519"/>
                    <a:pt x="20842" y="19425"/>
                    <a:pt x="21600" y="21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4026776" y="5903700"/>
              <a:ext cx="69851" cy="77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9" fill="norm" stroke="1" extrusionOk="0">
                  <a:moveTo>
                    <a:pt x="2618" y="11582"/>
                  </a:moveTo>
                  <a:cubicBezTo>
                    <a:pt x="2618" y="8740"/>
                    <a:pt x="2618" y="5898"/>
                    <a:pt x="1964" y="5898"/>
                  </a:cubicBezTo>
                  <a:cubicBezTo>
                    <a:pt x="1309" y="5898"/>
                    <a:pt x="0" y="8740"/>
                    <a:pt x="0" y="11582"/>
                  </a:cubicBezTo>
                  <a:cubicBezTo>
                    <a:pt x="0" y="14424"/>
                    <a:pt x="1309" y="17266"/>
                    <a:pt x="3600" y="18971"/>
                  </a:cubicBezTo>
                  <a:cubicBezTo>
                    <a:pt x="5891" y="20677"/>
                    <a:pt x="9164" y="21245"/>
                    <a:pt x="12109" y="20677"/>
                  </a:cubicBezTo>
                  <a:cubicBezTo>
                    <a:pt x="15055" y="20108"/>
                    <a:pt x="17673" y="18403"/>
                    <a:pt x="19309" y="16129"/>
                  </a:cubicBezTo>
                  <a:cubicBezTo>
                    <a:pt x="20945" y="13856"/>
                    <a:pt x="21600" y="11013"/>
                    <a:pt x="21600" y="8171"/>
                  </a:cubicBezTo>
                  <a:cubicBezTo>
                    <a:pt x="21600" y="5329"/>
                    <a:pt x="20945" y="2487"/>
                    <a:pt x="18327" y="1066"/>
                  </a:cubicBezTo>
                  <a:cubicBezTo>
                    <a:pt x="15709" y="-355"/>
                    <a:pt x="11127" y="-355"/>
                    <a:pt x="8836" y="1066"/>
                  </a:cubicBezTo>
                  <a:cubicBezTo>
                    <a:pt x="6545" y="2487"/>
                    <a:pt x="6545" y="5329"/>
                    <a:pt x="6545" y="8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4130493" y="5870627"/>
              <a:ext cx="127001" cy="119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2" fill="norm" stroke="1" extrusionOk="0">
                  <a:moveTo>
                    <a:pt x="0" y="6821"/>
                  </a:moveTo>
                  <a:cubicBezTo>
                    <a:pt x="0" y="8716"/>
                    <a:pt x="0" y="10611"/>
                    <a:pt x="540" y="12316"/>
                  </a:cubicBezTo>
                  <a:cubicBezTo>
                    <a:pt x="1080" y="14021"/>
                    <a:pt x="2160" y="15537"/>
                    <a:pt x="3600" y="15726"/>
                  </a:cubicBezTo>
                  <a:cubicBezTo>
                    <a:pt x="5040" y="15916"/>
                    <a:pt x="6840" y="14779"/>
                    <a:pt x="7560" y="15537"/>
                  </a:cubicBezTo>
                  <a:cubicBezTo>
                    <a:pt x="8280" y="16295"/>
                    <a:pt x="7920" y="18947"/>
                    <a:pt x="8640" y="20274"/>
                  </a:cubicBezTo>
                  <a:cubicBezTo>
                    <a:pt x="9360" y="21600"/>
                    <a:pt x="11160" y="21600"/>
                    <a:pt x="12960" y="20653"/>
                  </a:cubicBezTo>
                  <a:cubicBezTo>
                    <a:pt x="14760" y="19705"/>
                    <a:pt x="16560" y="17811"/>
                    <a:pt x="17460" y="14968"/>
                  </a:cubicBezTo>
                  <a:cubicBezTo>
                    <a:pt x="18360" y="12126"/>
                    <a:pt x="18360" y="8337"/>
                    <a:pt x="18900" y="5684"/>
                  </a:cubicBezTo>
                  <a:cubicBezTo>
                    <a:pt x="19440" y="3032"/>
                    <a:pt x="20520" y="151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4538072" y="5662318"/>
              <a:ext cx="73801" cy="343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9" h="21219" fill="norm" stroke="1" extrusionOk="0">
                  <a:moveTo>
                    <a:pt x="15866" y="2672"/>
                  </a:moveTo>
                  <a:cubicBezTo>
                    <a:pt x="17666" y="1494"/>
                    <a:pt x="19466" y="316"/>
                    <a:pt x="20366" y="54"/>
                  </a:cubicBezTo>
                  <a:cubicBezTo>
                    <a:pt x="21266" y="-208"/>
                    <a:pt x="21266" y="447"/>
                    <a:pt x="18866" y="2737"/>
                  </a:cubicBezTo>
                  <a:cubicBezTo>
                    <a:pt x="16466" y="5028"/>
                    <a:pt x="11666" y="8956"/>
                    <a:pt x="8066" y="11836"/>
                  </a:cubicBezTo>
                  <a:cubicBezTo>
                    <a:pt x="4466" y="14716"/>
                    <a:pt x="2066" y="16548"/>
                    <a:pt x="866" y="17988"/>
                  </a:cubicBezTo>
                  <a:cubicBezTo>
                    <a:pt x="-334" y="19428"/>
                    <a:pt x="-334" y="20476"/>
                    <a:pt x="1166" y="20934"/>
                  </a:cubicBezTo>
                  <a:cubicBezTo>
                    <a:pt x="2666" y="21392"/>
                    <a:pt x="5666" y="21261"/>
                    <a:pt x="8066" y="20803"/>
                  </a:cubicBezTo>
                  <a:cubicBezTo>
                    <a:pt x="10466" y="20345"/>
                    <a:pt x="12266" y="19559"/>
                    <a:pt x="12566" y="18643"/>
                  </a:cubicBezTo>
                  <a:cubicBezTo>
                    <a:pt x="12866" y="17727"/>
                    <a:pt x="11666" y="16679"/>
                    <a:pt x="10466" y="156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4498793" y="5851940"/>
              <a:ext cx="184151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710" y="11918"/>
                    <a:pt x="11421" y="3818"/>
                    <a:pt x="15021" y="1118"/>
                  </a:cubicBezTo>
                  <a:cubicBezTo>
                    <a:pt x="18621" y="-1582"/>
                    <a:pt x="2011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4591674" y="5876977"/>
              <a:ext cx="99822" cy="87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9" h="21178" fill="norm" stroke="1" extrusionOk="0">
                  <a:moveTo>
                    <a:pt x="17685" y="0"/>
                  </a:moveTo>
                  <a:cubicBezTo>
                    <a:pt x="13277" y="2057"/>
                    <a:pt x="8869" y="4114"/>
                    <a:pt x="5783" y="6429"/>
                  </a:cubicBezTo>
                  <a:cubicBezTo>
                    <a:pt x="2698" y="8743"/>
                    <a:pt x="934" y="11314"/>
                    <a:pt x="273" y="13886"/>
                  </a:cubicBezTo>
                  <a:cubicBezTo>
                    <a:pt x="-388" y="16457"/>
                    <a:pt x="53" y="19029"/>
                    <a:pt x="2698" y="20314"/>
                  </a:cubicBezTo>
                  <a:cubicBezTo>
                    <a:pt x="5343" y="21600"/>
                    <a:pt x="10192" y="21600"/>
                    <a:pt x="13718" y="19286"/>
                  </a:cubicBezTo>
                  <a:cubicBezTo>
                    <a:pt x="17245" y="16971"/>
                    <a:pt x="19449" y="12343"/>
                    <a:pt x="20330" y="8743"/>
                  </a:cubicBezTo>
                  <a:cubicBezTo>
                    <a:pt x="21212" y="5143"/>
                    <a:pt x="20771" y="2571"/>
                    <a:pt x="19449" y="1286"/>
                  </a:cubicBezTo>
                  <a:cubicBezTo>
                    <a:pt x="18126" y="0"/>
                    <a:pt x="15922" y="0"/>
                    <a:pt x="137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4705793" y="5859645"/>
              <a:ext cx="116851" cy="106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256" fill="norm" stroke="1" extrusionOk="0">
                  <a:moveTo>
                    <a:pt x="464" y="2197"/>
                  </a:moveTo>
                  <a:cubicBezTo>
                    <a:pt x="2007" y="3468"/>
                    <a:pt x="3550" y="4738"/>
                    <a:pt x="4322" y="6644"/>
                  </a:cubicBezTo>
                  <a:cubicBezTo>
                    <a:pt x="5093" y="8550"/>
                    <a:pt x="5093" y="11091"/>
                    <a:pt x="4322" y="13844"/>
                  </a:cubicBezTo>
                  <a:cubicBezTo>
                    <a:pt x="3550" y="16597"/>
                    <a:pt x="2007" y="19562"/>
                    <a:pt x="1043" y="19774"/>
                  </a:cubicBezTo>
                  <a:cubicBezTo>
                    <a:pt x="79" y="19985"/>
                    <a:pt x="-307" y="17444"/>
                    <a:pt x="272" y="14056"/>
                  </a:cubicBezTo>
                  <a:cubicBezTo>
                    <a:pt x="850" y="10668"/>
                    <a:pt x="2393" y="6432"/>
                    <a:pt x="3936" y="3680"/>
                  </a:cubicBezTo>
                  <a:cubicBezTo>
                    <a:pt x="5479" y="927"/>
                    <a:pt x="7022" y="-344"/>
                    <a:pt x="8179" y="80"/>
                  </a:cubicBezTo>
                  <a:cubicBezTo>
                    <a:pt x="9336" y="503"/>
                    <a:pt x="10107" y="2621"/>
                    <a:pt x="10493" y="4738"/>
                  </a:cubicBezTo>
                  <a:cubicBezTo>
                    <a:pt x="10879" y="6856"/>
                    <a:pt x="10879" y="8974"/>
                    <a:pt x="11650" y="8974"/>
                  </a:cubicBezTo>
                  <a:cubicBezTo>
                    <a:pt x="12422" y="8974"/>
                    <a:pt x="13964" y="6856"/>
                    <a:pt x="15507" y="5162"/>
                  </a:cubicBezTo>
                  <a:cubicBezTo>
                    <a:pt x="17050" y="3468"/>
                    <a:pt x="18593" y="2197"/>
                    <a:pt x="19364" y="2621"/>
                  </a:cubicBezTo>
                  <a:cubicBezTo>
                    <a:pt x="20136" y="3044"/>
                    <a:pt x="20136" y="5162"/>
                    <a:pt x="20329" y="8550"/>
                  </a:cubicBezTo>
                  <a:cubicBezTo>
                    <a:pt x="20522" y="11938"/>
                    <a:pt x="20907" y="16597"/>
                    <a:pt x="21293" y="21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4876824" y="5852893"/>
              <a:ext cx="341772" cy="104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0913" fill="norm" stroke="1" extrusionOk="0">
                  <a:moveTo>
                    <a:pt x="4161" y="4819"/>
                  </a:moveTo>
                  <a:cubicBezTo>
                    <a:pt x="3764" y="3125"/>
                    <a:pt x="3366" y="1431"/>
                    <a:pt x="2836" y="1219"/>
                  </a:cubicBezTo>
                  <a:cubicBezTo>
                    <a:pt x="2306" y="1007"/>
                    <a:pt x="1644" y="2278"/>
                    <a:pt x="1180" y="3972"/>
                  </a:cubicBezTo>
                  <a:cubicBezTo>
                    <a:pt x="716" y="5666"/>
                    <a:pt x="451" y="7784"/>
                    <a:pt x="252" y="10113"/>
                  </a:cubicBezTo>
                  <a:cubicBezTo>
                    <a:pt x="54" y="12442"/>
                    <a:pt x="-79" y="14984"/>
                    <a:pt x="54" y="17101"/>
                  </a:cubicBezTo>
                  <a:cubicBezTo>
                    <a:pt x="186" y="19219"/>
                    <a:pt x="584" y="20913"/>
                    <a:pt x="981" y="20913"/>
                  </a:cubicBezTo>
                  <a:cubicBezTo>
                    <a:pt x="1379" y="20913"/>
                    <a:pt x="1776" y="19219"/>
                    <a:pt x="2174" y="16254"/>
                  </a:cubicBezTo>
                  <a:cubicBezTo>
                    <a:pt x="2571" y="13289"/>
                    <a:pt x="2969" y="9054"/>
                    <a:pt x="3433" y="6301"/>
                  </a:cubicBezTo>
                  <a:cubicBezTo>
                    <a:pt x="3896" y="3548"/>
                    <a:pt x="4427" y="2278"/>
                    <a:pt x="5288" y="2701"/>
                  </a:cubicBezTo>
                  <a:cubicBezTo>
                    <a:pt x="6149" y="3125"/>
                    <a:pt x="7342" y="5242"/>
                    <a:pt x="8004" y="7360"/>
                  </a:cubicBezTo>
                  <a:cubicBezTo>
                    <a:pt x="8667" y="9478"/>
                    <a:pt x="8800" y="11595"/>
                    <a:pt x="8733" y="13713"/>
                  </a:cubicBezTo>
                  <a:cubicBezTo>
                    <a:pt x="8667" y="15831"/>
                    <a:pt x="8402" y="17948"/>
                    <a:pt x="8071" y="18160"/>
                  </a:cubicBezTo>
                  <a:cubicBezTo>
                    <a:pt x="7739" y="18372"/>
                    <a:pt x="7342" y="16678"/>
                    <a:pt x="7276" y="14772"/>
                  </a:cubicBezTo>
                  <a:cubicBezTo>
                    <a:pt x="7209" y="12866"/>
                    <a:pt x="7474" y="10748"/>
                    <a:pt x="8137" y="7995"/>
                  </a:cubicBezTo>
                  <a:cubicBezTo>
                    <a:pt x="8800" y="5242"/>
                    <a:pt x="9860" y="1854"/>
                    <a:pt x="10986" y="584"/>
                  </a:cubicBezTo>
                  <a:cubicBezTo>
                    <a:pt x="12112" y="-687"/>
                    <a:pt x="13305" y="160"/>
                    <a:pt x="13968" y="2701"/>
                  </a:cubicBezTo>
                  <a:cubicBezTo>
                    <a:pt x="14630" y="5242"/>
                    <a:pt x="14763" y="9478"/>
                    <a:pt x="14763" y="12654"/>
                  </a:cubicBezTo>
                  <a:cubicBezTo>
                    <a:pt x="14763" y="15831"/>
                    <a:pt x="14630" y="17948"/>
                    <a:pt x="14299" y="18372"/>
                  </a:cubicBezTo>
                  <a:cubicBezTo>
                    <a:pt x="13968" y="18795"/>
                    <a:pt x="13438" y="17525"/>
                    <a:pt x="13239" y="15831"/>
                  </a:cubicBezTo>
                  <a:cubicBezTo>
                    <a:pt x="13040" y="14137"/>
                    <a:pt x="13173" y="12019"/>
                    <a:pt x="13438" y="9901"/>
                  </a:cubicBezTo>
                  <a:cubicBezTo>
                    <a:pt x="13703" y="7784"/>
                    <a:pt x="14100" y="5666"/>
                    <a:pt x="14564" y="3972"/>
                  </a:cubicBezTo>
                  <a:cubicBezTo>
                    <a:pt x="15028" y="2278"/>
                    <a:pt x="15558" y="1007"/>
                    <a:pt x="16154" y="795"/>
                  </a:cubicBezTo>
                  <a:cubicBezTo>
                    <a:pt x="16750" y="584"/>
                    <a:pt x="17413" y="1431"/>
                    <a:pt x="17546" y="2701"/>
                  </a:cubicBezTo>
                  <a:cubicBezTo>
                    <a:pt x="17678" y="3972"/>
                    <a:pt x="17281" y="5666"/>
                    <a:pt x="17015" y="7572"/>
                  </a:cubicBezTo>
                  <a:cubicBezTo>
                    <a:pt x="16750" y="9478"/>
                    <a:pt x="16618" y="11595"/>
                    <a:pt x="16684" y="13713"/>
                  </a:cubicBezTo>
                  <a:cubicBezTo>
                    <a:pt x="16750" y="15831"/>
                    <a:pt x="17015" y="17948"/>
                    <a:pt x="17546" y="19007"/>
                  </a:cubicBezTo>
                  <a:cubicBezTo>
                    <a:pt x="18076" y="20066"/>
                    <a:pt x="18871" y="20066"/>
                    <a:pt x="19533" y="19219"/>
                  </a:cubicBezTo>
                  <a:cubicBezTo>
                    <a:pt x="20196" y="18372"/>
                    <a:pt x="20726" y="16678"/>
                    <a:pt x="21057" y="14560"/>
                  </a:cubicBezTo>
                  <a:cubicBezTo>
                    <a:pt x="21388" y="12442"/>
                    <a:pt x="21521" y="9901"/>
                    <a:pt x="21256" y="8631"/>
                  </a:cubicBezTo>
                  <a:cubicBezTo>
                    <a:pt x="20991" y="7360"/>
                    <a:pt x="20328" y="7360"/>
                    <a:pt x="19732" y="7572"/>
                  </a:cubicBezTo>
                  <a:cubicBezTo>
                    <a:pt x="19136" y="7784"/>
                    <a:pt x="18606" y="8207"/>
                    <a:pt x="18076" y="86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5203643" y="5826177"/>
              <a:ext cx="220878" cy="106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311" fill="norm" stroke="1" extrusionOk="0">
                  <a:moveTo>
                    <a:pt x="0" y="12706"/>
                  </a:moveTo>
                  <a:cubicBezTo>
                    <a:pt x="1029" y="13553"/>
                    <a:pt x="2057" y="14400"/>
                    <a:pt x="2983" y="15459"/>
                  </a:cubicBezTo>
                  <a:cubicBezTo>
                    <a:pt x="3909" y="16518"/>
                    <a:pt x="4731" y="17788"/>
                    <a:pt x="5554" y="17576"/>
                  </a:cubicBezTo>
                  <a:cubicBezTo>
                    <a:pt x="6377" y="17365"/>
                    <a:pt x="7200" y="15671"/>
                    <a:pt x="7920" y="13976"/>
                  </a:cubicBezTo>
                  <a:cubicBezTo>
                    <a:pt x="8640" y="12282"/>
                    <a:pt x="9257" y="10588"/>
                    <a:pt x="9566" y="10800"/>
                  </a:cubicBezTo>
                  <a:cubicBezTo>
                    <a:pt x="9874" y="11012"/>
                    <a:pt x="9874" y="13129"/>
                    <a:pt x="9977" y="15247"/>
                  </a:cubicBezTo>
                  <a:cubicBezTo>
                    <a:pt x="10080" y="17365"/>
                    <a:pt x="10286" y="19482"/>
                    <a:pt x="10903" y="20541"/>
                  </a:cubicBezTo>
                  <a:cubicBezTo>
                    <a:pt x="11520" y="21600"/>
                    <a:pt x="12549" y="21600"/>
                    <a:pt x="13989" y="20329"/>
                  </a:cubicBezTo>
                  <a:cubicBezTo>
                    <a:pt x="15429" y="19059"/>
                    <a:pt x="17280" y="16518"/>
                    <a:pt x="18617" y="14612"/>
                  </a:cubicBezTo>
                  <a:cubicBezTo>
                    <a:pt x="19954" y="12706"/>
                    <a:pt x="20777" y="11435"/>
                    <a:pt x="21189" y="9741"/>
                  </a:cubicBezTo>
                  <a:cubicBezTo>
                    <a:pt x="21600" y="8047"/>
                    <a:pt x="21600" y="5929"/>
                    <a:pt x="20880" y="4235"/>
                  </a:cubicBezTo>
                  <a:cubicBezTo>
                    <a:pt x="20160" y="2541"/>
                    <a:pt x="18720" y="1271"/>
                    <a:pt x="1728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5406843" y="5702706"/>
              <a:ext cx="104866" cy="333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509" fill="norm" stroke="1" extrusionOk="0">
                  <a:moveTo>
                    <a:pt x="6480" y="1003"/>
                  </a:moveTo>
                  <a:cubicBezTo>
                    <a:pt x="8208" y="593"/>
                    <a:pt x="9936" y="182"/>
                    <a:pt x="11880" y="46"/>
                  </a:cubicBezTo>
                  <a:cubicBezTo>
                    <a:pt x="13824" y="-91"/>
                    <a:pt x="15984" y="46"/>
                    <a:pt x="17928" y="934"/>
                  </a:cubicBezTo>
                  <a:cubicBezTo>
                    <a:pt x="19872" y="1823"/>
                    <a:pt x="21600" y="3463"/>
                    <a:pt x="21384" y="5856"/>
                  </a:cubicBezTo>
                  <a:cubicBezTo>
                    <a:pt x="21168" y="8248"/>
                    <a:pt x="19008" y="11393"/>
                    <a:pt x="15120" y="14127"/>
                  </a:cubicBezTo>
                  <a:cubicBezTo>
                    <a:pt x="11232" y="16861"/>
                    <a:pt x="5616" y="19185"/>
                    <a:pt x="0" y="21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5855576" y="5889677"/>
              <a:ext cx="192618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5895793" y="5991277"/>
              <a:ext cx="203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6454593" y="5743627"/>
              <a:ext cx="825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77" y="3948"/>
                    <a:pt x="14954" y="7897"/>
                    <a:pt x="11354" y="11497"/>
                  </a:cubicBezTo>
                  <a:cubicBezTo>
                    <a:pt x="7754" y="15097"/>
                    <a:pt x="3877" y="1834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6613343" y="5743627"/>
              <a:ext cx="63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948"/>
                    <a:pt x="0" y="7897"/>
                    <a:pt x="3600" y="11497"/>
                  </a:cubicBezTo>
                  <a:cubicBezTo>
                    <a:pt x="7200" y="15097"/>
                    <a:pt x="14400" y="183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6374160" y="5743627"/>
              <a:ext cx="340784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73" y="21600"/>
                  </a:moveTo>
                  <a:cubicBezTo>
                    <a:pt x="537" y="20160"/>
                    <a:pt x="0" y="18720"/>
                    <a:pt x="0" y="16800"/>
                  </a:cubicBezTo>
                  <a:cubicBezTo>
                    <a:pt x="0" y="14880"/>
                    <a:pt x="537" y="12480"/>
                    <a:pt x="2616" y="9840"/>
                  </a:cubicBezTo>
                  <a:cubicBezTo>
                    <a:pt x="4696" y="7200"/>
                    <a:pt x="8318" y="4320"/>
                    <a:pt x="11739" y="2640"/>
                  </a:cubicBezTo>
                  <a:cubicBezTo>
                    <a:pt x="15160" y="960"/>
                    <a:pt x="18380" y="4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6727643" y="5885064"/>
              <a:ext cx="78645" cy="188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403" fill="norm" stroke="1" extrusionOk="0">
                  <a:moveTo>
                    <a:pt x="20463" y="3403"/>
                  </a:moveTo>
                  <a:cubicBezTo>
                    <a:pt x="21032" y="2203"/>
                    <a:pt x="21600" y="1003"/>
                    <a:pt x="20463" y="403"/>
                  </a:cubicBezTo>
                  <a:cubicBezTo>
                    <a:pt x="19326" y="-197"/>
                    <a:pt x="16484" y="-197"/>
                    <a:pt x="13074" y="883"/>
                  </a:cubicBezTo>
                  <a:cubicBezTo>
                    <a:pt x="9663" y="1963"/>
                    <a:pt x="5684" y="4123"/>
                    <a:pt x="3411" y="5923"/>
                  </a:cubicBezTo>
                  <a:cubicBezTo>
                    <a:pt x="1137" y="7723"/>
                    <a:pt x="568" y="9163"/>
                    <a:pt x="1421" y="10243"/>
                  </a:cubicBezTo>
                  <a:cubicBezTo>
                    <a:pt x="2274" y="11323"/>
                    <a:pt x="4547" y="12043"/>
                    <a:pt x="6821" y="12883"/>
                  </a:cubicBezTo>
                  <a:cubicBezTo>
                    <a:pt x="9095" y="13723"/>
                    <a:pt x="11368" y="14683"/>
                    <a:pt x="12505" y="15883"/>
                  </a:cubicBezTo>
                  <a:cubicBezTo>
                    <a:pt x="13642" y="17083"/>
                    <a:pt x="13642" y="18523"/>
                    <a:pt x="11368" y="19483"/>
                  </a:cubicBezTo>
                  <a:cubicBezTo>
                    <a:pt x="9095" y="20443"/>
                    <a:pt x="4547" y="20923"/>
                    <a:pt x="0" y="21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6943543" y="5940477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7160355" y="5663496"/>
              <a:ext cx="123405" cy="319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175" fill="norm" stroke="1" extrusionOk="0">
                  <a:moveTo>
                    <a:pt x="4165" y="6993"/>
                  </a:moveTo>
                  <a:cubicBezTo>
                    <a:pt x="4525" y="10359"/>
                    <a:pt x="4885" y="13725"/>
                    <a:pt x="4885" y="15829"/>
                  </a:cubicBezTo>
                  <a:cubicBezTo>
                    <a:pt x="4885" y="17933"/>
                    <a:pt x="4525" y="18774"/>
                    <a:pt x="4165" y="19616"/>
                  </a:cubicBezTo>
                  <a:cubicBezTo>
                    <a:pt x="3805" y="20457"/>
                    <a:pt x="3445" y="21299"/>
                    <a:pt x="2725" y="21159"/>
                  </a:cubicBezTo>
                  <a:cubicBezTo>
                    <a:pt x="2005" y="21018"/>
                    <a:pt x="925" y="19896"/>
                    <a:pt x="385" y="17582"/>
                  </a:cubicBezTo>
                  <a:cubicBezTo>
                    <a:pt x="-155" y="15268"/>
                    <a:pt x="-155" y="11761"/>
                    <a:pt x="565" y="8816"/>
                  </a:cubicBezTo>
                  <a:cubicBezTo>
                    <a:pt x="1285" y="5870"/>
                    <a:pt x="2725" y="3486"/>
                    <a:pt x="5065" y="1943"/>
                  </a:cubicBezTo>
                  <a:cubicBezTo>
                    <a:pt x="7405" y="400"/>
                    <a:pt x="10645" y="-301"/>
                    <a:pt x="13525" y="120"/>
                  </a:cubicBezTo>
                  <a:cubicBezTo>
                    <a:pt x="16405" y="541"/>
                    <a:pt x="18925" y="2083"/>
                    <a:pt x="20185" y="3205"/>
                  </a:cubicBezTo>
                  <a:cubicBezTo>
                    <a:pt x="21445" y="4328"/>
                    <a:pt x="21445" y="5029"/>
                    <a:pt x="18565" y="5941"/>
                  </a:cubicBezTo>
                  <a:cubicBezTo>
                    <a:pt x="15685" y="6852"/>
                    <a:pt x="9925" y="7974"/>
                    <a:pt x="4165" y="90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7278375" y="5905301"/>
              <a:ext cx="65219" cy="157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213" fill="norm" stroke="1" extrusionOk="0">
                  <a:moveTo>
                    <a:pt x="20798" y="1313"/>
                  </a:moveTo>
                  <a:cubicBezTo>
                    <a:pt x="17423" y="745"/>
                    <a:pt x="14048" y="176"/>
                    <a:pt x="10673" y="34"/>
                  </a:cubicBezTo>
                  <a:cubicBezTo>
                    <a:pt x="7298" y="-108"/>
                    <a:pt x="3923" y="176"/>
                    <a:pt x="1898" y="1313"/>
                  </a:cubicBezTo>
                  <a:cubicBezTo>
                    <a:pt x="-127" y="2450"/>
                    <a:pt x="-802" y="4439"/>
                    <a:pt x="1223" y="6571"/>
                  </a:cubicBezTo>
                  <a:cubicBezTo>
                    <a:pt x="3248" y="8703"/>
                    <a:pt x="7973" y="10976"/>
                    <a:pt x="11010" y="12824"/>
                  </a:cubicBezTo>
                  <a:cubicBezTo>
                    <a:pt x="14048" y="14671"/>
                    <a:pt x="15398" y="16092"/>
                    <a:pt x="15736" y="17513"/>
                  </a:cubicBezTo>
                  <a:cubicBezTo>
                    <a:pt x="16073" y="18934"/>
                    <a:pt x="15398" y="20355"/>
                    <a:pt x="12698" y="20924"/>
                  </a:cubicBezTo>
                  <a:cubicBezTo>
                    <a:pt x="9998" y="21492"/>
                    <a:pt x="5273" y="21208"/>
                    <a:pt x="4598" y="20213"/>
                  </a:cubicBezTo>
                  <a:cubicBezTo>
                    <a:pt x="3923" y="19218"/>
                    <a:pt x="7298" y="17513"/>
                    <a:pt x="10673" y="158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7356293" y="5913862"/>
              <a:ext cx="118534" cy="198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13886" y="5647"/>
                  </a:moveTo>
                  <a:cubicBezTo>
                    <a:pt x="15429" y="4957"/>
                    <a:pt x="16971" y="4268"/>
                    <a:pt x="18514" y="3579"/>
                  </a:cubicBezTo>
                  <a:cubicBezTo>
                    <a:pt x="20057" y="2889"/>
                    <a:pt x="21600" y="2200"/>
                    <a:pt x="21600" y="1511"/>
                  </a:cubicBezTo>
                  <a:cubicBezTo>
                    <a:pt x="21600" y="821"/>
                    <a:pt x="20057" y="132"/>
                    <a:pt x="18321" y="17"/>
                  </a:cubicBezTo>
                  <a:cubicBezTo>
                    <a:pt x="16586" y="-98"/>
                    <a:pt x="14657" y="362"/>
                    <a:pt x="13114" y="1625"/>
                  </a:cubicBezTo>
                  <a:cubicBezTo>
                    <a:pt x="11571" y="2889"/>
                    <a:pt x="10414" y="4957"/>
                    <a:pt x="11186" y="6796"/>
                  </a:cubicBezTo>
                  <a:cubicBezTo>
                    <a:pt x="11957" y="8634"/>
                    <a:pt x="14657" y="10242"/>
                    <a:pt x="16779" y="11506"/>
                  </a:cubicBezTo>
                  <a:cubicBezTo>
                    <a:pt x="18900" y="12770"/>
                    <a:pt x="20443" y="13689"/>
                    <a:pt x="20443" y="15068"/>
                  </a:cubicBezTo>
                  <a:cubicBezTo>
                    <a:pt x="20443" y="16447"/>
                    <a:pt x="18900" y="18285"/>
                    <a:pt x="15236" y="19434"/>
                  </a:cubicBezTo>
                  <a:cubicBezTo>
                    <a:pt x="11571" y="20583"/>
                    <a:pt x="5786" y="21042"/>
                    <a:pt x="0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7959543" y="5883327"/>
              <a:ext cx="266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14" y="3600"/>
                    <a:pt x="10629" y="7200"/>
                    <a:pt x="14229" y="10800"/>
                  </a:cubicBezTo>
                  <a:cubicBezTo>
                    <a:pt x="17829" y="14400"/>
                    <a:pt x="19714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8061143" y="5788077"/>
              <a:ext cx="444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3014"/>
                    <a:pt x="15429" y="6028"/>
                    <a:pt x="11829" y="9628"/>
                  </a:cubicBezTo>
                  <a:cubicBezTo>
                    <a:pt x="8229" y="13228"/>
                    <a:pt x="4114" y="174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8430390" y="5743627"/>
              <a:ext cx="119704" cy="206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499" fill="norm" stroke="1" extrusionOk="0">
                  <a:moveTo>
                    <a:pt x="21430" y="0"/>
                  </a:moveTo>
                  <a:cubicBezTo>
                    <a:pt x="14988" y="6612"/>
                    <a:pt x="8546" y="13224"/>
                    <a:pt x="4756" y="16971"/>
                  </a:cubicBezTo>
                  <a:cubicBezTo>
                    <a:pt x="967" y="20718"/>
                    <a:pt x="-170" y="21600"/>
                    <a:pt x="19" y="21490"/>
                  </a:cubicBezTo>
                  <a:cubicBezTo>
                    <a:pt x="209" y="21380"/>
                    <a:pt x="1725" y="20278"/>
                    <a:pt x="3241" y="19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8588193" y="5717097"/>
              <a:ext cx="21728" cy="261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519" fill="norm" stroke="1" extrusionOk="0">
                  <a:moveTo>
                    <a:pt x="0" y="2184"/>
                  </a:moveTo>
                  <a:cubicBezTo>
                    <a:pt x="7855" y="1138"/>
                    <a:pt x="15709" y="93"/>
                    <a:pt x="18655" y="6"/>
                  </a:cubicBezTo>
                  <a:cubicBezTo>
                    <a:pt x="21600" y="-81"/>
                    <a:pt x="19636" y="790"/>
                    <a:pt x="17673" y="3403"/>
                  </a:cubicBezTo>
                  <a:cubicBezTo>
                    <a:pt x="15709" y="6016"/>
                    <a:pt x="13745" y="10371"/>
                    <a:pt x="11782" y="13680"/>
                  </a:cubicBezTo>
                  <a:cubicBezTo>
                    <a:pt x="9818" y="16990"/>
                    <a:pt x="7855" y="19254"/>
                    <a:pt x="5891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8391343" y="5743627"/>
              <a:ext cx="3619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327"/>
                    <a:pt x="0" y="15055"/>
                    <a:pt x="316" y="12436"/>
                  </a:cubicBezTo>
                  <a:cubicBezTo>
                    <a:pt x="632" y="9818"/>
                    <a:pt x="1263" y="7855"/>
                    <a:pt x="3474" y="6218"/>
                  </a:cubicBezTo>
                  <a:cubicBezTo>
                    <a:pt x="5684" y="4582"/>
                    <a:pt x="9474" y="3273"/>
                    <a:pt x="12758" y="2291"/>
                  </a:cubicBezTo>
                  <a:cubicBezTo>
                    <a:pt x="16042" y="1309"/>
                    <a:pt x="18821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8683361" y="5944710"/>
              <a:ext cx="165183" cy="165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0" h="20883" fill="norm" stroke="1" extrusionOk="0">
                  <a:moveTo>
                    <a:pt x="12970" y="3466"/>
                  </a:moveTo>
                  <a:cubicBezTo>
                    <a:pt x="13780" y="2133"/>
                    <a:pt x="14590" y="800"/>
                    <a:pt x="14185" y="266"/>
                  </a:cubicBezTo>
                  <a:cubicBezTo>
                    <a:pt x="13780" y="-267"/>
                    <a:pt x="12160" y="0"/>
                    <a:pt x="10135" y="1066"/>
                  </a:cubicBezTo>
                  <a:cubicBezTo>
                    <a:pt x="8110" y="2133"/>
                    <a:pt x="5680" y="4000"/>
                    <a:pt x="3925" y="6266"/>
                  </a:cubicBezTo>
                  <a:cubicBezTo>
                    <a:pt x="2170" y="8533"/>
                    <a:pt x="1090" y="11200"/>
                    <a:pt x="415" y="13866"/>
                  </a:cubicBezTo>
                  <a:cubicBezTo>
                    <a:pt x="-260" y="16533"/>
                    <a:pt x="-530" y="19200"/>
                    <a:pt x="2980" y="20266"/>
                  </a:cubicBezTo>
                  <a:cubicBezTo>
                    <a:pt x="6490" y="21333"/>
                    <a:pt x="13780" y="20800"/>
                    <a:pt x="21070" y="20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8943793" y="6010327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9217932" y="5627210"/>
              <a:ext cx="168003" cy="297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251" fill="norm" stroke="1" extrusionOk="0">
                  <a:moveTo>
                    <a:pt x="2263" y="12386"/>
                  </a:moveTo>
                  <a:cubicBezTo>
                    <a:pt x="1463" y="16615"/>
                    <a:pt x="663" y="20845"/>
                    <a:pt x="263" y="21222"/>
                  </a:cubicBezTo>
                  <a:cubicBezTo>
                    <a:pt x="-137" y="21600"/>
                    <a:pt x="-137" y="18126"/>
                    <a:pt x="663" y="14350"/>
                  </a:cubicBezTo>
                  <a:cubicBezTo>
                    <a:pt x="1463" y="10573"/>
                    <a:pt x="3063" y="6495"/>
                    <a:pt x="4263" y="4154"/>
                  </a:cubicBezTo>
                  <a:cubicBezTo>
                    <a:pt x="5463" y="1813"/>
                    <a:pt x="6263" y="1208"/>
                    <a:pt x="7330" y="755"/>
                  </a:cubicBezTo>
                  <a:cubicBezTo>
                    <a:pt x="8396" y="302"/>
                    <a:pt x="9730" y="0"/>
                    <a:pt x="11063" y="0"/>
                  </a:cubicBezTo>
                  <a:cubicBezTo>
                    <a:pt x="12396" y="0"/>
                    <a:pt x="13730" y="302"/>
                    <a:pt x="15463" y="1586"/>
                  </a:cubicBezTo>
                  <a:cubicBezTo>
                    <a:pt x="17196" y="2870"/>
                    <a:pt x="19330" y="5136"/>
                    <a:pt x="20396" y="6873"/>
                  </a:cubicBezTo>
                  <a:cubicBezTo>
                    <a:pt x="21463" y="8610"/>
                    <a:pt x="21463" y="9818"/>
                    <a:pt x="20130" y="10951"/>
                  </a:cubicBezTo>
                  <a:cubicBezTo>
                    <a:pt x="18796" y="12084"/>
                    <a:pt x="16130" y="13141"/>
                    <a:pt x="12663" y="13897"/>
                  </a:cubicBezTo>
                  <a:cubicBezTo>
                    <a:pt x="9196" y="14652"/>
                    <a:pt x="4930" y="15105"/>
                    <a:pt x="663" y="15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9216843" y="5889677"/>
              <a:ext cx="2168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2" h="21600" fill="norm" stroke="1" extrusionOk="0">
                  <a:moveTo>
                    <a:pt x="0" y="0"/>
                  </a:moveTo>
                  <a:cubicBezTo>
                    <a:pt x="7855" y="771"/>
                    <a:pt x="15709" y="1543"/>
                    <a:pt x="18655" y="3857"/>
                  </a:cubicBezTo>
                  <a:cubicBezTo>
                    <a:pt x="21600" y="6171"/>
                    <a:pt x="19636" y="10029"/>
                    <a:pt x="16691" y="13243"/>
                  </a:cubicBezTo>
                  <a:cubicBezTo>
                    <a:pt x="13745" y="16457"/>
                    <a:pt x="9818" y="19029"/>
                    <a:pt x="58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9304536" y="5973964"/>
              <a:ext cx="121858" cy="163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373" fill="norm" stroke="1" extrusionOk="0">
                  <a:moveTo>
                    <a:pt x="19206" y="3927"/>
                  </a:moveTo>
                  <a:cubicBezTo>
                    <a:pt x="19206" y="2542"/>
                    <a:pt x="19206" y="1158"/>
                    <a:pt x="18088" y="465"/>
                  </a:cubicBezTo>
                  <a:cubicBezTo>
                    <a:pt x="16971" y="-227"/>
                    <a:pt x="14737" y="-227"/>
                    <a:pt x="11943" y="1019"/>
                  </a:cubicBezTo>
                  <a:cubicBezTo>
                    <a:pt x="9150" y="2265"/>
                    <a:pt x="5799" y="4758"/>
                    <a:pt x="3564" y="7388"/>
                  </a:cubicBezTo>
                  <a:cubicBezTo>
                    <a:pt x="1330" y="10019"/>
                    <a:pt x="212" y="12788"/>
                    <a:pt x="26" y="14865"/>
                  </a:cubicBezTo>
                  <a:cubicBezTo>
                    <a:pt x="-160" y="16942"/>
                    <a:pt x="585" y="18327"/>
                    <a:pt x="4309" y="19296"/>
                  </a:cubicBezTo>
                  <a:cubicBezTo>
                    <a:pt x="8033" y="20265"/>
                    <a:pt x="14737" y="20819"/>
                    <a:pt x="21440" y="21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9508943" y="5957138"/>
              <a:ext cx="85814" cy="211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414" fill="norm" stroke="1" extrusionOk="0">
                  <a:moveTo>
                    <a:pt x="18966" y="5374"/>
                  </a:moveTo>
                  <a:cubicBezTo>
                    <a:pt x="18966" y="4305"/>
                    <a:pt x="18966" y="3236"/>
                    <a:pt x="18176" y="2273"/>
                  </a:cubicBezTo>
                  <a:cubicBezTo>
                    <a:pt x="17385" y="1311"/>
                    <a:pt x="15805" y="456"/>
                    <a:pt x="13698" y="135"/>
                  </a:cubicBezTo>
                  <a:cubicBezTo>
                    <a:pt x="11590" y="-186"/>
                    <a:pt x="8956" y="28"/>
                    <a:pt x="6849" y="1204"/>
                  </a:cubicBezTo>
                  <a:cubicBezTo>
                    <a:pt x="4741" y="2380"/>
                    <a:pt x="3161" y="4519"/>
                    <a:pt x="3424" y="6551"/>
                  </a:cubicBezTo>
                  <a:cubicBezTo>
                    <a:pt x="3688" y="8582"/>
                    <a:pt x="5795" y="10507"/>
                    <a:pt x="8166" y="11790"/>
                  </a:cubicBezTo>
                  <a:cubicBezTo>
                    <a:pt x="10537" y="13073"/>
                    <a:pt x="13171" y="13715"/>
                    <a:pt x="15805" y="14464"/>
                  </a:cubicBezTo>
                  <a:cubicBezTo>
                    <a:pt x="18439" y="15212"/>
                    <a:pt x="21073" y="16067"/>
                    <a:pt x="21337" y="16923"/>
                  </a:cubicBezTo>
                  <a:cubicBezTo>
                    <a:pt x="21600" y="17778"/>
                    <a:pt x="19493" y="18634"/>
                    <a:pt x="15541" y="19382"/>
                  </a:cubicBezTo>
                  <a:cubicBezTo>
                    <a:pt x="11590" y="20131"/>
                    <a:pt x="5795" y="20772"/>
                    <a:pt x="0" y="21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5806893" y="5610277"/>
              <a:ext cx="127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5737043" y="5610277"/>
              <a:ext cx="1714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67" y="16560"/>
                    <a:pt x="11733" y="11520"/>
                    <a:pt x="15333" y="7920"/>
                  </a:cubicBezTo>
                  <a:cubicBezTo>
                    <a:pt x="18933" y="4320"/>
                    <a:pt x="20267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5925291" y="5565831"/>
              <a:ext cx="80570" cy="228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2" h="21401" fill="norm" stroke="1" extrusionOk="0">
                  <a:moveTo>
                    <a:pt x="7236" y="4755"/>
                  </a:moveTo>
                  <a:cubicBezTo>
                    <a:pt x="4467" y="4953"/>
                    <a:pt x="1697" y="5151"/>
                    <a:pt x="590" y="5746"/>
                  </a:cubicBezTo>
                  <a:cubicBezTo>
                    <a:pt x="-518" y="6340"/>
                    <a:pt x="36" y="7331"/>
                    <a:pt x="1420" y="9610"/>
                  </a:cubicBezTo>
                  <a:cubicBezTo>
                    <a:pt x="2805" y="11889"/>
                    <a:pt x="5020" y="15456"/>
                    <a:pt x="6128" y="17834"/>
                  </a:cubicBezTo>
                  <a:cubicBezTo>
                    <a:pt x="7236" y="20212"/>
                    <a:pt x="7236" y="21401"/>
                    <a:pt x="6682" y="21401"/>
                  </a:cubicBezTo>
                  <a:cubicBezTo>
                    <a:pt x="6128" y="21401"/>
                    <a:pt x="5020" y="20212"/>
                    <a:pt x="4467" y="17339"/>
                  </a:cubicBezTo>
                  <a:cubicBezTo>
                    <a:pt x="3913" y="14465"/>
                    <a:pt x="3913" y="9907"/>
                    <a:pt x="4190" y="7133"/>
                  </a:cubicBezTo>
                  <a:cubicBezTo>
                    <a:pt x="4467" y="4359"/>
                    <a:pt x="5020" y="3368"/>
                    <a:pt x="6128" y="2377"/>
                  </a:cubicBezTo>
                  <a:cubicBezTo>
                    <a:pt x="7236" y="1386"/>
                    <a:pt x="8897" y="395"/>
                    <a:pt x="11113" y="98"/>
                  </a:cubicBezTo>
                  <a:cubicBezTo>
                    <a:pt x="13328" y="-199"/>
                    <a:pt x="16097" y="197"/>
                    <a:pt x="18036" y="990"/>
                  </a:cubicBezTo>
                  <a:cubicBezTo>
                    <a:pt x="19974" y="1783"/>
                    <a:pt x="21082" y="2972"/>
                    <a:pt x="21082" y="4062"/>
                  </a:cubicBezTo>
                  <a:cubicBezTo>
                    <a:pt x="21082" y="5151"/>
                    <a:pt x="19974" y="6142"/>
                    <a:pt x="18036" y="6638"/>
                  </a:cubicBezTo>
                  <a:cubicBezTo>
                    <a:pt x="16097" y="7133"/>
                    <a:pt x="13328" y="7133"/>
                    <a:pt x="10559" y="7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6083028" y="5578527"/>
              <a:ext cx="111216" cy="109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407" fill="norm" stroke="1" extrusionOk="0">
                  <a:moveTo>
                    <a:pt x="3074" y="9969"/>
                  </a:moveTo>
                  <a:cubicBezTo>
                    <a:pt x="1444" y="8723"/>
                    <a:pt x="-186" y="7477"/>
                    <a:pt x="18" y="6438"/>
                  </a:cubicBezTo>
                  <a:cubicBezTo>
                    <a:pt x="222" y="5400"/>
                    <a:pt x="2259" y="4569"/>
                    <a:pt x="4093" y="4777"/>
                  </a:cubicBezTo>
                  <a:cubicBezTo>
                    <a:pt x="5927" y="4985"/>
                    <a:pt x="7557" y="6231"/>
                    <a:pt x="8780" y="8308"/>
                  </a:cubicBezTo>
                  <a:cubicBezTo>
                    <a:pt x="10003" y="10385"/>
                    <a:pt x="10818" y="13292"/>
                    <a:pt x="11022" y="15992"/>
                  </a:cubicBezTo>
                  <a:cubicBezTo>
                    <a:pt x="11225" y="18692"/>
                    <a:pt x="10818" y="21185"/>
                    <a:pt x="10206" y="21392"/>
                  </a:cubicBezTo>
                  <a:cubicBezTo>
                    <a:pt x="9595" y="21600"/>
                    <a:pt x="8780" y="19523"/>
                    <a:pt x="8576" y="17446"/>
                  </a:cubicBezTo>
                  <a:cubicBezTo>
                    <a:pt x="8372" y="15369"/>
                    <a:pt x="8780" y="13292"/>
                    <a:pt x="11022" y="10385"/>
                  </a:cubicBezTo>
                  <a:cubicBezTo>
                    <a:pt x="13263" y="7477"/>
                    <a:pt x="17339" y="3738"/>
                    <a:pt x="2141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6207842" y="5452724"/>
              <a:ext cx="316602" cy="184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0972" fill="norm" stroke="1" extrusionOk="0">
                  <a:moveTo>
                    <a:pt x="803" y="13544"/>
                  </a:moveTo>
                  <a:cubicBezTo>
                    <a:pt x="515" y="14744"/>
                    <a:pt x="227" y="15944"/>
                    <a:pt x="83" y="17144"/>
                  </a:cubicBezTo>
                  <a:cubicBezTo>
                    <a:pt x="-61" y="18344"/>
                    <a:pt x="-61" y="19544"/>
                    <a:pt x="443" y="19664"/>
                  </a:cubicBezTo>
                  <a:cubicBezTo>
                    <a:pt x="947" y="19784"/>
                    <a:pt x="1955" y="18824"/>
                    <a:pt x="2531" y="18944"/>
                  </a:cubicBezTo>
                  <a:cubicBezTo>
                    <a:pt x="3107" y="19064"/>
                    <a:pt x="3251" y="20264"/>
                    <a:pt x="3683" y="20744"/>
                  </a:cubicBezTo>
                  <a:cubicBezTo>
                    <a:pt x="4115" y="21224"/>
                    <a:pt x="4835" y="20984"/>
                    <a:pt x="5411" y="19664"/>
                  </a:cubicBezTo>
                  <a:cubicBezTo>
                    <a:pt x="5987" y="18344"/>
                    <a:pt x="6419" y="15944"/>
                    <a:pt x="6851" y="13304"/>
                  </a:cubicBezTo>
                  <a:cubicBezTo>
                    <a:pt x="7283" y="10664"/>
                    <a:pt x="7715" y="7784"/>
                    <a:pt x="8075" y="5264"/>
                  </a:cubicBezTo>
                  <a:cubicBezTo>
                    <a:pt x="8435" y="2744"/>
                    <a:pt x="8723" y="584"/>
                    <a:pt x="8867" y="104"/>
                  </a:cubicBezTo>
                  <a:cubicBezTo>
                    <a:pt x="9011" y="-376"/>
                    <a:pt x="9011" y="824"/>
                    <a:pt x="9011" y="3224"/>
                  </a:cubicBezTo>
                  <a:cubicBezTo>
                    <a:pt x="9011" y="5624"/>
                    <a:pt x="9011" y="9224"/>
                    <a:pt x="9083" y="11624"/>
                  </a:cubicBezTo>
                  <a:cubicBezTo>
                    <a:pt x="9155" y="14024"/>
                    <a:pt x="9299" y="15224"/>
                    <a:pt x="9731" y="15824"/>
                  </a:cubicBezTo>
                  <a:cubicBezTo>
                    <a:pt x="10163" y="16424"/>
                    <a:pt x="10883" y="16424"/>
                    <a:pt x="11963" y="15224"/>
                  </a:cubicBezTo>
                  <a:cubicBezTo>
                    <a:pt x="13043" y="14024"/>
                    <a:pt x="14483" y="11624"/>
                    <a:pt x="15347" y="9824"/>
                  </a:cubicBezTo>
                  <a:cubicBezTo>
                    <a:pt x="16211" y="8024"/>
                    <a:pt x="16499" y="6824"/>
                    <a:pt x="16283" y="6464"/>
                  </a:cubicBezTo>
                  <a:cubicBezTo>
                    <a:pt x="16067" y="6104"/>
                    <a:pt x="15347" y="6584"/>
                    <a:pt x="14699" y="7544"/>
                  </a:cubicBezTo>
                  <a:cubicBezTo>
                    <a:pt x="14051" y="8504"/>
                    <a:pt x="13475" y="9944"/>
                    <a:pt x="13115" y="11264"/>
                  </a:cubicBezTo>
                  <a:cubicBezTo>
                    <a:pt x="12755" y="12584"/>
                    <a:pt x="12611" y="13784"/>
                    <a:pt x="12899" y="14504"/>
                  </a:cubicBezTo>
                  <a:cubicBezTo>
                    <a:pt x="13187" y="15224"/>
                    <a:pt x="13907" y="15464"/>
                    <a:pt x="15419" y="15704"/>
                  </a:cubicBezTo>
                  <a:cubicBezTo>
                    <a:pt x="16931" y="15944"/>
                    <a:pt x="19235" y="16184"/>
                    <a:pt x="21539" y="16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5889443" y="6537377"/>
              <a:ext cx="171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67" y="10800"/>
                    <a:pt x="8533" y="0"/>
                    <a:pt x="12133" y="0"/>
                  </a:cubicBezTo>
                  <a:cubicBezTo>
                    <a:pt x="15733" y="0"/>
                    <a:pt x="18667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5921193" y="6670727"/>
              <a:ext cx="95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6505393" y="6435777"/>
              <a:ext cx="254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871"/>
                    <a:pt x="14400" y="9741"/>
                    <a:pt x="11700" y="13235"/>
                  </a:cubicBezTo>
                  <a:cubicBezTo>
                    <a:pt x="9000" y="16729"/>
                    <a:pt x="7200" y="18847"/>
                    <a:pt x="5400" y="20012"/>
                  </a:cubicBezTo>
                  <a:cubicBezTo>
                    <a:pt x="3600" y="21176"/>
                    <a:pt x="1800" y="213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6378393" y="6723644"/>
              <a:ext cx="24765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69" y="10800"/>
                    <a:pt x="10338" y="0"/>
                    <a:pt x="13938" y="0"/>
                  </a:cubicBezTo>
                  <a:cubicBezTo>
                    <a:pt x="17538" y="0"/>
                    <a:pt x="19569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6388183" y="6842177"/>
              <a:ext cx="199761" cy="237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438" fill="norm" stroke="1" extrusionOk="0">
                  <a:moveTo>
                    <a:pt x="21458" y="0"/>
                  </a:moveTo>
                  <a:cubicBezTo>
                    <a:pt x="18502" y="573"/>
                    <a:pt x="15546" y="1147"/>
                    <a:pt x="12591" y="2963"/>
                  </a:cubicBezTo>
                  <a:cubicBezTo>
                    <a:pt x="9635" y="4779"/>
                    <a:pt x="6679" y="7837"/>
                    <a:pt x="4633" y="10322"/>
                  </a:cubicBezTo>
                  <a:cubicBezTo>
                    <a:pt x="2586" y="12807"/>
                    <a:pt x="1450" y="14719"/>
                    <a:pt x="767" y="16152"/>
                  </a:cubicBezTo>
                  <a:cubicBezTo>
                    <a:pt x="85" y="17586"/>
                    <a:pt x="-142" y="18542"/>
                    <a:pt x="85" y="19402"/>
                  </a:cubicBezTo>
                  <a:cubicBezTo>
                    <a:pt x="313" y="20262"/>
                    <a:pt x="995" y="21027"/>
                    <a:pt x="1904" y="21313"/>
                  </a:cubicBezTo>
                  <a:cubicBezTo>
                    <a:pt x="2814" y="21600"/>
                    <a:pt x="3951" y="21409"/>
                    <a:pt x="5201" y="20549"/>
                  </a:cubicBezTo>
                  <a:cubicBezTo>
                    <a:pt x="6452" y="19688"/>
                    <a:pt x="7816" y="18159"/>
                    <a:pt x="8271" y="16917"/>
                  </a:cubicBezTo>
                  <a:cubicBezTo>
                    <a:pt x="8725" y="15674"/>
                    <a:pt x="8271" y="14719"/>
                    <a:pt x="7020" y="14241"/>
                  </a:cubicBezTo>
                  <a:cubicBezTo>
                    <a:pt x="5770" y="13763"/>
                    <a:pt x="3723" y="13763"/>
                    <a:pt x="1677" y="137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6816543" y="6708827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7127693" y="6466395"/>
              <a:ext cx="15723" cy="223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5" h="21505" fill="norm" stroke="1" extrusionOk="0">
                  <a:moveTo>
                    <a:pt x="16200" y="1943"/>
                  </a:moveTo>
                  <a:cubicBezTo>
                    <a:pt x="16200" y="924"/>
                    <a:pt x="16200" y="-95"/>
                    <a:pt x="17550" y="7"/>
                  </a:cubicBezTo>
                  <a:cubicBezTo>
                    <a:pt x="18900" y="109"/>
                    <a:pt x="21600" y="1331"/>
                    <a:pt x="18900" y="5101"/>
                  </a:cubicBezTo>
                  <a:cubicBezTo>
                    <a:pt x="16200" y="8871"/>
                    <a:pt x="8100" y="15188"/>
                    <a:pt x="0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7013393" y="6762984"/>
              <a:ext cx="2222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760" y="11918"/>
                    <a:pt x="11520" y="3818"/>
                    <a:pt x="15120" y="1118"/>
                  </a:cubicBezTo>
                  <a:cubicBezTo>
                    <a:pt x="18720" y="-1582"/>
                    <a:pt x="2016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7083243" y="6908763"/>
              <a:ext cx="165101" cy="177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6" fill="norm" stroke="1" extrusionOk="0">
                  <a:moveTo>
                    <a:pt x="0" y="2679"/>
                  </a:moveTo>
                  <a:cubicBezTo>
                    <a:pt x="831" y="1409"/>
                    <a:pt x="1662" y="138"/>
                    <a:pt x="3877" y="11"/>
                  </a:cubicBezTo>
                  <a:cubicBezTo>
                    <a:pt x="6092" y="-116"/>
                    <a:pt x="9692" y="900"/>
                    <a:pt x="11631" y="2679"/>
                  </a:cubicBezTo>
                  <a:cubicBezTo>
                    <a:pt x="13569" y="4458"/>
                    <a:pt x="13846" y="6999"/>
                    <a:pt x="12323" y="9795"/>
                  </a:cubicBezTo>
                  <a:cubicBezTo>
                    <a:pt x="10800" y="12590"/>
                    <a:pt x="7477" y="15639"/>
                    <a:pt x="4985" y="17672"/>
                  </a:cubicBezTo>
                  <a:cubicBezTo>
                    <a:pt x="2492" y="19705"/>
                    <a:pt x="831" y="20722"/>
                    <a:pt x="1108" y="21103"/>
                  </a:cubicBezTo>
                  <a:cubicBezTo>
                    <a:pt x="1385" y="21484"/>
                    <a:pt x="3600" y="21230"/>
                    <a:pt x="7338" y="20722"/>
                  </a:cubicBezTo>
                  <a:cubicBezTo>
                    <a:pt x="11077" y="20213"/>
                    <a:pt x="16338" y="19451"/>
                    <a:pt x="21600" y="186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7559493" y="6718064"/>
              <a:ext cx="171451" cy="35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8" fill="norm" stroke="1" extrusionOk="0">
                  <a:moveTo>
                    <a:pt x="0" y="21138"/>
                  </a:moveTo>
                  <a:cubicBezTo>
                    <a:pt x="0" y="14785"/>
                    <a:pt x="0" y="8432"/>
                    <a:pt x="667" y="5256"/>
                  </a:cubicBezTo>
                  <a:cubicBezTo>
                    <a:pt x="1333" y="2079"/>
                    <a:pt x="2667" y="2079"/>
                    <a:pt x="5467" y="1444"/>
                  </a:cubicBezTo>
                  <a:cubicBezTo>
                    <a:pt x="8267" y="809"/>
                    <a:pt x="12533" y="-462"/>
                    <a:pt x="15467" y="173"/>
                  </a:cubicBezTo>
                  <a:cubicBezTo>
                    <a:pt x="18400" y="809"/>
                    <a:pt x="20000" y="3350"/>
                    <a:pt x="21600" y="5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7635693" y="6626277"/>
              <a:ext cx="127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8181793" y="6505627"/>
              <a:ext cx="2413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05" y="160"/>
                    <a:pt x="17811" y="320"/>
                    <a:pt x="15347" y="640"/>
                  </a:cubicBezTo>
                  <a:cubicBezTo>
                    <a:pt x="12884" y="960"/>
                    <a:pt x="9853" y="1440"/>
                    <a:pt x="8337" y="2640"/>
                  </a:cubicBezTo>
                  <a:cubicBezTo>
                    <a:pt x="6821" y="3840"/>
                    <a:pt x="6821" y="5760"/>
                    <a:pt x="6821" y="7120"/>
                  </a:cubicBezTo>
                  <a:cubicBezTo>
                    <a:pt x="6821" y="8480"/>
                    <a:pt x="6821" y="9280"/>
                    <a:pt x="6821" y="10080"/>
                  </a:cubicBezTo>
                  <a:cubicBezTo>
                    <a:pt x="6821" y="10880"/>
                    <a:pt x="6821" y="11680"/>
                    <a:pt x="7200" y="11840"/>
                  </a:cubicBezTo>
                  <a:cubicBezTo>
                    <a:pt x="7579" y="12000"/>
                    <a:pt x="8337" y="11520"/>
                    <a:pt x="9189" y="11280"/>
                  </a:cubicBezTo>
                  <a:cubicBezTo>
                    <a:pt x="10042" y="11040"/>
                    <a:pt x="10989" y="11040"/>
                    <a:pt x="11842" y="11280"/>
                  </a:cubicBezTo>
                  <a:cubicBezTo>
                    <a:pt x="12695" y="11520"/>
                    <a:pt x="13453" y="12000"/>
                    <a:pt x="14211" y="12560"/>
                  </a:cubicBezTo>
                  <a:cubicBezTo>
                    <a:pt x="14968" y="13120"/>
                    <a:pt x="15726" y="13760"/>
                    <a:pt x="16105" y="14480"/>
                  </a:cubicBezTo>
                  <a:cubicBezTo>
                    <a:pt x="16484" y="15200"/>
                    <a:pt x="16484" y="16000"/>
                    <a:pt x="15158" y="16960"/>
                  </a:cubicBezTo>
                  <a:cubicBezTo>
                    <a:pt x="13832" y="17920"/>
                    <a:pt x="11179" y="19040"/>
                    <a:pt x="8811" y="19600"/>
                  </a:cubicBezTo>
                  <a:cubicBezTo>
                    <a:pt x="6442" y="20160"/>
                    <a:pt x="4358" y="20160"/>
                    <a:pt x="2937" y="20400"/>
                  </a:cubicBezTo>
                  <a:cubicBezTo>
                    <a:pt x="1516" y="20640"/>
                    <a:pt x="758" y="211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8156393" y="6861227"/>
              <a:ext cx="215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71" y="4800"/>
                    <a:pt x="9741" y="9600"/>
                    <a:pt x="13341" y="13200"/>
                  </a:cubicBezTo>
                  <a:cubicBezTo>
                    <a:pt x="16941" y="16800"/>
                    <a:pt x="19271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8164444" y="6962827"/>
              <a:ext cx="131650" cy="189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486" fill="norm" stroke="1" extrusionOk="0">
                  <a:moveTo>
                    <a:pt x="21324" y="0"/>
                  </a:moveTo>
                  <a:cubicBezTo>
                    <a:pt x="16181" y="2160"/>
                    <a:pt x="11038" y="4320"/>
                    <a:pt x="7438" y="6840"/>
                  </a:cubicBezTo>
                  <a:cubicBezTo>
                    <a:pt x="3838" y="9360"/>
                    <a:pt x="1781" y="12240"/>
                    <a:pt x="753" y="14400"/>
                  </a:cubicBezTo>
                  <a:cubicBezTo>
                    <a:pt x="-276" y="16560"/>
                    <a:pt x="-276" y="18000"/>
                    <a:pt x="1267" y="19080"/>
                  </a:cubicBezTo>
                  <a:cubicBezTo>
                    <a:pt x="2810" y="20160"/>
                    <a:pt x="5895" y="20880"/>
                    <a:pt x="8467" y="21240"/>
                  </a:cubicBezTo>
                  <a:cubicBezTo>
                    <a:pt x="11038" y="21600"/>
                    <a:pt x="13095" y="21600"/>
                    <a:pt x="14295" y="21000"/>
                  </a:cubicBezTo>
                  <a:cubicBezTo>
                    <a:pt x="15495" y="20400"/>
                    <a:pt x="15838" y="19200"/>
                    <a:pt x="14981" y="18240"/>
                  </a:cubicBezTo>
                  <a:cubicBezTo>
                    <a:pt x="14124" y="17280"/>
                    <a:pt x="12067" y="16560"/>
                    <a:pt x="10010" y="16200"/>
                  </a:cubicBezTo>
                  <a:cubicBezTo>
                    <a:pt x="7953" y="15840"/>
                    <a:pt x="5895" y="15840"/>
                    <a:pt x="4010" y="15840"/>
                  </a:cubicBezTo>
                  <a:cubicBezTo>
                    <a:pt x="2124" y="15840"/>
                    <a:pt x="410" y="15840"/>
                    <a:pt x="67" y="16080"/>
                  </a:cubicBezTo>
                  <a:cubicBezTo>
                    <a:pt x="-276" y="16320"/>
                    <a:pt x="753" y="16800"/>
                    <a:pt x="1781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8594543" y="6797727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8924743" y="6531027"/>
              <a:ext cx="127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8797743" y="6829477"/>
              <a:ext cx="190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0"/>
                    <a:pt x="8640" y="0"/>
                    <a:pt x="12240" y="3600"/>
                  </a:cubicBezTo>
                  <a:cubicBezTo>
                    <a:pt x="15840" y="7200"/>
                    <a:pt x="1872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8797743" y="6937427"/>
              <a:ext cx="508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8837960" y="7026327"/>
              <a:ext cx="112332" cy="143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2" h="21293" fill="norm" stroke="1" extrusionOk="0">
                  <a:moveTo>
                    <a:pt x="11389" y="0"/>
                  </a:moveTo>
                  <a:cubicBezTo>
                    <a:pt x="7855" y="3130"/>
                    <a:pt x="4320" y="6261"/>
                    <a:pt x="2356" y="9078"/>
                  </a:cubicBezTo>
                  <a:cubicBezTo>
                    <a:pt x="393" y="11896"/>
                    <a:pt x="0" y="14400"/>
                    <a:pt x="0" y="16435"/>
                  </a:cubicBezTo>
                  <a:cubicBezTo>
                    <a:pt x="0" y="18470"/>
                    <a:pt x="393" y="20035"/>
                    <a:pt x="1767" y="20817"/>
                  </a:cubicBezTo>
                  <a:cubicBezTo>
                    <a:pt x="3142" y="21600"/>
                    <a:pt x="5498" y="21600"/>
                    <a:pt x="9033" y="19409"/>
                  </a:cubicBezTo>
                  <a:cubicBezTo>
                    <a:pt x="12567" y="17217"/>
                    <a:pt x="17280" y="12835"/>
                    <a:pt x="19440" y="9861"/>
                  </a:cubicBezTo>
                  <a:cubicBezTo>
                    <a:pt x="21600" y="6887"/>
                    <a:pt x="21207" y="5322"/>
                    <a:pt x="18655" y="3913"/>
                  </a:cubicBezTo>
                  <a:cubicBezTo>
                    <a:pt x="16102" y="2504"/>
                    <a:pt x="11389" y="1252"/>
                    <a:pt x="8247" y="1252"/>
                  </a:cubicBezTo>
                  <a:cubicBezTo>
                    <a:pt x="5105" y="1252"/>
                    <a:pt x="3535" y="2504"/>
                    <a:pt x="1964" y="37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9566093" y="6791377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9591493" y="6924727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10143943" y="6632627"/>
              <a:ext cx="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10010593" y="6886990"/>
              <a:ext cx="209551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709" y="11918"/>
                    <a:pt x="7418" y="3818"/>
                    <a:pt x="11018" y="1118"/>
                  </a:cubicBezTo>
                  <a:cubicBezTo>
                    <a:pt x="14618" y="-1582"/>
                    <a:pt x="18109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9978843" y="7064427"/>
              <a:ext cx="190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948"/>
                    <a:pt x="0" y="11896"/>
                    <a:pt x="3600" y="15496"/>
                  </a:cubicBezTo>
                  <a:cubicBezTo>
                    <a:pt x="7200" y="19096"/>
                    <a:pt x="14400" y="203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10086793" y="7039696"/>
              <a:ext cx="171451" cy="18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0" y="4964"/>
                  </a:moveTo>
                  <a:cubicBezTo>
                    <a:pt x="533" y="3524"/>
                    <a:pt x="1067" y="2084"/>
                    <a:pt x="2000" y="1244"/>
                  </a:cubicBezTo>
                  <a:cubicBezTo>
                    <a:pt x="2933" y="404"/>
                    <a:pt x="4267" y="164"/>
                    <a:pt x="5867" y="44"/>
                  </a:cubicBezTo>
                  <a:cubicBezTo>
                    <a:pt x="7467" y="-76"/>
                    <a:pt x="9333" y="-76"/>
                    <a:pt x="10400" y="1724"/>
                  </a:cubicBezTo>
                  <a:cubicBezTo>
                    <a:pt x="11467" y="3524"/>
                    <a:pt x="11733" y="7124"/>
                    <a:pt x="11333" y="9884"/>
                  </a:cubicBezTo>
                  <a:cubicBezTo>
                    <a:pt x="10933" y="12644"/>
                    <a:pt x="9867" y="14564"/>
                    <a:pt x="9200" y="16364"/>
                  </a:cubicBezTo>
                  <a:cubicBezTo>
                    <a:pt x="8533" y="18164"/>
                    <a:pt x="8267" y="19844"/>
                    <a:pt x="8800" y="20684"/>
                  </a:cubicBezTo>
                  <a:cubicBezTo>
                    <a:pt x="9333" y="21524"/>
                    <a:pt x="10667" y="21524"/>
                    <a:pt x="12933" y="21164"/>
                  </a:cubicBezTo>
                  <a:cubicBezTo>
                    <a:pt x="15200" y="20804"/>
                    <a:pt x="18400" y="20084"/>
                    <a:pt x="21600" y="19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9580684" y="6924727"/>
              <a:ext cx="169560" cy="9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0029" fill="norm" stroke="1" extrusionOk="0">
                  <a:moveTo>
                    <a:pt x="4562" y="12960"/>
                  </a:moveTo>
                  <a:cubicBezTo>
                    <a:pt x="2429" y="12960"/>
                    <a:pt x="295" y="12960"/>
                    <a:pt x="29" y="15120"/>
                  </a:cubicBezTo>
                  <a:cubicBezTo>
                    <a:pt x="-238" y="17280"/>
                    <a:pt x="1362" y="21600"/>
                    <a:pt x="5229" y="19440"/>
                  </a:cubicBezTo>
                  <a:cubicBezTo>
                    <a:pt x="9095" y="17280"/>
                    <a:pt x="15229" y="8640"/>
                    <a:pt x="2136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8092893" y="6613577"/>
              <a:ext cx="2921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43" y="16278"/>
                    <a:pt x="6887" y="10957"/>
                    <a:pt x="10487" y="7357"/>
                  </a:cubicBezTo>
                  <a:cubicBezTo>
                    <a:pt x="14087" y="3757"/>
                    <a:pt x="17843" y="187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8702493" y="7108877"/>
              <a:ext cx="260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15" y="15671"/>
                    <a:pt x="8429" y="9741"/>
                    <a:pt x="12029" y="6141"/>
                  </a:cubicBezTo>
                  <a:cubicBezTo>
                    <a:pt x="15629" y="2541"/>
                    <a:pt x="18615" y="12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9077143" y="7093690"/>
              <a:ext cx="203201" cy="163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4" fill="norm" stroke="1" extrusionOk="0">
                  <a:moveTo>
                    <a:pt x="0" y="2782"/>
                  </a:moveTo>
                  <a:cubicBezTo>
                    <a:pt x="3825" y="1688"/>
                    <a:pt x="7650" y="594"/>
                    <a:pt x="10238" y="184"/>
                  </a:cubicBezTo>
                  <a:cubicBezTo>
                    <a:pt x="12825" y="-226"/>
                    <a:pt x="14175" y="47"/>
                    <a:pt x="14850" y="1004"/>
                  </a:cubicBezTo>
                  <a:cubicBezTo>
                    <a:pt x="15525" y="1961"/>
                    <a:pt x="15525" y="3602"/>
                    <a:pt x="14287" y="6473"/>
                  </a:cubicBezTo>
                  <a:cubicBezTo>
                    <a:pt x="13050" y="9344"/>
                    <a:pt x="10575" y="13445"/>
                    <a:pt x="9225" y="16179"/>
                  </a:cubicBezTo>
                  <a:cubicBezTo>
                    <a:pt x="7875" y="18913"/>
                    <a:pt x="7650" y="20280"/>
                    <a:pt x="8888" y="20827"/>
                  </a:cubicBezTo>
                  <a:cubicBezTo>
                    <a:pt x="10125" y="21374"/>
                    <a:pt x="12825" y="21101"/>
                    <a:pt x="15188" y="20690"/>
                  </a:cubicBezTo>
                  <a:cubicBezTo>
                    <a:pt x="17550" y="20280"/>
                    <a:pt x="19575" y="19733"/>
                    <a:pt x="21600" y="191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10499543" y="6898104"/>
              <a:ext cx="1905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2400" y="11040"/>
                    <a:pt x="4800" y="1783"/>
                    <a:pt x="8400" y="240"/>
                  </a:cubicBezTo>
                  <a:cubicBezTo>
                    <a:pt x="12000" y="-1303"/>
                    <a:pt x="168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10607493" y="6842177"/>
              <a:ext cx="127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10946936" y="6689777"/>
              <a:ext cx="9808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959"/>
                    <a:pt x="2735" y="11917"/>
                    <a:pt x="575" y="15517"/>
                  </a:cubicBezTo>
                  <a:cubicBezTo>
                    <a:pt x="-1585" y="19117"/>
                    <a:pt x="2735" y="20359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10867843" y="6918740"/>
              <a:ext cx="177801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657" y="11918"/>
                    <a:pt x="11314" y="3818"/>
                    <a:pt x="14914" y="1118"/>
                  </a:cubicBezTo>
                  <a:cubicBezTo>
                    <a:pt x="18514" y="-1582"/>
                    <a:pt x="20057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10893243" y="7058077"/>
              <a:ext cx="190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10994843" y="7021802"/>
              <a:ext cx="177801" cy="13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1" fill="norm" stroke="1" extrusionOk="0">
                  <a:moveTo>
                    <a:pt x="0" y="4698"/>
                  </a:moveTo>
                  <a:cubicBezTo>
                    <a:pt x="1029" y="3369"/>
                    <a:pt x="2057" y="2039"/>
                    <a:pt x="3471" y="1043"/>
                  </a:cubicBezTo>
                  <a:cubicBezTo>
                    <a:pt x="4886" y="46"/>
                    <a:pt x="6686" y="-619"/>
                    <a:pt x="8100" y="876"/>
                  </a:cubicBezTo>
                  <a:cubicBezTo>
                    <a:pt x="9514" y="2372"/>
                    <a:pt x="10543" y="6027"/>
                    <a:pt x="10671" y="8686"/>
                  </a:cubicBezTo>
                  <a:cubicBezTo>
                    <a:pt x="10800" y="11344"/>
                    <a:pt x="10029" y="13006"/>
                    <a:pt x="9129" y="14501"/>
                  </a:cubicBezTo>
                  <a:cubicBezTo>
                    <a:pt x="8229" y="15996"/>
                    <a:pt x="7200" y="17326"/>
                    <a:pt x="7200" y="18489"/>
                  </a:cubicBezTo>
                  <a:cubicBezTo>
                    <a:pt x="7200" y="19652"/>
                    <a:pt x="8229" y="20649"/>
                    <a:pt x="10157" y="20815"/>
                  </a:cubicBezTo>
                  <a:cubicBezTo>
                    <a:pt x="12086" y="20981"/>
                    <a:pt x="14914" y="20316"/>
                    <a:pt x="16971" y="19818"/>
                  </a:cubicBezTo>
                  <a:cubicBezTo>
                    <a:pt x="19029" y="19319"/>
                    <a:pt x="20314" y="18987"/>
                    <a:pt x="21600" y="18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11375843" y="6850644"/>
              <a:ext cx="120651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37" y="10800"/>
                    <a:pt x="2274" y="0"/>
                    <a:pt x="5874" y="0"/>
                  </a:cubicBezTo>
                  <a:cubicBezTo>
                    <a:pt x="9474" y="0"/>
                    <a:pt x="15537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11356793" y="6956477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11952470" y="6575477"/>
              <a:ext cx="13924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3497"/>
                    <a:pt x="-1303" y="6994"/>
                    <a:pt x="240" y="10594"/>
                  </a:cubicBezTo>
                  <a:cubicBezTo>
                    <a:pt x="1783" y="14194"/>
                    <a:pt x="11040" y="17897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11813993" y="6886577"/>
              <a:ext cx="23495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1557" y="11670"/>
                    <a:pt x="3114" y="3363"/>
                    <a:pt x="6714" y="870"/>
                  </a:cubicBezTo>
                  <a:cubicBezTo>
                    <a:pt x="10314" y="-1622"/>
                    <a:pt x="15957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11871143" y="6974304"/>
              <a:ext cx="177801" cy="216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21600" y="750"/>
                  </a:moveTo>
                  <a:cubicBezTo>
                    <a:pt x="20314" y="330"/>
                    <a:pt x="19029" y="-89"/>
                    <a:pt x="17871" y="16"/>
                  </a:cubicBezTo>
                  <a:cubicBezTo>
                    <a:pt x="16714" y="121"/>
                    <a:pt x="15686" y="750"/>
                    <a:pt x="13629" y="3686"/>
                  </a:cubicBezTo>
                  <a:cubicBezTo>
                    <a:pt x="11571" y="6622"/>
                    <a:pt x="8486" y="11864"/>
                    <a:pt x="6943" y="15010"/>
                  </a:cubicBezTo>
                  <a:cubicBezTo>
                    <a:pt x="5400" y="18156"/>
                    <a:pt x="5400" y="19204"/>
                    <a:pt x="6171" y="19938"/>
                  </a:cubicBezTo>
                  <a:cubicBezTo>
                    <a:pt x="6943" y="20672"/>
                    <a:pt x="8486" y="21092"/>
                    <a:pt x="10543" y="21301"/>
                  </a:cubicBezTo>
                  <a:cubicBezTo>
                    <a:pt x="12600" y="21511"/>
                    <a:pt x="15171" y="21511"/>
                    <a:pt x="17357" y="21196"/>
                  </a:cubicBezTo>
                  <a:cubicBezTo>
                    <a:pt x="19543" y="20882"/>
                    <a:pt x="21343" y="20253"/>
                    <a:pt x="21471" y="19728"/>
                  </a:cubicBezTo>
                  <a:cubicBezTo>
                    <a:pt x="21600" y="19204"/>
                    <a:pt x="20057" y="18785"/>
                    <a:pt x="16200" y="18785"/>
                  </a:cubicBezTo>
                  <a:cubicBezTo>
                    <a:pt x="12343" y="18785"/>
                    <a:pt x="6171" y="19204"/>
                    <a:pt x="0" y="196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11071043" y="7585127"/>
              <a:ext cx="165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0800"/>
                    <a:pt x="7200" y="0"/>
                    <a:pt x="10800" y="0"/>
                  </a:cubicBezTo>
                  <a:cubicBezTo>
                    <a:pt x="14400" y="0"/>
                    <a:pt x="180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11058343" y="7686727"/>
              <a:ext cx="158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11431393" y="7502577"/>
              <a:ext cx="778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3" h="21600" fill="norm" stroke="1" extrusionOk="0">
                  <a:moveTo>
                    <a:pt x="20893" y="0"/>
                  </a:moveTo>
                  <a:cubicBezTo>
                    <a:pt x="13504" y="5867"/>
                    <a:pt x="6114" y="11733"/>
                    <a:pt x="2704" y="15333"/>
                  </a:cubicBezTo>
                  <a:cubicBezTo>
                    <a:pt x="-707" y="18933"/>
                    <a:pt x="-139" y="20267"/>
                    <a:pt x="43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11547293" y="7508927"/>
              <a:ext cx="381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625"/>
                    <a:pt x="14400" y="11250"/>
                    <a:pt x="10800" y="14850"/>
                  </a:cubicBezTo>
                  <a:cubicBezTo>
                    <a:pt x="7200" y="18450"/>
                    <a:pt x="3600" y="200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11363143" y="7485231"/>
              <a:ext cx="266701" cy="68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3" fill="norm" stroke="1" extrusionOk="0">
                  <a:moveTo>
                    <a:pt x="1029" y="21073"/>
                  </a:moveTo>
                  <a:cubicBezTo>
                    <a:pt x="514" y="17800"/>
                    <a:pt x="0" y="14528"/>
                    <a:pt x="0" y="11582"/>
                  </a:cubicBezTo>
                  <a:cubicBezTo>
                    <a:pt x="0" y="8637"/>
                    <a:pt x="514" y="6018"/>
                    <a:pt x="2743" y="3728"/>
                  </a:cubicBezTo>
                  <a:cubicBezTo>
                    <a:pt x="4971" y="1437"/>
                    <a:pt x="8914" y="-527"/>
                    <a:pt x="12343" y="128"/>
                  </a:cubicBezTo>
                  <a:cubicBezTo>
                    <a:pt x="15771" y="782"/>
                    <a:pt x="18686" y="4055"/>
                    <a:pt x="21600" y="7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11547293" y="7668620"/>
              <a:ext cx="177801" cy="132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21600" y="7047"/>
                  </a:moveTo>
                  <a:cubicBezTo>
                    <a:pt x="21086" y="5333"/>
                    <a:pt x="20571" y="3618"/>
                    <a:pt x="19157" y="2247"/>
                  </a:cubicBezTo>
                  <a:cubicBezTo>
                    <a:pt x="17743" y="876"/>
                    <a:pt x="15429" y="-153"/>
                    <a:pt x="13629" y="18"/>
                  </a:cubicBezTo>
                  <a:cubicBezTo>
                    <a:pt x="11829" y="190"/>
                    <a:pt x="10543" y="1561"/>
                    <a:pt x="9900" y="3104"/>
                  </a:cubicBezTo>
                  <a:cubicBezTo>
                    <a:pt x="9257" y="4647"/>
                    <a:pt x="9257" y="6361"/>
                    <a:pt x="10543" y="8247"/>
                  </a:cubicBezTo>
                  <a:cubicBezTo>
                    <a:pt x="11829" y="10133"/>
                    <a:pt x="14400" y="12190"/>
                    <a:pt x="16071" y="14076"/>
                  </a:cubicBezTo>
                  <a:cubicBezTo>
                    <a:pt x="17743" y="15961"/>
                    <a:pt x="18514" y="17676"/>
                    <a:pt x="18129" y="18876"/>
                  </a:cubicBezTo>
                  <a:cubicBezTo>
                    <a:pt x="17743" y="20076"/>
                    <a:pt x="16200" y="20761"/>
                    <a:pt x="12986" y="21104"/>
                  </a:cubicBezTo>
                  <a:cubicBezTo>
                    <a:pt x="9771" y="21447"/>
                    <a:pt x="4886" y="21447"/>
                    <a:pt x="0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11318693" y="7900510"/>
              <a:ext cx="33655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96" y="10800"/>
                    <a:pt x="6792" y="0"/>
                    <a:pt x="10392" y="0"/>
                  </a:cubicBezTo>
                  <a:cubicBezTo>
                    <a:pt x="13992" y="0"/>
                    <a:pt x="17796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11311237" y="7921677"/>
              <a:ext cx="350357" cy="3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600" fill="norm" stroke="1" extrusionOk="0">
                  <a:moveTo>
                    <a:pt x="2020" y="19059"/>
                  </a:moveTo>
                  <a:cubicBezTo>
                    <a:pt x="979" y="20329"/>
                    <a:pt x="-62" y="21600"/>
                    <a:pt x="3" y="21600"/>
                  </a:cubicBezTo>
                  <a:cubicBezTo>
                    <a:pt x="68" y="21600"/>
                    <a:pt x="1239" y="20329"/>
                    <a:pt x="4297" y="17153"/>
                  </a:cubicBezTo>
                  <a:cubicBezTo>
                    <a:pt x="7355" y="13976"/>
                    <a:pt x="12299" y="8894"/>
                    <a:pt x="15487" y="5718"/>
                  </a:cubicBezTo>
                  <a:cubicBezTo>
                    <a:pt x="18675" y="2541"/>
                    <a:pt x="20107" y="1271"/>
                    <a:pt x="2153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11180179" y="7285462"/>
              <a:ext cx="694902" cy="747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432" fill="norm" stroke="1" extrusionOk="0">
                  <a:moveTo>
                    <a:pt x="20323" y="5677"/>
                  </a:moveTo>
                  <a:cubicBezTo>
                    <a:pt x="20519" y="5071"/>
                    <a:pt x="20715" y="4464"/>
                    <a:pt x="20911" y="3948"/>
                  </a:cubicBezTo>
                  <a:cubicBezTo>
                    <a:pt x="21106" y="3432"/>
                    <a:pt x="21302" y="3008"/>
                    <a:pt x="21302" y="2674"/>
                  </a:cubicBezTo>
                  <a:cubicBezTo>
                    <a:pt x="21302" y="2340"/>
                    <a:pt x="21106" y="2098"/>
                    <a:pt x="20584" y="1703"/>
                  </a:cubicBezTo>
                  <a:cubicBezTo>
                    <a:pt x="20062" y="1309"/>
                    <a:pt x="19214" y="763"/>
                    <a:pt x="17942" y="429"/>
                  </a:cubicBezTo>
                  <a:cubicBezTo>
                    <a:pt x="16669" y="95"/>
                    <a:pt x="14972" y="-26"/>
                    <a:pt x="13178" y="4"/>
                  </a:cubicBezTo>
                  <a:cubicBezTo>
                    <a:pt x="11383" y="35"/>
                    <a:pt x="9491" y="217"/>
                    <a:pt x="8088" y="520"/>
                  </a:cubicBezTo>
                  <a:cubicBezTo>
                    <a:pt x="6685" y="823"/>
                    <a:pt x="5771" y="1248"/>
                    <a:pt x="4955" y="2158"/>
                  </a:cubicBezTo>
                  <a:cubicBezTo>
                    <a:pt x="4140" y="3068"/>
                    <a:pt x="3422" y="4464"/>
                    <a:pt x="2802" y="5920"/>
                  </a:cubicBezTo>
                  <a:cubicBezTo>
                    <a:pt x="2182" y="7376"/>
                    <a:pt x="1660" y="8893"/>
                    <a:pt x="1171" y="10592"/>
                  </a:cubicBezTo>
                  <a:cubicBezTo>
                    <a:pt x="681" y="12291"/>
                    <a:pt x="224" y="14172"/>
                    <a:pt x="61" y="15476"/>
                  </a:cubicBezTo>
                  <a:cubicBezTo>
                    <a:pt x="-102" y="16781"/>
                    <a:pt x="29" y="17509"/>
                    <a:pt x="844" y="18389"/>
                  </a:cubicBezTo>
                  <a:cubicBezTo>
                    <a:pt x="1660" y="19268"/>
                    <a:pt x="3161" y="20300"/>
                    <a:pt x="4923" y="20876"/>
                  </a:cubicBezTo>
                  <a:cubicBezTo>
                    <a:pt x="6685" y="21453"/>
                    <a:pt x="8708" y="21574"/>
                    <a:pt x="10731" y="21271"/>
                  </a:cubicBezTo>
                  <a:cubicBezTo>
                    <a:pt x="12754" y="20967"/>
                    <a:pt x="14777" y="20239"/>
                    <a:pt x="16408" y="19147"/>
                  </a:cubicBezTo>
                  <a:cubicBezTo>
                    <a:pt x="18039" y="18055"/>
                    <a:pt x="19279" y="16599"/>
                    <a:pt x="20095" y="14718"/>
                  </a:cubicBezTo>
                  <a:cubicBezTo>
                    <a:pt x="20911" y="12837"/>
                    <a:pt x="21302" y="10531"/>
                    <a:pt x="21400" y="8832"/>
                  </a:cubicBezTo>
                  <a:cubicBezTo>
                    <a:pt x="21498" y="7134"/>
                    <a:pt x="21302" y="6041"/>
                    <a:pt x="20584" y="5253"/>
                  </a:cubicBezTo>
                  <a:cubicBezTo>
                    <a:pt x="19867" y="4464"/>
                    <a:pt x="18627" y="3978"/>
                    <a:pt x="17387" y="3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9" name="Drawing"/>
          <p:cNvGrpSpPr/>
          <p:nvPr/>
        </p:nvGrpSpPr>
        <p:grpSpPr>
          <a:xfrm>
            <a:off x="714814" y="869949"/>
            <a:ext cx="10480237" cy="8013701"/>
            <a:chOff x="0" y="0"/>
            <a:chExt cx="10480235" cy="8013700"/>
          </a:xfrm>
        </p:grpSpPr>
        <p:sp>
          <p:nvSpPr>
            <p:cNvPr id="856" name="Line"/>
            <p:cNvSpPr/>
            <p:nvPr/>
          </p:nvSpPr>
          <p:spPr>
            <a:xfrm>
              <a:off x="2343514" y="480483"/>
              <a:ext cx="269072" cy="1054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570" fill="norm" stroke="1" extrusionOk="0">
                  <a:moveTo>
                    <a:pt x="21452" y="1342"/>
                  </a:moveTo>
                  <a:cubicBezTo>
                    <a:pt x="21283" y="996"/>
                    <a:pt x="21114" y="649"/>
                    <a:pt x="20608" y="455"/>
                  </a:cubicBezTo>
                  <a:cubicBezTo>
                    <a:pt x="20102" y="260"/>
                    <a:pt x="19258" y="216"/>
                    <a:pt x="16896" y="152"/>
                  </a:cubicBezTo>
                  <a:cubicBezTo>
                    <a:pt x="14533" y="87"/>
                    <a:pt x="10652" y="0"/>
                    <a:pt x="8290" y="0"/>
                  </a:cubicBezTo>
                  <a:cubicBezTo>
                    <a:pt x="5927" y="0"/>
                    <a:pt x="5083" y="87"/>
                    <a:pt x="4408" y="368"/>
                  </a:cubicBezTo>
                  <a:cubicBezTo>
                    <a:pt x="3733" y="649"/>
                    <a:pt x="3227" y="1125"/>
                    <a:pt x="3311" y="2013"/>
                  </a:cubicBezTo>
                  <a:cubicBezTo>
                    <a:pt x="3396" y="2900"/>
                    <a:pt x="4071" y="4199"/>
                    <a:pt x="4577" y="5692"/>
                  </a:cubicBezTo>
                  <a:cubicBezTo>
                    <a:pt x="5083" y="7186"/>
                    <a:pt x="5421" y="8874"/>
                    <a:pt x="5421" y="10540"/>
                  </a:cubicBezTo>
                  <a:cubicBezTo>
                    <a:pt x="5421" y="12207"/>
                    <a:pt x="5083" y="13852"/>
                    <a:pt x="4324" y="15432"/>
                  </a:cubicBezTo>
                  <a:cubicBezTo>
                    <a:pt x="3564" y="17012"/>
                    <a:pt x="2383" y="18527"/>
                    <a:pt x="1624" y="19414"/>
                  </a:cubicBezTo>
                  <a:cubicBezTo>
                    <a:pt x="864" y="20301"/>
                    <a:pt x="527" y="20561"/>
                    <a:pt x="274" y="20821"/>
                  </a:cubicBezTo>
                  <a:cubicBezTo>
                    <a:pt x="21" y="21081"/>
                    <a:pt x="-148" y="21340"/>
                    <a:pt x="189" y="21470"/>
                  </a:cubicBezTo>
                  <a:cubicBezTo>
                    <a:pt x="527" y="21600"/>
                    <a:pt x="1371" y="21600"/>
                    <a:pt x="4071" y="21492"/>
                  </a:cubicBezTo>
                  <a:cubicBezTo>
                    <a:pt x="6771" y="21384"/>
                    <a:pt x="11327" y="21167"/>
                    <a:pt x="15883" y="209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2816511" y="488950"/>
              <a:ext cx="75475" cy="249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600" fill="norm" stroke="1" extrusionOk="0">
                  <a:moveTo>
                    <a:pt x="21394" y="0"/>
                  </a:moveTo>
                  <a:cubicBezTo>
                    <a:pt x="15394" y="5675"/>
                    <a:pt x="9394" y="11349"/>
                    <a:pt x="5794" y="14644"/>
                  </a:cubicBezTo>
                  <a:cubicBezTo>
                    <a:pt x="2194" y="17939"/>
                    <a:pt x="994" y="18854"/>
                    <a:pt x="394" y="19769"/>
                  </a:cubicBezTo>
                  <a:cubicBezTo>
                    <a:pt x="-206" y="20685"/>
                    <a:pt x="-206" y="21600"/>
                    <a:pt x="994" y="21600"/>
                  </a:cubicBezTo>
                  <a:cubicBezTo>
                    <a:pt x="2194" y="21600"/>
                    <a:pt x="4594" y="20685"/>
                    <a:pt x="6694" y="19861"/>
                  </a:cubicBezTo>
                  <a:cubicBezTo>
                    <a:pt x="8794" y="19037"/>
                    <a:pt x="10594" y="18305"/>
                    <a:pt x="12394" y="17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2930085" y="527049"/>
              <a:ext cx="444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618"/>
                  </a:moveTo>
                  <a:cubicBezTo>
                    <a:pt x="2057" y="1309"/>
                    <a:pt x="4114" y="0"/>
                    <a:pt x="5143" y="0"/>
                  </a:cubicBezTo>
                  <a:cubicBezTo>
                    <a:pt x="6171" y="0"/>
                    <a:pt x="6171" y="1309"/>
                    <a:pt x="7200" y="4473"/>
                  </a:cubicBezTo>
                  <a:cubicBezTo>
                    <a:pt x="8229" y="7636"/>
                    <a:pt x="10286" y="12655"/>
                    <a:pt x="11829" y="15709"/>
                  </a:cubicBezTo>
                  <a:cubicBezTo>
                    <a:pt x="13371" y="18764"/>
                    <a:pt x="14400" y="19855"/>
                    <a:pt x="15943" y="20509"/>
                  </a:cubicBezTo>
                  <a:cubicBezTo>
                    <a:pt x="17486" y="21164"/>
                    <a:pt x="19543" y="213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2809435" y="527050"/>
              <a:ext cx="2095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8" y="17100"/>
                    <a:pt x="436" y="12600"/>
                    <a:pt x="3382" y="9450"/>
                  </a:cubicBezTo>
                  <a:cubicBezTo>
                    <a:pt x="6327" y="6300"/>
                    <a:pt x="12000" y="4500"/>
                    <a:pt x="15491" y="3150"/>
                  </a:cubicBezTo>
                  <a:cubicBezTo>
                    <a:pt x="18982" y="1800"/>
                    <a:pt x="20291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2860235" y="355549"/>
              <a:ext cx="203201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2475" y="11670"/>
                    <a:pt x="4950" y="3363"/>
                    <a:pt x="8550" y="870"/>
                  </a:cubicBezTo>
                  <a:cubicBezTo>
                    <a:pt x="12150" y="-1622"/>
                    <a:pt x="16875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3019980" y="292894"/>
              <a:ext cx="170536" cy="183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4" h="21507" fill="norm" stroke="1" extrusionOk="0">
                  <a:moveTo>
                    <a:pt x="642" y="3631"/>
                  </a:moveTo>
                  <a:cubicBezTo>
                    <a:pt x="134" y="2390"/>
                    <a:pt x="-374" y="1148"/>
                    <a:pt x="388" y="528"/>
                  </a:cubicBezTo>
                  <a:cubicBezTo>
                    <a:pt x="1151" y="-93"/>
                    <a:pt x="3184" y="-93"/>
                    <a:pt x="6614" y="155"/>
                  </a:cubicBezTo>
                  <a:cubicBezTo>
                    <a:pt x="10045" y="404"/>
                    <a:pt x="14873" y="900"/>
                    <a:pt x="17668" y="1769"/>
                  </a:cubicBezTo>
                  <a:cubicBezTo>
                    <a:pt x="20464" y="2638"/>
                    <a:pt x="21226" y="3879"/>
                    <a:pt x="19701" y="7231"/>
                  </a:cubicBezTo>
                  <a:cubicBezTo>
                    <a:pt x="18177" y="10583"/>
                    <a:pt x="14365" y="16045"/>
                    <a:pt x="10553" y="2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2980885" y="844550"/>
              <a:ext cx="1" cy="698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2955485" y="1079500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2883224" y="1289049"/>
              <a:ext cx="61973" cy="162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0" h="21472" fill="norm" stroke="1" extrusionOk="0">
                  <a:moveTo>
                    <a:pt x="13335" y="7574"/>
                  </a:moveTo>
                  <a:cubicBezTo>
                    <a:pt x="13335" y="6171"/>
                    <a:pt x="13335" y="4769"/>
                    <a:pt x="14729" y="3226"/>
                  </a:cubicBezTo>
                  <a:cubicBezTo>
                    <a:pt x="16123" y="1683"/>
                    <a:pt x="18910" y="0"/>
                    <a:pt x="19955" y="0"/>
                  </a:cubicBezTo>
                  <a:cubicBezTo>
                    <a:pt x="21000" y="0"/>
                    <a:pt x="20303" y="1683"/>
                    <a:pt x="16819" y="5049"/>
                  </a:cubicBezTo>
                  <a:cubicBezTo>
                    <a:pt x="13335" y="8416"/>
                    <a:pt x="7065" y="13465"/>
                    <a:pt x="3581" y="16691"/>
                  </a:cubicBezTo>
                  <a:cubicBezTo>
                    <a:pt x="97" y="19917"/>
                    <a:pt x="-600" y="21319"/>
                    <a:pt x="445" y="21460"/>
                  </a:cubicBezTo>
                  <a:cubicBezTo>
                    <a:pt x="1490" y="21600"/>
                    <a:pt x="4277" y="20478"/>
                    <a:pt x="7065" y="19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2987235" y="1308100"/>
              <a:ext cx="127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2885635" y="1286056"/>
              <a:ext cx="228601" cy="47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0" fill="norm" stroke="1" extrusionOk="0">
                  <a:moveTo>
                    <a:pt x="0" y="21050"/>
                  </a:moveTo>
                  <a:cubicBezTo>
                    <a:pt x="0" y="16354"/>
                    <a:pt x="0" y="11659"/>
                    <a:pt x="1500" y="7902"/>
                  </a:cubicBezTo>
                  <a:cubicBezTo>
                    <a:pt x="3000" y="4146"/>
                    <a:pt x="6000" y="1328"/>
                    <a:pt x="9600" y="389"/>
                  </a:cubicBezTo>
                  <a:cubicBezTo>
                    <a:pt x="13200" y="-550"/>
                    <a:pt x="17400" y="389"/>
                    <a:pt x="21600" y="1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2761497" y="1206500"/>
              <a:ext cx="251139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600" fill="norm" stroke="1" extrusionOk="0">
                  <a:moveTo>
                    <a:pt x="837" y="21600"/>
                  </a:moveTo>
                  <a:cubicBezTo>
                    <a:pt x="297" y="17486"/>
                    <a:pt x="-243" y="13371"/>
                    <a:pt x="117" y="10800"/>
                  </a:cubicBezTo>
                  <a:cubicBezTo>
                    <a:pt x="477" y="8229"/>
                    <a:pt x="1737" y="7200"/>
                    <a:pt x="5427" y="5657"/>
                  </a:cubicBezTo>
                  <a:cubicBezTo>
                    <a:pt x="9117" y="4114"/>
                    <a:pt x="15237" y="2057"/>
                    <a:pt x="213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3031685" y="1105405"/>
              <a:ext cx="135058" cy="158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531" fill="norm" stroke="1" extrusionOk="0">
                  <a:moveTo>
                    <a:pt x="3988" y="4251"/>
                  </a:moveTo>
                  <a:cubicBezTo>
                    <a:pt x="1994" y="2811"/>
                    <a:pt x="0" y="1371"/>
                    <a:pt x="0" y="651"/>
                  </a:cubicBezTo>
                  <a:cubicBezTo>
                    <a:pt x="0" y="-69"/>
                    <a:pt x="1994" y="-69"/>
                    <a:pt x="5483" y="75"/>
                  </a:cubicBezTo>
                  <a:cubicBezTo>
                    <a:pt x="8972" y="219"/>
                    <a:pt x="13957" y="507"/>
                    <a:pt x="17114" y="2091"/>
                  </a:cubicBezTo>
                  <a:cubicBezTo>
                    <a:pt x="20271" y="3675"/>
                    <a:pt x="21600" y="6555"/>
                    <a:pt x="21102" y="10011"/>
                  </a:cubicBezTo>
                  <a:cubicBezTo>
                    <a:pt x="20603" y="13467"/>
                    <a:pt x="18277" y="17499"/>
                    <a:pt x="15951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3406335" y="415131"/>
              <a:ext cx="165101" cy="1064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2" fill="norm" stroke="1" extrusionOk="0">
                  <a:moveTo>
                    <a:pt x="0" y="1495"/>
                  </a:moveTo>
                  <a:cubicBezTo>
                    <a:pt x="3877" y="981"/>
                    <a:pt x="7754" y="466"/>
                    <a:pt x="10800" y="209"/>
                  </a:cubicBezTo>
                  <a:cubicBezTo>
                    <a:pt x="13846" y="-48"/>
                    <a:pt x="16062" y="-48"/>
                    <a:pt x="17585" y="102"/>
                  </a:cubicBezTo>
                  <a:cubicBezTo>
                    <a:pt x="19108" y="252"/>
                    <a:pt x="19938" y="552"/>
                    <a:pt x="20492" y="1431"/>
                  </a:cubicBezTo>
                  <a:cubicBezTo>
                    <a:pt x="21046" y="2309"/>
                    <a:pt x="21323" y="3766"/>
                    <a:pt x="21462" y="5395"/>
                  </a:cubicBezTo>
                  <a:cubicBezTo>
                    <a:pt x="21600" y="7023"/>
                    <a:pt x="21600" y="8823"/>
                    <a:pt x="21600" y="10602"/>
                  </a:cubicBezTo>
                  <a:cubicBezTo>
                    <a:pt x="21600" y="12381"/>
                    <a:pt x="21600" y="14138"/>
                    <a:pt x="21600" y="15702"/>
                  </a:cubicBezTo>
                  <a:cubicBezTo>
                    <a:pt x="21600" y="17266"/>
                    <a:pt x="21600" y="18638"/>
                    <a:pt x="21600" y="19473"/>
                  </a:cubicBezTo>
                  <a:cubicBezTo>
                    <a:pt x="21600" y="20309"/>
                    <a:pt x="21600" y="20609"/>
                    <a:pt x="19523" y="20866"/>
                  </a:cubicBezTo>
                  <a:cubicBezTo>
                    <a:pt x="17446" y="21123"/>
                    <a:pt x="13292" y="21338"/>
                    <a:pt x="9138" y="21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3812735" y="1009650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4036697" y="749663"/>
              <a:ext cx="42739" cy="367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8" h="21455" fill="norm" stroke="1" extrusionOk="0">
                  <a:moveTo>
                    <a:pt x="20768" y="349"/>
                  </a:moveTo>
                  <a:cubicBezTo>
                    <a:pt x="13568" y="102"/>
                    <a:pt x="6368" y="-145"/>
                    <a:pt x="2768" y="102"/>
                  </a:cubicBezTo>
                  <a:cubicBezTo>
                    <a:pt x="-832" y="349"/>
                    <a:pt x="-832" y="1089"/>
                    <a:pt x="2254" y="3434"/>
                  </a:cubicBezTo>
                  <a:cubicBezTo>
                    <a:pt x="5339" y="5780"/>
                    <a:pt x="11511" y="9729"/>
                    <a:pt x="15111" y="13000"/>
                  </a:cubicBezTo>
                  <a:cubicBezTo>
                    <a:pt x="18711" y="16271"/>
                    <a:pt x="19739" y="18863"/>
                    <a:pt x="20768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4095854" y="625722"/>
              <a:ext cx="201805" cy="248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0" h="20979" fill="norm" stroke="1" extrusionOk="0">
                  <a:moveTo>
                    <a:pt x="907" y="9351"/>
                  </a:moveTo>
                  <a:cubicBezTo>
                    <a:pt x="266" y="6851"/>
                    <a:pt x="-376" y="4352"/>
                    <a:pt x="266" y="2567"/>
                  </a:cubicBezTo>
                  <a:cubicBezTo>
                    <a:pt x="907" y="782"/>
                    <a:pt x="2832" y="-289"/>
                    <a:pt x="6254" y="68"/>
                  </a:cubicBezTo>
                  <a:cubicBezTo>
                    <a:pt x="9675" y="425"/>
                    <a:pt x="14594" y="2210"/>
                    <a:pt x="17481" y="4977"/>
                  </a:cubicBezTo>
                  <a:cubicBezTo>
                    <a:pt x="20369" y="7744"/>
                    <a:pt x="21224" y="11493"/>
                    <a:pt x="19513" y="14438"/>
                  </a:cubicBezTo>
                  <a:cubicBezTo>
                    <a:pt x="17802" y="17384"/>
                    <a:pt x="13525" y="19526"/>
                    <a:pt x="10103" y="20418"/>
                  </a:cubicBezTo>
                  <a:cubicBezTo>
                    <a:pt x="6681" y="21311"/>
                    <a:pt x="4115" y="20954"/>
                    <a:pt x="1549" y="205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4663635" y="925877"/>
              <a:ext cx="17145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333" y="11040"/>
                    <a:pt x="10667" y="1783"/>
                    <a:pt x="14267" y="240"/>
                  </a:cubicBezTo>
                  <a:cubicBezTo>
                    <a:pt x="17867" y="-1303"/>
                    <a:pt x="19733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4714435" y="1022350"/>
              <a:ext cx="158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5325622" y="423497"/>
              <a:ext cx="290514" cy="1060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512" fill="norm" stroke="1" extrusionOk="0">
                  <a:moveTo>
                    <a:pt x="21483" y="1199"/>
                  </a:moveTo>
                  <a:cubicBezTo>
                    <a:pt x="21326" y="985"/>
                    <a:pt x="21170" y="770"/>
                    <a:pt x="19840" y="555"/>
                  </a:cubicBezTo>
                  <a:cubicBezTo>
                    <a:pt x="18509" y="340"/>
                    <a:pt x="16005" y="126"/>
                    <a:pt x="13892" y="40"/>
                  </a:cubicBezTo>
                  <a:cubicBezTo>
                    <a:pt x="11779" y="-46"/>
                    <a:pt x="10057" y="-3"/>
                    <a:pt x="8726" y="276"/>
                  </a:cubicBezTo>
                  <a:cubicBezTo>
                    <a:pt x="7396" y="555"/>
                    <a:pt x="6457" y="1071"/>
                    <a:pt x="5987" y="2208"/>
                  </a:cubicBezTo>
                  <a:cubicBezTo>
                    <a:pt x="5518" y="3346"/>
                    <a:pt x="5518" y="5107"/>
                    <a:pt x="5518" y="6846"/>
                  </a:cubicBezTo>
                  <a:cubicBezTo>
                    <a:pt x="5518" y="8585"/>
                    <a:pt x="5518" y="10303"/>
                    <a:pt x="5048" y="11999"/>
                  </a:cubicBezTo>
                  <a:cubicBezTo>
                    <a:pt x="4579" y="13696"/>
                    <a:pt x="3640" y="15370"/>
                    <a:pt x="2700" y="16852"/>
                  </a:cubicBezTo>
                  <a:cubicBezTo>
                    <a:pt x="1761" y="18333"/>
                    <a:pt x="822" y="19622"/>
                    <a:pt x="353" y="20373"/>
                  </a:cubicBezTo>
                  <a:cubicBezTo>
                    <a:pt x="-117" y="21125"/>
                    <a:pt x="-117" y="21339"/>
                    <a:pt x="353" y="21447"/>
                  </a:cubicBezTo>
                  <a:cubicBezTo>
                    <a:pt x="822" y="21554"/>
                    <a:pt x="1761" y="21554"/>
                    <a:pt x="4031" y="21253"/>
                  </a:cubicBezTo>
                  <a:cubicBezTo>
                    <a:pt x="6300" y="20953"/>
                    <a:pt x="9900" y="20352"/>
                    <a:pt x="13500" y="197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5762185" y="508000"/>
              <a:ext cx="3810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5861668" y="495299"/>
              <a:ext cx="40218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20520" y="0"/>
                  </a:moveTo>
                  <a:cubicBezTo>
                    <a:pt x="12960" y="5600"/>
                    <a:pt x="5400" y="11200"/>
                    <a:pt x="2160" y="14800"/>
                  </a:cubicBezTo>
                  <a:cubicBezTo>
                    <a:pt x="-1080" y="18400"/>
                    <a:pt x="0" y="20000"/>
                    <a:pt x="10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5781235" y="450850"/>
              <a:ext cx="1841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34" y="16200"/>
                    <a:pt x="4469" y="10800"/>
                    <a:pt x="8069" y="7200"/>
                  </a:cubicBezTo>
                  <a:cubicBezTo>
                    <a:pt x="11669" y="3600"/>
                    <a:pt x="16634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5857435" y="298450"/>
              <a:ext cx="184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10" y="4800"/>
                    <a:pt x="11421" y="9600"/>
                    <a:pt x="15021" y="13200"/>
                  </a:cubicBezTo>
                  <a:cubicBezTo>
                    <a:pt x="18621" y="16800"/>
                    <a:pt x="2011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6022535" y="204901"/>
              <a:ext cx="109597" cy="163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1" h="21377" fill="norm" stroke="1" extrusionOk="0">
                  <a:moveTo>
                    <a:pt x="0" y="1439"/>
                  </a:moveTo>
                  <a:cubicBezTo>
                    <a:pt x="1600" y="608"/>
                    <a:pt x="3200" y="-223"/>
                    <a:pt x="6400" y="54"/>
                  </a:cubicBezTo>
                  <a:cubicBezTo>
                    <a:pt x="9600" y="331"/>
                    <a:pt x="14400" y="1715"/>
                    <a:pt x="17400" y="2962"/>
                  </a:cubicBezTo>
                  <a:cubicBezTo>
                    <a:pt x="20400" y="4208"/>
                    <a:pt x="21600" y="5315"/>
                    <a:pt x="20000" y="7669"/>
                  </a:cubicBezTo>
                  <a:cubicBezTo>
                    <a:pt x="18400" y="10023"/>
                    <a:pt x="14000" y="13623"/>
                    <a:pt x="10200" y="16115"/>
                  </a:cubicBezTo>
                  <a:cubicBezTo>
                    <a:pt x="6400" y="18608"/>
                    <a:pt x="3200" y="19992"/>
                    <a:pt x="0" y="21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5851085" y="800099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5825685" y="1047750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5819335" y="1168400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5736785" y="1238250"/>
              <a:ext cx="1206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05" y="0"/>
                    <a:pt x="17811" y="0"/>
                    <a:pt x="14211" y="3600"/>
                  </a:cubicBezTo>
                  <a:cubicBezTo>
                    <a:pt x="10611" y="7200"/>
                    <a:pt x="5305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5844735" y="1238250"/>
              <a:ext cx="635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60" y="5657"/>
                    <a:pt x="11520" y="11314"/>
                    <a:pt x="7920" y="14914"/>
                  </a:cubicBezTo>
                  <a:cubicBezTo>
                    <a:pt x="4320" y="18514"/>
                    <a:pt x="2160" y="200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5787585" y="1244600"/>
              <a:ext cx="146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6" y="15600"/>
                    <a:pt x="1252" y="9600"/>
                    <a:pt x="4852" y="6000"/>
                  </a:cubicBezTo>
                  <a:cubicBezTo>
                    <a:pt x="8452" y="2400"/>
                    <a:pt x="15026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5679635" y="1134387"/>
              <a:ext cx="25400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2880" y="12793"/>
                    <a:pt x="5760" y="5170"/>
                    <a:pt x="9360" y="1993"/>
                  </a:cubicBezTo>
                  <a:cubicBezTo>
                    <a:pt x="12960" y="-1183"/>
                    <a:pt x="17280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5906118" y="1067711"/>
              <a:ext cx="134878" cy="126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445" fill="norm" stroke="1" extrusionOk="0">
                  <a:moveTo>
                    <a:pt x="3323" y="3085"/>
                  </a:moveTo>
                  <a:cubicBezTo>
                    <a:pt x="1662" y="2005"/>
                    <a:pt x="0" y="925"/>
                    <a:pt x="0" y="385"/>
                  </a:cubicBezTo>
                  <a:cubicBezTo>
                    <a:pt x="0" y="-155"/>
                    <a:pt x="1662" y="-155"/>
                    <a:pt x="4652" y="565"/>
                  </a:cubicBezTo>
                  <a:cubicBezTo>
                    <a:pt x="7643" y="1285"/>
                    <a:pt x="11963" y="2725"/>
                    <a:pt x="15120" y="4165"/>
                  </a:cubicBezTo>
                  <a:cubicBezTo>
                    <a:pt x="18277" y="5605"/>
                    <a:pt x="20271" y="7045"/>
                    <a:pt x="20935" y="8665"/>
                  </a:cubicBezTo>
                  <a:cubicBezTo>
                    <a:pt x="21600" y="10285"/>
                    <a:pt x="20935" y="12085"/>
                    <a:pt x="18277" y="14245"/>
                  </a:cubicBezTo>
                  <a:cubicBezTo>
                    <a:pt x="15618" y="16405"/>
                    <a:pt x="10966" y="18925"/>
                    <a:pt x="6314" y="2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6181285" y="404162"/>
              <a:ext cx="229125" cy="109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519" fill="norm" stroke="1" extrusionOk="0">
                  <a:moveTo>
                    <a:pt x="1783" y="914"/>
                  </a:moveTo>
                  <a:cubicBezTo>
                    <a:pt x="6341" y="541"/>
                    <a:pt x="10899" y="168"/>
                    <a:pt x="14070" y="43"/>
                  </a:cubicBezTo>
                  <a:cubicBezTo>
                    <a:pt x="17240" y="-81"/>
                    <a:pt x="19024" y="43"/>
                    <a:pt x="20114" y="624"/>
                  </a:cubicBezTo>
                  <a:cubicBezTo>
                    <a:pt x="21204" y="1204"/>
                    <a:pt x="21600" y="2241"/>
                    <a:pt x="21402" y="3443"/>
                  </a:cubicBezTo>
                  <a:cubicBezTo>
                    <a:pt x="21204" y="4645"/>
                    <a:pt x="20411" y="6013"/>
                    <a:pt x="19717" y="7423"/>
                  </a:cubicBezTo>
                  <a:cubicBezTo>
                    <a:pt x="19024" y="8833"/>
                    <a:pt x="18429" y="10284"/>
                    <a:pt x="17538" y="11693"/>
                  </a:cubicBezTo>
                  <a:cubicBezTo>
                    <a:pt x="16646" y="13103"/>
                    <a:pt x="15457" y="14471"/>
                    <a:pt x="14862" y="15777"/>
                  </a:cubicBezTo>
                  <a:cubicBezTo>
                    <a:pt x="14268" y="17083"/>
                    <a:pt x="14268" y="18327"/>
                    <a:pt x="13971" y="19218"/>
                  </a:cubicBezTo>
                  <a:cubicBezTo>
                    <a:pt x="13673" y="20109"/>
                    <a:pt x="13079" y="20648"/>
                    <a:pt x="11692" y="21001"/>
                  </a:cubicBezTo>
                  <a:cubicBezTo>
                    <a:pt x="10305" y="21353"/>
                    <a:pt x="8125" y="21519"/>
                    <a:pt x="6044" y="21519"/>
                  </a:cubicBezTo>
                  <a:cubicBezTo>
                    <a:pt x="3963" y="21519"/>
                    <a:pt x="1982" y="21353"/>
                    <a:pt x="0" y="211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2045085" y="2341035"/>
              <a:ext cx="239732" cy="670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9" h="21397" fill="norm" stroke="1" extrusionOk="0">
                  <a:moveTo>
                    <a:pt x="2421" y="4927"/>
                  </a:moveTo>
                  <a:cubicBezTo>
                    <a:pt x="2605" y="6412"/>
                    <a:pt x="2790" y="7897"/>
                    <a:pt x="3067" y="9855"/>
                  </a:cubicBezTo>
                  <a:cubicBezTo>
                    <a:pt x="3344" y="11812"/>
                    <a:pt x="3713" y="14242"/>
                    <a:pt x="3990" y="16132"/>
                  </a:cubicBezTo>
                  <a:cubicBezTo>
                    <a:pt x="4267" y="18022"/>
                    <a:pt x="4451" y="19372"/>
                    <a:pt x="4636" y="20216"/>
                  </a:cubicBezTo>
                  <a:cubicBezTo>
                    <a:pt x="4821" y="21060"/>
                    <a:pt x="5005" y="21397"/>
                    <a:pt x="5098" y="21397"/>
                  </a:cubicBezTo>
                  <a:cubicBezTo>
                    <a:pt x="5190" y="21397"/>
                    <a:pt x="5190" y="21060"/>
                    <a:pt x="4636" y="19980"/>
                  </a:cubicBezTo>
                  <a:cubicBezTo>
                    <a:pt x="4082" y="18899"/>
                    <a:pt x="2974" y="17077"/>
                    <a:pt x="2051" y="14883"/>
                  </a:cubicBezTo>
                  <a:cubicBezTo>
                    <a:pt x="1128" y="12690"/>
                    <a:pt x="390" y="10124"/>
                    <a:pt x="113" y="8066"/>
                  </a:cubicBezTo>
                  <a:cubicBezTo>
                    <a:pt x="-164" y="6007"/>
                    <a:pt x="21" y="4454"/>
                    <a:pt x="1221" y="3138"/>
                  </a:cubicBezTo>
                  <a:cubicBezTo>
                    <a:pt x="2421" y="1822"/>
                    <a:pt x="4636" y="742"/>
                    <a:pt x="7036" y="269"/>
                  </a:cubicBezTo>
                  <a:cubicBezTo>
                    <a:pt x="9436" y="-203"/>
                    <a:pt x="12021" y="-68"/>
                    <a:pt x="14605" y="776"/>
                  </a:cubicBezTo>
                  <a:cubicBezTo>
                    <a:pt x="17190" y="1619"/>
                    <a:pt x="19774" y="3172"/>
                    <a:pt x="20605" y="4590"/>
                  </a:cubicBezTo>
                  <a:cubicBezTo>
                    <a:pt x="21436" y="6007"/>
                    <a:pt x="20513" y="7289"/>
                    <a:pt x="18482" y="8099"/>
                  </a:cubicBezTo>
                  <a:cubicBezTo>
                    <a:pt x="16451" y="8909"/>
                    <a:pt x="13313" y="9247"/>
                    <a:pt x="10913" y="9416"/>
                  </a:cubicBezTo>
                  <a:cubicBezTo>
                    <a:pt x="8513" y="9584"/>
                    <a:pt x="6851" y="9584"/>
                    <a:pt x="5374" y="9483"/>
                  </a:cubicBezTo>
                  <a:cubicBezTo>
                    <a:pt x="3898" y="9382"/>
                    <a:pt x="2605" y="9179"/>
                    <a:pt x="2328" y="8909"/>
                  </a:cubicBezTo>
                  <a:cubicBezTo>
                    <a:pt x="2051" y="8640"/>
                    <a:pt x="2790" y="8302"/>
                    <a:pt x="3528" y="7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2301435" y="2098658"/>
              <a:ext cx="146051" cy="136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91" fill="norm" stroke="1" extrusionOk="0">
                  <a:moveTo>
                    <a:pt x="0" y="5244"/>
                  </a:moveTo>
                  <a:cubicBezTo>
                    <a:pt x="626" y="7467"/>
                    <a:pt x="1252" y="9691"/>
                    <a:pt x="1878" y="9056"/>
                  </a:cubicBezTo>
                  <a:cubicBezTo>
                    <a:pt x="2504" y="8420"/>
                    <a:pt x="3130" y="4926"/>
                    <a:pt x="5165" y="2544"/>
                  </a:cubicBezTo>
                  <a:cubicBezTo>
                    <a:pt x="7200" y="162"/>
                    <a:pt x="10643" y="-1109"/>
                    <a:pt x="13304" y="1273"/>
                  </a:cubicBezTo>
                  <a:cubicBezTo>
                    <a:pt x="15965" y="3656"/>
                    <a:pt x="17843" y="9691"/>
                    <a:pt x="19096" y="13503"/>
                  </a:cubicBezTo>
                  <a:cubicBezTo>
                    <a:pt x="20348" y="17315"/>
                    <a:pt x="20974" y="18903"/>
                    <a:pt x="21600" y="20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3055954" y="2580139"/>
              <a:ext cx="109082" cy="242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0821" fill="norm" stroke="1" extrusionOk="0">
                  <a:moveTo>
                    <a:pt x="21407" y="4182"/>
                  </a:moveTo>
                  <a:cubicBezTo>
                    <a:pt x="21407" y="2911"/>
                    <a:pt x="21407" y="1641"/>
                    <a:pt x="20369" y="824"/>
                  </a:cubicBezTo>
                  <a:cubicBezTo>
                    <a:pt x="19330" y="7"/>
                    <a:pt x="17253" y="-356"/>
                    <a:pt x="14553" y="461"/>
                  </a:cubicBezTo>
                  <a:cubicBezTo>
                    <a:pt x="11853" y="1278"/>
                    <a:pt x="8530" y="3274"/>
                    <a:pt x="5622" y="5997"/>
                  </a:cubicBezTo>
                  <a:cubicBezTo>
                    <a:pt x="2715" y="8720"/>
                    <a:pt x="222" y="12168"/>
                    <a:pt x="15" y="14982"/>
                  </a:cubicBezTo>
                  <a:cubicBezTo>
                    <a:pt x="-193" y="17795"/>
                    <a:pt x="1884" y="19973"/>
                    <a:pt x="5622" y="20609"/>
                  </a:cubicBezTo>
                  <a:cubicBezTo>
                    <a:pt x="9361" y="21244"/>
                    <a:pt x="14761" y="20336"/>
                    <a:pt x="20161" y="19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3183107" y="2664555"/>
              <a:ext cx="118698" cy="88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4" h="20945" fill="norm" stroke="1" extrusionOk="0">
                  <a:moveTo>
                    <a:pt x="11344" y="8115"/>
                  </a:moveTo>
                  <a:cubicBezTo>
                    <a:pt x="10227" y="6105"/>
                    <a:pt x="9110" y="4096"/>
                    <a:pt x="7248" y="3594"/>
                  </a:cubicBezTo>
                  <a:cubicBezTo>
                    <a:pt x="5386" y="3091"/>
                    <a:pt x="2779" y="4096"/>
                    <a:pt x="1289" y="6608"/>
                  </a:cubicBezTo>
                  <a:cubicBezTo>
                    <a:pt x="-201" y="9119"/>
                    <a:pt x="-573" y="13138"/>
                    <a:pt x="1103" y="16152"/>
                  </a:cubicBezTo>
                  <a:cubicBezTo>
                    <a:pt x="2779" y="19166"/>
                    <a:pt x="6503" y="21175"/>
                    <a:pt x="10041" y="20924"/>
                  </a:cubicBezTo>
                  <a:cubicBezTo>
                    <a:pt x="13579" y="20673"/>
                    <a:pt x="16930" y="18161"/>
                    <a:pt x="18793" y="15398"/>
                  </a:cubicBezTo>
                  <a:cubicBezTo>
                    <a:pt x="20655" y="12635"/>
                    <a:pt x="21027" y="9622"/>
                    <a:pt x="20841" y="6859"/>
                  </a:cubicBezTo>
                  <a:cubicBezTo>
                    <a:pt x="20655" y="4096"/>
                    <a:pt x="19910" y="1584"/>
                    <a:pt x="18606" y="580"/>
                  </a:cubicBezTo>
                  <a:cubicBezTo>
                    <a:pt x="17303" y="-425"/>
                    <a:pt x="15441" y="77"/>
                    <a:pt x="13579" y="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3347962" y="2635250"/>
              <a:ext cx="128224" cy="108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0897" fill="norm" stroke="1" extrusionOk="0">
                  <a:moveTo>
                    <a:pt x="1266" y="0"/>
                  </a:moveTo>
                  <a:cubicBezTo>
                    <a:pt x="558" y="6521"/>
                    <a:pt x="-150" y="13042"/>
                    <a:pt x="27" y="13857"/>
                  </a:cubicBezTo>
                  <a:cubicBezTo>
                    <a:pt x="204" y="14672"/>
                    <a:pt x="1266" y="9781"/>
                    <a:pt x="3568" y="6317"/>
                  </a:cubicBezTo>
                  <a:cubicBezTo>
                    <a:pt x="5870" y="2853"/>
                    <a:pt x="9411" y="815"/>
                    <a:pt x="11712" y="815"/>
                  </a:cubicBezTo>
                  <a:cubicBezTo>
                    <a:pt x="14014" y="815"/>
                    <a:pt x="15076" y="2853"/>
                    <a:pt x="15784" y="5094"/>
                  </a:cubicBezTo>
                  <a:cubicBezTo>
                    <a:pt x="16493" y="7336"/>
                    <a:pt x="16847" y="9781"/>
                    <a:pt x="17201" y="12838"/>
                  </a:cubicBezTo>
                  <a:cubicBezTo>
                    <a:pt x="17555" y="15894"/>
                    <a:pt x="17909" y="19562"/>
                    <a:pt x="18617" y="20581"/>
                  </a:cubicBezTo>
                  <a:cubicBezTo>
                    <a:pt x="19325" y="21600"/>
                    <a:pt x="20388" y="19970"/>
                    <a:pt x="21450" y="18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3482535" y="2609850"/>
              <a:ext cx="1333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200"/>
                    <a:pt x="0" y="16800"/>
                    <a:pt x="171" y="14400"/>
                  </a:cubicBezTo>
                  <a:cubicBezTo>
                    <a:pt x="343" y="12000"/>
                    <a:pt x="686" y="9600"/>
                    <a:pt x="1543" y="9120"/>
                  </a:cubicBezTo>
                  <a:cubicBezTo>
                    <a:pt x="2400" y="8640"/>
                    <a:pt x="3771" y="10080"/>
                    <a:pt x="4971" y="11760"/>
                  </a:cubicBezTo>
                  <a:cubicBezTo>
                    <a:pt x="6171" y="13440"/>
                    <a:pt x="7200" y="15360"/>
                    <a:pt x="8400" y="17040"/>
                  </a:cubicBezTo>
                  <a:cubicBezTo>
                    <a:pt x="9600" y="18720"/>
                    <a:pt x="10971" y="20160"/>
                    <a:pt x="12171" y="19920"/>
                  </a:cubicBezTo>
                  <a:cubicBezTo>
                    <a:pt x="13371" y="19680"/>
                    <a:pt x="14400" y="17760"/>
                    <a:pt x="15943" y="14160"/>
                  </a:cubicBezTo>
                  <a:cubicBezTo>
                    <a:pt x="17486" y="10560"/>
                    <a:pt x="19543" y="52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3634935" y="2531397"/>
              <a:ext cx="342475" cy="375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313" fill="norm" stroke="1" extrusionOk="0">
                  <a:moveTo>
                    <a:pt x="0" y="6248"/>
                  </a:moveTo>
                  <a:cubicBezTo>
                    <a:pt x="667" y="6248"/>
                    <a:pt x="1333" y="6248"/>
                    <a:pt x="2133" y="5828"/>
                  </a:cubicBezTo>
                  <a:cubicBezTo>
                    <a:pt x="2933" y="5408"/>
                    <a:pt x="3867" y="4568"/>
                    <a:pt x="4467" y="3848"/>
                  </a:cubicBezTo>
                  <a:cubicBezTo>
                    <a:pt x="5067" y="3128"/>
                    <a:pt x="5333" y="2528"/>
                    <a:pt x="5200" y="2468"/>
                  </a:cubicBezTo>
                  <a:cubicBezTo>
                    <a:pt x="5067" y="2408"/>
                    <a:pt x="4533" y="2888"/>
                    <a:pt x="4000" y="3728"/>
                  </a:cubicBezTo>
                  <a:cubicBezTo>
                    <a:pt x="3467" y="4568"/>
                    <a:pt x="2933" y="5768"/>
                    <a:pt x="2600" y="6668"/>
                  </a:cubicBezTo>
                  <a:cubicBezTo>
                    <a:pt x="2267" y="7568"/>
                    <a:pt x="2133" y="8168"/>
                    <a:pt x="2333" y="8708"/>
                  </a:cubicBezTo>
                  <a:cubicBezTo>
                    <a:pt x="2533" y="9248"/>
                    <a:pt x="3067" y="9728"/>
                    <a:pt x="3933" y="9608"/>
                  </a:cubicBezTo>
                  <a:cubicBezTo>
                    <a:pt x="4800" y="9488"/>
                    <a:pt x="6000" y="8768"/>
                    <a:pt x="6667" y="7688"/>
                  </a:cubicBezTo>
                  <a:cubicBezTo>
                    <a:pt x="7333" y="6608"/>
                    <a:pt x="7467" y="5168"/>
                    <a:pt x="7600" y="4148"/>
                  </a:cubicBezTo>
                  <a:cubicBezTo>
                    <a:pt x="7733" y="3128"/>
                    <a:pt x="7867" y="2528"/>
                    <a:pt x="8267" y="2108"/>
                  </a:cubicBezTo>
                  <a:cubicBezTo>
                    <a:pt x="8667" y="1688"/>
                    <a:pt x="9333" y="1448"/>
                    <a:pt x="10333" y="2048"/>
                  </a:cubicBezTo>
                  <a:cubicBezTo>
                    <a:pt x="11333" y="2648"/>
                    <a:pt x="12667" y="4088"/>
                    <a:pt x="13333" y="5228"/>
                  </a:cubicBezTo>
                  <a:cubicBezTo>
                    <a:pt x="14000" y="6368"/>
                    <a:pt x="14000" y="7208"/>
                    <a:pt x="13733" y="7448"/>
                  </a:cubicBezTo>
                  <a:cubicBezTo>
                    <a:pt x="13467" y="7688"/>
                    <a:pt x="12933" y="7328"/>
                    <a:pt x="12667" y="6848"/>
                  </a:cubicBezTo>
                  <a:cubicBezTo>
                    <a:pt x="12400" y="6368"/>
                    <a:pt x="12400" y="5768"/>
                    <a:pt x="12667" y="5288"/>
                  </a:cubicBezTo>
                  <a:cubicBezTo>
                    <a:pt x="12933" y="4808"/>
                    <a:pt x="13467" y="4448"/>
                    <a:pt x="14733" y="3848"/>
                  </a:cubicBezTo>
                  <a:cubicBezTo>
                    <a:pt x="16000" y="3248"/>
                    <a:pt x="18000" y="2408"/>
                    <a:pt x="19200" y="1688"/>
                  </a:cubicBezTo>
                  <a:cubicBezTo>
                    <a:pt x="20400" y="968"/>
                    <a:pt x="20800" y="368"/>
                    <a:pt x="20667" y="128"/>
                  </a:cubicBezTo>
                  <a:cubicBezTo>
                    <a:pt x="20533" y="-112"/>
                    <a:pt x="19867" y="8"/>
                    <a:pt x="19267" y="308"/>
                  </a:cubicBezTo>
                  <a:cubicBezTo>
                    <a:pt x="18667" y="608"/>
                    <a:pt x="18133" y="1088"/>
                    <a:pt x="18000" y="1628"/>
                  </a:cubicBezTo>
                  <a:cubicBezTo>
                    <a:pt x="17867" y="2168"/>
                    <a:pt x="18133" y="2768"/>
                    <a:pt x="18733" y="2948"/>
                  </a:cubicBezTo>
                  <a:cubicBezTo>
                    <a:pt x="19333" y="3128"/>
                    <a:pt x="20267" y="2888"/>
                    <a:pt x="20800" y="3128"/>
                  </a:cubicBezTo>
                  <a:cubicBezTo>
                    <a:pt x="21333" y="3368"/>
                    <a:pt x="21467" y="4088"/>
                    <a:pt x="21533" y="6488"/>
                  </a:cubicBezTo>
                  <a:cubicBezTo>
                    <a:pt x="21600" y="8888"/>
                    <a:pt x="21600" y="12968"/>
                    <a:pt x="21400" y="15668"/>
                  </a:cubicBezTo>
                  <a:cubicBezTo>
                    <a:pt x="21200" y="18368"/>
                    <a:pt x="20800" y="19688"/>
                    <a:pt x="20267" y="20468"/>
                  </a:cubicBezTo>
                  <a:cubicBezTo>
                    <a:pt x="19733" y="21248"/>
                    <a:pt x="19067" y="21488"/>
                    <a:pt x="18600" y="21188"/>
                  </a:cubicBezTo>
                  <a:cubicBezTo>
                    <a:pt x="18133" y="20888"/>
                    <a:pt x="17867" y="20048"/>
                    <a:pt x="17800" y="19088"/>
                  </a:cubicBezTo>
                  <a:cubicBezTo>
                    <a:pt x="17733" y="18128"/>
                    <a:pt x="17867" y="17048"/>
                    <a:pt x="18000" y="159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4015935" y="2528479"/>
              <a:ext cx="213165" cy="214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482" fill="norm" stroke="1" extrusionOk="0">
                  <a:moveTo>
                    <a:pt x="0" y="8776"/>
                  </a:moveTo>
                  <a:cubicBezTo>
                    <a:pt x="2118" y="8776"/>
                    <a:pt x="4235" y="8776"/>
                    <a:pt x="5718" y="8353"/>
                  </a:cubicBezTo>
                  <a:cubicBezTo>
                    <a:pt x="7200" y="7929"/>
                    <a:pt x="8047" y="7082"/>
                    <a:pt x="8471" y="6129"/>
                  </a:cubicBezTo>
                  <a:cubicBezTo>
                    <a:pt x="8894" y="5176"/>
                    <a:pt x="8894" y="4117"/>
                    <a:pt x="8365" y="3800"/>
                  </a:cubicBezTo>
                  <a:cubicBezTo>
                    <a:pt x="7835" y="3482"/>
                    <a:pt x="6776" y="3906"/>
                    <a:pt x="5506" y="5176"/>
                  </a:cubicBezTo>
                  <a:cubicBezTo>
                    <a:pt x="4235" y="6447"/>
                    <a:pt x="2753" y="8564"/>
                    <a:pt x="2012" y="10258"/>
                  </a:cubicBezTo>
                  <a:cubicBezTo>
                    <a:pt x="1271" y="11953"/>
                    <a:pt x="1271" y="13223"/>
                    <a:pt x="2753" y="14176"/>
                  </a:cubicBezTo>
                  <a:cubicBezTo>
                    <a:pt x="4235" y="15129"/>
                    <a:pt x="7200" y="15764"/>
                    <a:pt x="9953" y="14494"/>
                  </a:cubicBezTo>
                  <a:cubicBezTo>
                    <a:pt x="12706" y="13223"/>
                    <a:pt x="15247" y="10047"/>
                    <a:pt x="16729" y="7823"/>
                  </a:cubicBezTo>
                  <a:cubicBezTo>
                    <a:pt x="18212" y="5600"/>
                    <a:pt x="18635" y="4329"/>
                    <a:pt x="18847" y="3164"/>
                  </a:cubicBezTo>
                  <a:cubicBezTo>
                    <a:pt x="19059" y="2000"/>
                    <a:pt x="19059" y="941"/>
                    <a:pt x="18529" y="411"/>
                  </a:cubicBezTo>
                  <a:cubicBezTo>
                    <a:pt x="18000" y="-118"/>
                    <a:pt x="16941" y="-118"/>
                    <a:pt x="16094" y="306"/>
                  </a:cubicBezTo>
                  <a:cubicBezTo>
                    <a:pt x="15247" y="729"/>
                    <a:pt x="14612" y="1576"/>
                    <a:pt x="14612" y="2953"/>
                  </a:cubicBezTo>
                  <a:cubicBezTo>
                    <a:pt x="14612" y="4329"/>
                    <a:pt x="15247" y="6235"/>
                    <a:pt x="16518" y="8564"/>
                  </a:cubicBezTo>
                  <a:cubicBezTo>
                    <a:pt x="17788" y="10894"/>
                    <a:pt x="19694" y="13647"/>
                    <a:pt x="20647" y="15553"/>
                  </a:cubicBezTo>
                  <a:cubicBezTo>
                    <a:pt x="21600" y="17458"/>
                    <a:pt x="21600" y="18517"/>
                    <a:pt x="20329" y="19364"/>
                  </a:cubicBezTo>
                  <a:cubicBezTo>
                    <a:pt x="19059" y="20211"/>
                    <a:pt x="16518" y="20847"/>
                    <a:pt x="13976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5150856" y="2225562"/>
              <a:ext cx="357330" cy="1157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506" fill="norm" stroke="1" extrusionOk="0">
                  <a:moveTo>
                    <a:pt x="21450" y="1713"/>
                  </a:moveTo>
                  <a:cubicBezTo>
                    <a:pt x="21450" y="1359"/>
                    <a:pt x="21450" y="1005"/>
                    <a:pt x="20815" y="691"/>
                  </a:cubicBezTo>
                  <a:cubicBezTo>
                    <a:pt x="20179" y="376"/>
                    <a:pt x="18909" y="100"/>
                    <a:pt x="17257" y="22"/>
                  </a:cubicBezTo>
                  <a:cubicBezTo>
                    <a:pt x="15605" y="-57"/>
                    <a:pt x="13572" y="61"/>
                    <a:pt x="11476" y="651"/>
                  </a:cubicBezTo>
                  <a:cubicBezTo>
                    <a:pt x="9379" y="1241"/>
                    <a:pt x="7219" y="2304"/>
                    <a:pt x="6139" y="3543"/>
                  </a:cubicBezTo>
                  <a:cubicBezTo>
                    <a:pt x="5059" y="4782"/>
                    <a:pt x="5059" y="6199"/>
                    <a:pt x="5186" y="7615"/>
                  </a:cubicBezTo>
                  <a:cubicBezTo>
                    <a:pt x="5314" y="9032"/>
                    <a:pt x="5568" y="10448"/>
                    <a:pt x="5568" y="11845"/>
                  </a:cubicBezTo>
                  <a:cubicBezTo>
                    <a:pt x="5568" y="13241"/>
                    <a:pt x="5314" y="14618"/>
                    <a:pt x="4488" y="15976"/>
                  </a:cubicBezTo>
                  <a:cubicBezTo>
                    <a:pt x="3662" y="17333"/>
                    <a:pt x="2264" y="18671"/>
                    <a:pt x="1438" y="19438"/>
                  </a:cubicBezTo>
                  <a:cubicBezTo>
                    <a:pt x="612" y="20205"/>
                    <a:pt x="358" y="20402"/>
                    <a:pt x="168" y="20658"/>
                  </a:cubicBezTo>
                  <a:cubicBezTo>
                    <a:pt x="-23" y="20913"/>
                    <a:pt x="-150" y="21228"/>
                    <a:pt x="358" y="21386"/>
                  </a:cubicBezTo>
                  <a:cubicBezTo>
                    <a:pt x="866" y="21543"/>
                    <a:pt x="2010" y="21543"/>
                    <a:pt x="3852" y="21405"/>
                  </a:cubicBezTo>
                  <a:cubicBezTo>
                    <a:pt x="5695" y="21268"/>
                    <a:pt x="8236" y="20992"/>
                    <a:pt x="10777" y="207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5654235" y="2254250"/>
              <a:ext cx="8255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508" y="4469"/>
                    <a:pt x="9415" y="8938"/>
                    <a:pt x="5815" y="12538"/>
                  </a:cubicBezTo>
                  <a:cubicBezTo>
                    <a:pt x="2215" y="16138"/>
                    <a:pt x="1108" y="188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5762185" y="2273300"/>
              <a:ext cx="1270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800"/>
                    <a:pt x="0" y="9600"/>
                    <a:pt x="0" y="13200"/>
                  </a:cubicBezTo>
                  <a:cubicBezTo>
                    <a:pt x="0" y="16800"/>
                    <a:pt x="108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5684853" y="2266950"/>
              <a:ext cx="236083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600" fill="norm" stroke="1" extrusionOk="0">
                  <a:moveTo>
                    <a:pt x="1839" y="21600"/>
                  </a:moveTo>
                  <a:cubicBezTo>
                    <a:pt x="874" y="19200"/>
                    <a:pt x="-90" y="16800"/>
                    <a:pt x="6" y="14400"/>
                  </a:cubicBezTo>
                  <a:cubicBezTo>
                    <a:pt x="103" y="12000"/>
                    <a:pt x="1260" y="9600"/>
                    <a:pt x="5021" y="7200"/>
                  </a:cubicBezTo>
                  <a:cubicBezTo>
                    <a:pt x="8781" y="4800"/>
                    <a:pt x="15146" y="2400"/>
                    <a:pt x="2151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5717735" y="2072993"/>
              <a:ext cx="1587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184" y="11375"/>
                    <a:pt x="10368" y="2735"/>
                    <a:pt x="13968" y="575"/>
                  </a:cubicBezTo>
                  <a:cubicBezTo>
                    <a:pt x="17568" y="-1585"/>
                    <a:pt x="19584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5908235" y="1997815"/>
              <a:ext cx="77890" cy="180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0" h="21387" fill="norm" stroke="1" extrusionOk="0">
                  <a:moveTo>
                    <a:pt x="0" y="2550"/>
                  </a:moveTo>
                  <a:cubicBezTo>
                    <a:pt x="1662" y="1545"/>
                    <a:pt x="3323" y="540"/>
                    <a:pt x="5815" y="164"/>
                  </a:cubicBezTo>
                  <a:cubicBezTo>
                    <a:pt x="8308" y="-213"/>
                    <a:pt x="11631" y="38"/>
                    <a:pt x="14954" y="1168"/>
                  </a:cubicBezTo>
                  <a:cubicBezTo>
                    <a:pt x="18277" y="2299"/>
                    <a:pt x="21600" y="4308"/>
                    <a:pt x="19938" y="7824"/>
                  </a:cubicBezTo>
                  <a:cubicBezTo>
                    <a:pt x="18277" y="11340"/>
                    <a:pt x="11631" y="16364"/>
                    <a:pt x="4985" y="21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5730435" y="2609850"/>
              <a:ext cx="254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5733791" y="2832100"/>
              <a:ext cx="15695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3200"/>
                    <a:pt x="3818" y="6400"/>
                    <a:pt x="1118" y="10000"/>
                  </a:cubicBezTo>
                  <a:cubicBezTo>
                    <a:pt x="-1582" y="13600"/>
                    <a:pt x="1118" y="1760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5660585" y="3092450"/>
              <a:ext cx="5715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5762185" y="3130550"/>
              <a:ext cx="1" cy="1460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5642714" y="3103033"/>
              <a:ext cx="182972" cy="65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600" fill="norm" stroke="1" extrusionOk="0">
                  <a:moveTo>
                    <a:pt x="2841" y="21600"/>
                  </a:moveTo>
                  <a:cubicBezTo>
                    <a:pt x="1848" y="18813"/>
                    <a:pt x="855" y="16026"/>
                    <a:pt x="359" y="12890"/>
                  </a:cubicBezTo>
                  <a:cubicBezTo>
                    <a:pt x="-138" y="9755"/>
                    <a:pt x="-138" y="6271"/>
                    <a:pt x="483" y="3832"/>
                  </a:cubicBezTo>
                  <a:cubicBezTo>
                    <a:pt x="1103" y="1394"/>
                    <a:pt x="2345" y="0"/>
                    <a:pt x="5945" y="0"/>
                  </a:cubicBezTo>
                  <a:cubicBezTo>
                    <a:pt x="9545" y="0"/>
                    <a:pt x="15503" y="1394"/>
                    <a:pt x="21462" y="27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5609785" y="3016250"/>
              <a:ext cx="1524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5810539" y="2915561"/>
              <a:ext cx="93085" cy="176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1" h="21489" fill="norm" stroke="1" extrusionOk="0">
                  <a:moveTo>
                    <a:pt x="3289" y="2203"/>
                  </a:moveTo>
                  <a:cubicBezTo>
                    <a:pt x="1450" y="1432"/>
                    <a:pt x="-388" y="660"/>
                    <a:pt x="72" y="275"/>
                  </a:cubicBezTo>
                  <a:cubicBezTo>
                    <a:pt x="531" y="-111"/>
                    <a:pt x="3289" y="-111"/>
                    <a:pt x="6735" y="403"/>
                  </a:cubicBezTo>
                  <a:cubicBezTo>
                    <a:pt x="10182" y="918"/>
                    <a:pt x="14318" y="1946"/>
                    <a:pt x="17076" y="3618"/>
                  </a:cubicBezTo>
                  <a:cubicBezTo>
                    <a:pt x="19833" y="5289"/>
                    <a:pt x="21212" y="7603"/>
                    <a:pt x="19374" y="10689"/>
                  </a:cubicBezTo>
                  <a:cubicBezTo>
                    <a:pt x="17535" y="13775"/>
                    <a:pt x="12480" y="17632"/>
                    <a:pt x="7425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6086035" y="2176109"/>
              <a:ext cx="171451" cy="1204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7" fill="norm" stroke="1" extrusionOk="0">
                  <a:moveTo>
                    <a:pt x="7200" y="602"/>
                  </a:moveTo>
                  <a:cubicBezTo>
                    <a:pt x="8267" y="413"/>
                    <a:pt x="9333" y="224"/>
                    <a:pt x="11467" y="110"/>
                  </a:cubicBezTo>
                  <a:cubicBezTo>
                    <a:pt x="13600" y="-3"/>
                    <a:pt x="16800" y="-41"/>
                    <a:pt x="18800" y="54"/>
                  </a:cubicBezTo>
                  <a:cubicBezTo>
                    <a:pt x="20800" y="148"/>
                    <a:pt x="21600" y="375"/>
                    <a:pt x="21600" y="961"/>
                  </a:cubicBezTo>
                  <a:cubicBezTo>
                    <a:pt x="21600" y="1548"/>
                    <a:pt x="20800" y="2494"/>
                    <a:pt x="19867" y="3704"/>
                  </a:cubicBezTo>
                  <a:cubicBezTo>
                    <a:pt x="18933" y="4915"/>
                    <a:pt x="17867" y="6390"/>
                    <a:pt x="16933" y="7771"/>
                  </a:cubicBezTo>
                  <a:cubicBezTo>
                    <a:pt x="16000" y="9151"/>
                    <a:pt x="15200" y="10437"/>
                    <a:pt x="14533" y="11761"/>
                  </a:cubicBezTo>
                  <a:cubicBezTo>
                    <a:pt x="13867" y="13085"/>
                    <a:pt x="13333" y="14447"/>
                    <a:pt x="12800" y="15809"/>
                  </a:cubicBezTo>
                  <a:cubicBezTo>
                    <a:pt x="12267" y="17171"/>
                    <a:pt x="11733" y="18533"/>
                    <a:pt x="11467" y="19403"/>
                  </a:cubicBezTo>
                  <a:cubicBezTo>
                    <a:pt x="11200" y="20273"/>
                    <a:pt x="11200" y="20651"/>
                    <a:pt x="10933" y="20954"/>
                  </a:cubicBezTo>
                  <a:cubicBezTo>
                    <a:pt x="10667" y="21256"/>
                    <a:pt x="10133" y="21483"/>
                    <a:pt x="8267" y="21521"/>
                  </a:cubicBezTo>
                  <a:cubicBezTo>
                    <a:pt x="6400" y="21559"/>
                    <a:pt x="3200" y="21408"/>
                    <a:pt x="0" y="21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5730435" y="3038972"/>
              <a:ext cx="1016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350" y="12302"/>
                    <a:pt x="2700" y="4448"/>
                    <a:pt x="6300" y="1502"/>
                  </a:cubicBezTo>
                  <a:cubicBezTo>
                    <a:pt x="9900" y="-1443"/>
                    <a:pt x="1575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1865101" y="0"/>
              <a:ext cx="1930787" cy="175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564" fill="norm" stroke="1" extrusionOk="0">
                  <a:moveTo>
                    <a:pt x="14230" y="1869"/>
                  </a:moveTo>
                  <a:cubicBezTo>
                    <a:pt x="14230" y="1610"/>
                    <a:pt x="14230" y="1350"/>
                    <a:pt x="14195" y="1168"/>
                  </a:cubicBezTo>
                  <a:cubicBezTo>
                    <a:pt x="14159" y="987"/>
                    <a:pt x="14089" y="883"/>
                    <a:pt x="13829" y="805"/>
                  </a:cubicBezTo>
                  <a:cubicBezTo>
                    <a:pt x="13569" y="727"/>
                    <a:pt x="13120" y="675"/>
                    <a:pt x="12529" y="688"/>
                  </a:cubicBezTo>
                  <a:cubicBezTo>
                    <a:pt x="11938" y="701"/>
                    <a:pt x="11205" y="779"/>
                    <a:pt x="10544" y="935"/>
                  </a:cubicBezTo>
                  <a:cubicBezTo>
                    <a:pt x="9882" y="1090"/>
                    <a:pt x="9291" y="1324"/>
                    <a:pt x="8712" y="1610"/>
                  </a:cubicBezTo>
                  <a:cubicBezTo>
                    <a:pt x="8133" y="1895"/>
                    <a:pt x="7566" y="2233"/>
                    <a:pt x="7022" y="2609"/>
                  </a:cubicBezTo>
                  <a:cubicBezTo>
                    <a:pt x="6479" y="2986"/>
                    <a:pt x="5959" y="3401"/>
                    <a:pt x="5510" y="3816"/>
                  </a:cubicBezTo>
                  <a:cubicBezTo>
                    <a:pt x="5061" y="4232"/>
                    <a:pt x="4683" y="4647"/>
                    <a:pt x="4257" y="5140"/>
                  </a:cubicBezTo>
                  <a:cubicBezTo>
                    <a:pt x="3832" y="5634"/>
                    <a:pt x="3359" y="6205"/>
                    <a:pt x="2910" y="6802"/>
                  </a:cubicBezTo>
                  <a:cubicBezTo>
                    <a:pt x="2461" y="7399"/>
                    <a:pt x="2036" y="8022"/>
                    <a:pt x="1611" y="8749"/>
                  </a:cubicBezTo>
                  <a:cubicBezTo>
                    <a:pt x="1185" y="9476"/>
                    <a:pt x="760" y="10307"/>
                    <a:pt x="488" y="11125"/>
                  </a:cubicBezTo>
                  <a:cubicBezTo>
                    <a:pt x="216" y="11942"/>
                    <a:pt x="98" y="12747"/>
                    <a:pt x="39" y="13487"/>
                  </a:cubicBezTo>
                  <a:cubicBezTo>
                    <a:pt x="-20" y="14227"/>
                    <a:pt x="-20" y="14902"/>
                    <a:pt x="98" y="15499"/>
                  </a:cubicBezTo>
                  <a:cubicBezTo>
                    <a:pt x="216" y="16096"/>
                    <a:pt x="453" y="16615"/>
                    <a:pt x="807" y="17122"/>
                  </a:cubicBezTo>
                  <a:cubicBezTo>
                    <a:pt x="1162" y="17628"/>
                    <a:pt x="1634" y="18121"/>
                    <a:pt x="2213" y="18575"/>
                  </a:cubicBezTo>
                  <a:cubicBezTo>
                    <a:pt x="2792" y="19030"/>
                    <a:pt x="3478" y="19445"/>
                    <a:pt x="4092" y="19822"/>
                  </a:cubicBezTo>
                  <a:cubicBezTo>
                    <a:pt x="4706" y="20198"/>
                    <a:pt x="5250" y="20536"/>
                    <a:pt x="5746" y="20743"/>
                  </a:cubicBezTo>
                  <a:cubicBezTo>
                    <a:pt x="6243" y="20951"/>
                    <a:pt x="6692" y="21029"/>
                    <a:pt x="7247" y="21159"/>
                  </a:cubicBezTo>
                  <a:cubicBezTo>
                    <a:pt x="7802" y="21288"/>
                    <a:pt x="8464" y="21470"/>
                    <a:pt x="9197" y="21535"/>
                  </a:cubicBezTo>
                  <a:cubicBezTo>
                    <a:pt x="9929" y="21600"/>
                    <a:pt x="10733" y="21548"/>
                    <a:pt x="11560" y="21444"/>
                  </a:cubicBezTo>
                  <a:cubicBezTo>
                    <a:pt x="12387" y="21340"/>
                    <a:pt x="13238" y="21185"/>
                    <a:pt x="14053" y="21003"/>
                  </a:cubicBezTo>
                  <a:cubicBezTo>
                    <a:pt x="14868" y="20821"/>
                    <a:pt x="15648" y="20613"/>
                    <a:pt x="16405" y="20354"/>
                  </a:cubicBezTo>
                  <a:cubicBezTo>
                    <a:pt x="17161" y="20094"/>
                    <a:pt x="17893" y="19783"/>
                    <a:pt x="18555" y="19445"/>
                  </a:cubicBezTo>
                  <a:cubicBezTo>
                    <a:pt x="19217" y="19108"/>
                    <a:pt x="19808" y="18744"/>
                    <a:pt x="20245" y="18212"/>
                  </a:cubicBezTo>
                  <a:cubicBezTo>
                    <a:pt x="20682" y="17680"/>
                    <a:pt x="20966" y="16979"/>
                    <a:pt x="21166" y="16265"/>
                  </a:cubicBezTo>
                  <a:cubicBezTo>
                    <a:pt x="21367" y="15551"/>
                    <a:pt x="21485" y="14824"/>
                    <a:pt x="21533" y="13941"/>
                  </a:cubicBezTo>
                  <a:cubicBezTo>
                    <a:pt x="21580" y="13059"/>
                    <a:pt x="21556" y="12020"/>
                    <a:pt x="21485" y="11125"/>
                  </a:cubicBezTo>
                  <a:cubicBezTo>
                    <a:pt x="21415" y="10229"/>
                    <a:pt x="21296" y="9476"/>
                    <a:pt x="21119" y="8697"/>
                  </a:cubicBezTo>
                  <a:cubicBezTo>
                    <a:pt x="20942" y="7918"/>
                    <a:pt x="20706" y="7113"/>
                    <a:pt x="20505" y="6387"/>
                  </a:cubicBezTo>
                  <a:cubicBezTo>
                    <a:pt x="20304" y="5660"/>
                    <a:pt x="20138" y="5011"/>
                    <a:pt x="19926" y="4413"/>
                  </a:cubicBezTo>
                  <a:cubicBezTo>
                    <a:pt x="19713" y="3816"/>
                    <a:pt x="19453" y="3271"/>
                    <a:pt x="19051" y="2726"/>
                  </a:cubicBezTo>
                  <a:cubicBezTo>
                    <a:pt x="18650" y="2181"/>
                    <a:pt x="18106" y="1636"/>
                    <a:pt x="17492" y="1298"/>
                  </a:cubicBezTo>
                  <a:cubicBezTo>
                    <a:pt x="16877" y="961"/>
                    <a:pt x="16192" y="831"/>
                    <a:pt x="15554" y="649"/>
                  </a:cubicBezTo>
                  <a:cubicBezTo>
                    <a:pt x="14916" y="467"/>
                    <a:pt x="14325" y="234"/>
                    <a:pt x="1373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3991227" y="1241160"/>
              <a:ext cx="354909" cy="196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359" fill="norm" stroke="1" extrusionOk="0">
                  <a:moveTo>
                    <a:pt x="7200" y="5888"/>
                  </a:moveTo>
                  <a:cubicBezTo>
                    <a:pt x="5930" y="6118"/>
                    <a:pt x="4659" y="6348"/>
                    <a:pt x="3325" y="6578"/>
                  </a:cubicBezTo>
                  <a:cubicBezTo>
                    <a:pt x="1991" y="6808"/>
                    <a:pt x="593" y="7037"/>
                    <a:pt x="149" y="6808"/>
                  </a:cubicBezTo>
                  <a:cubicBezTo>
                    <a:pt x="-296" y="6578"/>
                    <a:pt x="212" y="5888"/>
                    <a:pt x="2245" y="4854"/>
                  </a:cubicBezTo>
                  <a:cubicBezTo>
                    <a:pt x="4278" y="3820"/>
                    <a:pt x="7836" y="2442"/>
                    <a:pt x="10758" y="1523"/>
                  </a:cubicBezTo>
                  <a:cubicBezTo>
                    <a:pt x="13680" y="603"/>
                    <a:pt x="15968" y="144"/>
                    <a:pt x="17556" y="29"/>
                  </a:cubicBezTo>
                  <a:cubicBezTo>
                    <a:pt x="19144" y="-86"/>
                    <a:pt x="20033" y="144"/>
                    <a:pt x="20224" y="718"/>
                  </a:cubicBezTo>
                  <a:cubicBezTo>
                    <a:pt x="20415" y="1293"/>
                    <a:pt x="19906" y="2212"/>
                    <a:pt x="17365" y="4854"/>
                  </a:cubicBezTo>
                  <a:cubicBezTo>
                    <a:pt x="14824" y="7497"/>
                    <a:pt x="10250" y="11863"/>
                    <a:pt x="7391" y="14620"/>
                  </a:cubicBezTo>
                  <a:cubicBezTo>
                    <a:pt x="4532" y="17378"/>
                    <a:pt x="3389" y="18527"/>
                    <a:pt x="2499" y="19446"/>
                  </a:cubicBezTo>
                  <a:cubicBezTo>
                    <a:pt x="1610" y="20365"/>
                    <a:pt x="975" y="21054"/>
                    <a:pt x="975" y="21284"/>
                  </a:cubicBezTo>
                  <a:cubicBezTo>
                    <a:pt x="975" y="21514"/>
                    <a:pt x="1610" y="21284"/>
                    <a:pt x="4215" y="19561"/>
                  </a:cubicBezTo>
                  <a:cubicBezTo>
                    <a:pt x="6819" y="17837"/>
                    <a:pt x="11393" y="14620"/>
                    <a:pt x="14570" y="12552"/>
                  </a:cubicBezTo>
                  <a:cubicBezTo>
                    <a:pt x="17746" y="10484"/>
                    <a:pt x="19525" y="9565"/>
                    <a:pt x="21304" y="86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5208751" y="3543770"/>
              <a:ext cx="1088951" cy="139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527" fill="norm" stroke="1" extrusionOk="0">
                  <a:moveTo>
                    <a:pt x="773" y="21527"/>
                  </a:moveTo>
                  <a:cubicBezTo>
                    <a:pt x="438" y="21200"/>
                    <a:pt x="103" y="20872"/>
                    <a:pt x="20" y="20054"/>
                  </a:cubicBezTo>
                  <a:cubicBezTo>
                    <a:pt x="-64" y="19236"/>
                    <a:pt x="103" y="17927"/>
                    <a:pt x="899" y="16127"/>
                  </a:cubicBezTo>
                  <a:cubicBezTo>
                    <a:pt x="1694" y="14327"/>
                    <a:pt x="3117" y="12036"/>
                    <a:pt x="4583" y="9909"/>
                  </a:cubicBezTo>
                  <a:cubicBezTo>
                    <a:pt x="6048" y="7782"/>
                    <a:pt x="7555" y="5818"/>
                    <a:pt x="9145" y="4182"/>
                  </a:cubicBezTo>
                  <a:cubicBezTo>
                    <a:pt x="10736" y="2545"/>
                    <a:pt x="12410" y="1236"/>
                    <a:pt x="14064" y="582"/>
                  </a:cubicBezTo>
                  <a:cubicBezTo>
                    <a:pt x="15717" y="-73"/>
                    <a:pt x="17350" y="-73"/>
                    <a:pt x="18522" y="91"/>
                  </a:cubicBezTo>
                  <a:cubicBezTo>
                    <a:pt x="19694" y="254"/>
                    <a:pt x="20406" y="582"/>
                    <a:pt x="20866" y="745"/>
                  </a:cubicBezTo>
                  <a:cubicBezTo>
                    <a:pt x="21327" y="909"/>
                    <a:pt x="21536" y="909"/>
                    <a:pt x="21536" y="1072"/>
                  </a:cubicBezTo>
                  <a:cubicBezTo>
                    <a:pt x="21536" y="1236"/>
                    <a:pt x="21327" y="1563"/>
                    <a:pt x="20364" y="1891"/>
                  </a:cubicBezTo>
                  <a:cubicBezTo>
                    <a:pt x="19401" y="2218"/>
                    <a:pt x="17685" y="2545"/>
                    <a:pt x="16094" y="3527"/>
                  </a:cubicBezTo>
                  <a:cubicBezTo>
                    <a:pt x="14503" y="4509"/>
                    <a:pt x="13038" y="6145"/>
                    <a:pt x="11552" y="7782"/>
                  </a:cubicBezTo>
                  <a:cubicBezTo>
                    <a:pt x="10066" y="9418"/>
                    <a:pt x="8559" y="11054"/>
                    <a:pt x="7010" y="13018"/>
                  </a:cubicBezTo>
                  <a:cubicBezTo>
                    <a:pt x="5462" y="14982"/>
                    <a:pt x="3871" y="17272"/>
                    <a:pt x="2908" y="18745"/>
                  </a:cubicBezTo>
                  <a:cubicBezTo>
                    <a:pt x="1945" y="20218"/>
                    <a:pt x="1610" y="20872"/>
                    <a:pt x="1589" y="21036"/>
                  </a:cubicBezTo>
                  <a:cubicBezTo>
                    <a:pt x="1569" y="21200"/>
                    <a:pt x="1862" y="20872"/>
                    <a:pt x="2741" y="19400"/>
                  </a:cubicBezTo>
                  <a:cubicBezTo>
                    <a:pt x="3620" y="17927"/>
                    <a:pt x="5085" y="15309"/>
                    <a:pt x="6634" y="13182"/>
                  </a:cubicBezTo>
                  <a:cubicBezTo>
                    <a:pt x="8183" y="11054"/>
                    <a:pt x="9815" y="9418"/>
                    <a:pt x="11008" y="8109"/>
                  </a:cubicBezTo>
                  <a:cubicBezTo>
                    <a:pt x="12201" y="6800"/>
                    <a:pt x="12955" y="5818"/>
                    <a:pt x="13436" y="5327"/>
                  </a:cubicBezTo>
                  <a:cubicBezTo>
                    <a:pt x="13917" y="4836"/>
                    <a:pt x="14127" y="4836"/>
                    <a:pt x="14127" y="4836"/>
                  </a:cubicBezTo>
                  <a:cubicBezTo>
                    <a:pt x="14127" y="4836"/>
                    <a:pt x="13917" y="4836"/>
                    <a:pt x="12955" y="5982"/>
                  </a:cubicBezTo>
                  <a:cubicBezTo>
                    <a:pt x="11992" y="7127"/>
                    <a:pt x="10276" y="9418"/>
                    <a:pt x="9166" y="11054"/>
                  </a:cubicBezTo>
                  <a:cubicBezTo>
                    <a:pt x="8057" y="12691"/>
                    <a:pt x="7555" y="13672"/>
                    <a:pt x="7178" y="14491"/>
                  </a:cubicBezTo>
                  <a:cubicBezTo>
                    <a:pt x="6801" y="15309"/>
                    <a:pt x="6550" y="15963"/>
                    <a:pt x="6550" y="16127"/>
                  </a:cubicBezTo>
                  <a:cubicBezTo>
                    <a:pt x="6550" y="16291"/>
                    <a:pt x="6801" y="15963"/>
                    <a:pt x="7701" y="14654"/>
                  </a:cubicBezTo>
                  <a:cubicBezTo>
                    <a:pt x="8601" y="13345"/>
                    <a:pt x="10150" y="11054"/>
                    <a:pt x="11385" y="10072"/>
                  </a:cubicBezTo>
                  <a:cubicBezTo>
                    <a:pt x="12620" y="9091"/>
                    <a:pt x="13541" y="9418"/>
                    <a:pt x="14462" y="9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269435" y="3759200"/>
              <a:ext cx="10160001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1" y="21194"/>
                    <a:pt x="342" y="20789"/>
                    <a:pt x="520" y="20332"/>
                  </a:cubicBezTo>
                  <a:cubicBezTo>
                    <a:pt x="698" y="19876"/>
                    <a:pt x="882" y="19369"/>
                    <a:pt x="1062" y="18913"/>
                  </a:cubicBezTo>
                  <a:cubicBezTo>
                    <a:pt x="1242" y="18456"/>
                    <a:pt x="1418" y="18051"/>
                    <a:pt x="1602" y="17746"/>
                  </a:cubicBezTo>
                  <a:cubicBezTo>
                    <a:pt x="1786" y="17442"/>
                    <a:pt x="1980" y="17239"/>
                    <a:pt x="2158" y="17037"/>
                  </a:cubicBezTo>
                  <a:cubicBezTo>
                    <a:pt x="2336" y="16834"/>
                    <a:pt x="2498" y="16631"/>
                    <a:pt x="2666" y="16428"/>
                  </a:cubicBezTo>
                  <a:cubicBezTo>
                    <a:pt x="2835" y="16225"/>
                    <a:pt x="3010" y="16023"/>
                    <a:pt x="3195" y="15769"/>
                  </a:cubicBezTo>
                  <a:cubicBezTo>
                    <a:pt x="3379" y="15515"/>
                    <a:pt x="3573" y="15211"/>
                    <a:pt x="3737" y="14958"/>
                  </a:cubicBezTo>
                  <a:cubicBezTo>
                    <a:pt x="3902" y="14704"/>
                    <a:pt x="4036" y="14501"/>
                    <a:pt x="4178" y="14248"/>
                  </a:cubicBezTo>
                  <a:cubicBezTo>
                    <a:pt x="4320" y="13994"/>
                    <a:pt x="4468" y="13690"/>
                    <a:pt x="4617" y="13437"/>
                  </a:cubicBezTo>
                  <a:cubicBezTo>
                    <a:pt x="4766" y="13183"/>
                    <a:pt x="4914" y="12980"/>
                    <a:pt x="5062" y="12727"/>
                  </a:cubicBezTo>
                  <a:cubicBezTo>
                    <a:pt x="5211" y="12473"/>
                    <a:pt x="5360" y="12169"/>
                    <a:pt x="5519" y="11865"/>
                  </a:cubicBezTo>
                  <a:cubicBezTo>
                    <a:pt x="5679" y="11561"/>
                    <a:pt x="5850" y="11256"/>
                    <a:pt x="6026" y="10901"/>
                  </a:cubicBezTo>
                  <a:cubicBezTo>
                    <a:pt x="6201" y="10546"/>
                    <a:pt x="6381" y="10141"/>
                    <a:pt x="6563" y="9735"/>
                  </a:cubicBezTo>
                  <a:cubicBezTo>
                    <a:pt x="6745" y="9330"/>
                    <a:pt x="6930" y="8924"/>
                    <a:pt x="7124" y="8518"/>
                  </a:cubicBezTo>
                  <a:cubicBezTo>
                    <a:pt x="7317" y="8113"/>
                    <a:pt x="7520" y="7707"/>
                    <a:pt x="7668" y="7403"/>
                  </a:cubicBezTo>
                  <a:cubicBezTo>
                    <a:pt x="7816" y="7099"/>
                    <a:pt x="7911" y="6896"/>
                    <a:pt x="8019" y="6693"/>
                  </a:cubicBezTo>
                  <a:cubicBezTo>
                    <a:pt x="8127" y="6490"/>
                    <a:pt x="8248" y="6287"/>
                    <a:pt x="8356" y="6085"/>
                  </a:cubicBezTo>
                  <a:cubicBezTo>
                    <a:pt x="8464" y="5882"/>
                    <a:pt x="8559" y="5679"/>
                    <a:pt x="8721" y="5425"/>
                  </a:cubicBezTo>
                  <a:cubicBezTo>
                    <a:pt x="8883" y="5172"/>
                    <a:pt x="9112" y="4868"/>
                    <a:pt x="9281" y="4665"/>
                  </a:cubicBezTo>
                  <a:cubicBezTo>
                    <a:pt x="9450" y="4462"/>
                    <a:pt x="9558" y="4361"/>
                    <a:pt x="9666" y="4208"/>
                  </a:cubicBezTo>
                  <a:cubicBezTo>
                    <a:pt x="9774" y="4056"/>
                    <a:pt x="9882" y="3854"/>
                    <a:pt x="10001" y="3701"/>
                  </a:cubicBezTo>
                  <a:cubicBezTo>
                    <a:pt x="10121" y="3549"/>
                    <a:pt x="10251" y="3448"/>
                    <a:pt x="10364" y="3346"/>
                  </a:cubicBezTo>
                  <a:cubicBezTo>
                    <a:pt x="10476" y="3245"/>
                    <a:pt x="10570" y="3144"/>
                    <a:pt x="10678" y="3042"/>
                  </a:cubicBezTo>
                  <a:cubicBezTo>
                    <a:pt x="10786" y="2941"/>
                    <a:pt x="10908" y="2839"/>
                    <a:pt x="11025" y="2789"/>
                  </a:cubicBezTo>
                  <a:cubicBezTo>
                    <a:pt x="11142" y="2738"/>
                    <a:pt x="11255" y="2738"/>
                    <a:pt x="11378" y="2637"/>
                  </a:cubicBezTo>
                  <a:cubicBezTo>
                    <a:pt x="11502" y="2535"/>
                    <a:pt x="11637" y="2332"/>
                    <a:pt x="11819" y="2180"/>
                  </a:cubicBezTo>
                  <a:cubicBezTo>
                    <a:pt x="12002" y="2028"/>
                    <a:pt x="12231" y="1927"/>
                    <a:pt x="12404" y="1825"/>
                  </a:cubicBezTo>
                  <a:cubicBezTo>
                    <a:pt x="12578" y="1724"/>
                    <a:pt x="12694" y="1623"/>
                    <a:pt x="12809" y="1521"/>
                  </a:cubicBezTo>
                  <a:cubicBezTo>
                    <a:pt x="12924" y="1420"/>
                    <a:pt x="13037" y="1318"/>
                    <a:pt x="13153" y="1217"/>
                  </a:cubicBezTo>
                  <a:cubicBezTo>
                    <a:pt x="13270" y="1115"/>
                    <a:pt x="13392" y="1014"/>
                    <a:pt x="13511" y="913"/>
                  </a:cubicBezTo>
                  <a:cubicBezTo>
                    <a:pt x="13631" y="811"/>
                    <a:pt x="13747" y="710"/>
                    <a:pt x="13873" y="659"/>
                  </a:cubicBezTo>
                  <a:cubicBezTo>
                    <a:pt x="14000" y="608"/>
                    <a:pt x="14134" y="608"/>
                    <a:pt x="14265" y="558"/>
                  </a:cubicBezTo>
                  <a:cubicBezTo>
                    <a:pt x="14396" y="507"/>
                    <a:pt x="14521" y="406"/>
                    <a:pt x="14636" y="304"/>
                  </a:cubicBezTo>
                  <a:cubicBezTo>
                    <a:pt x="14751" y="203"/>
                    <a:pt x="14855" y="101"/>
                    <a:pt x="14974" y="51"/>
                  </a:cubicBezTo>
                  <a:cubicBezTo>
                    <a:pt x="15093" y="0"/>
                    <a:pt x="15228" y="0"/>
                    <a:pt x="15365" y="0"/>
                  </a:cubicBezTo>
                  <a:cubicBezTo>
                    <a:pt x="15503" y="0"/>
                    <a:pt x="15642" y="0"/>
                    <a:pt x="15775" y="0"/>
                  </a:cubicBezTo>
                  <a:cubicBezTo>
                    <a:pt x="15908" y="0"/>
                    <a:pt x="16033" y="0"/>
                    <a:pt x="16220" y="0"/>
                  </a:cubicBezTo>
                  <a:cubicBezTo>
                    <a:pt x="16407" y="0"/>
                    <a:pt x="16654" y="0"/>
                    <a:pt x="16839" y="0"/>
                  </a:cubicBezTo>
                  <a:cubicBezTo>
                    <a:pt x="17024" y="0"/>
                    <a:pt x="17145" y="0"/>
                    <a:pt x="17323" y="101"/>
                  </a:cubicBezTo>
                  <a:cubicBezTo>
                    <a:pt x="17501" y="203"/>
                    <a:pt x="17734" y="406"/>
                    <a:pt x="17906" y="608"/>
                  </a:cubicBezTo>
                  <a:cubicBezTo>
                    <a:pt x="18076" y="811"/>
                    <a:pt x="18184" y="1014"/>
                    <a:pt x="18358" y="1318"/>
                  </a:cubicBezTo>
                  <a:cubicBezTo>
                    <a:pt x="18531" y="1623"/>
                    <a:pt x="18770" y="2028"/>
                    <a:pt x="18988" y="2434"/>
                  </a:cubicBezTo>
                  <a:cubicBezTo>
                    <a:pt x="19206" y="2839"/>
                    <a:pt x="19404" y="3245"/>
                    <a:pt x="19602" y="3701"/>
                  </a:cubicBezTo>
                  <a:cubicBezTo>
                    <a:pt x="19800" y="4158"/>
                    <a:pt x="19998" y="4665"/>
                    <a:pt x="20223" y="5375"/>
                  </a:cubicBezTo>
                  <a:cubicBezTo>
                    <a:pt x="20448" y="6085"/>
                    <a:pt x="20700" y="6997"/>
                    <a:pt x="20934" y="7961"/>
                  </a:cubicBezTo>
                  <a:cubicBezTo>
                    <a:pt x="21168" y="8924"/>
                    <a:pt x="21384" y="9938"/>
                    <a:pt x="21600" y="109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1190597" y="4422530"/>
              <a:ext cx="202789" cy="651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573" fill="norm" stroke="1" extrusionOk="0">
                  <a:moveTo>
                    <a:pt x="21334" y="2007"/>
                  </a:moveTo>
                  <a:cubicBezTo>
                    <a:pt x="20221" y="1376"/>
                    <a:pt x="19107" y="744"/>
                    <a:pt x="17214" y="394"/>
                  </a:cubicBezTo>
                  <a:cubicBezTo>
                    <a:pt x="15322" y="43"/>
                    <a:pt x="12649" y="-27"/>
                    <a:pt x="10200" y="8"/>
                  </a:cubicBezTo>
                  <a:cubicBezTo>
                    <a:pt x="7750" y="43"/>
                    <a:pt x="5524" y="183"/>
                    <a:pt x="3742" y="394"/>
                  </a:cubicBezTo>
                  <a:cubicBezTo>
                    <a:pt x="1961" y="604"/>
                    <a:pt x="625" y="885"/>
                    <a:pt x="179" y="1761"/>
                  </a:cubicBezTo>
                  <a:cubicBezTo>
                    <a:pt x="-266" y="2638"/>
                    <a:pt x="179" y="4111"/>
                    <a:pt x="847" y="5969"/>
                  </a:cubicBezTo>
                  <a:cubicBezTo>
                    <a:pt x="1515" y="7828"/>
                    <a:pt x="2406" y="10072"/>
                    <a:pt x="2629" y="12316"/>
                  </a:cubicBezTo>
                  <a:cubicBezTo>
                    <a:pt x="2852" y="14560"/>
                    <a:pt x="2406" y="16804"/>
                    <a:pt x="2072" y="18172"/>
                  </a:cubicBezTo>
                  <a:cubicBezTo>
                    <a:pt x="1738" y="19539"/>
                    <a:pt x="1515" y="20030"/>
                    <a:pt x="1627" y="20451"/>
                  </a:cubicBezTo>
                  <a:cubicBezTo>
                    <a:pt x="1738" y="20872"/>
                    <a:pt x="2183" y="21222"/>
                    <a:pt x="3186" y="21398"/>
                  </a:cubicBezTo>
                  <a:cubicBezTo>
                    <a:pt x="4188" y="21573"/>
                    <a:pt x="5746" y="21573"/>
                    <a:pt x="8196" y="21573"/>
                  </a:cubicBezTo>
                  <a:cubicBezTo>
                    <a:pt x="10645" y="21573"/>
                    <a:pt x="13986" y="21573"/>
                    <a:pt x="17326" y="21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1463235" y="4615095"/>
              <a:ext cx="311151" cy="301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8" fill="norm" stroke="1" extrusionOk="0">
                  <a:moveTo>
                    <a:pt x="0" y="3223"/>
                  </a:moveTo>
                  <a:cubicBezTo>
                    <a:pt x="147" y="2180"/>
                    <a:pt x="294" y="1138"/>
                    <a:pt x="735" y="542"/>
                  </a:cubicBezTo>
                  <a:cubicBezTo>
                    <a:pt x="1176" y="-54"/>
                    <a:pt x="1910" y="-203"/>
                    <a:pt x="3306" y="318"/>
                  </a:cubicBezTo>
                  <a:cubicBezTo>
                    <a:pt x="4702" y="840"/>
                    <a:pt x="6759" y="2031"/>
                    <a:pt x="7935" y="4117"/>
                  </a:cubicBezTo>
                  <a:cubicBezTo>
                    <a:pt x="9110" y="6203"/>
                    <a:pt x="9404" y="9182"/>
                    <a:pt x="8963" y="11863"/>
                  </a:cubicBezTo>
                  <a:cubicBezTo>
                    <a:pt x="8522" y="14545"/>
                    <a:pt x="7347" y="16928"/>
                    <a:pt x="6245" y="18492"/>
                  </a:cubicBezTo>
                  <a:cubicBezTo>
                    <a:pt x="5143" y="20056"/>
                    <a:pt x="4114" y="20801"/>
                    <a:pt x="3233" y="21099"/>
                  </a:cubicBezTo>
                  <a:cubicBezTo>
                    <a:pt x="2351" y="21397"/>
                    <a:pt x="1616" y="21248"/>
                    <a:pt x="1249" y="20652"/>
                  </a:cubicBezTo>
                  <a:cubicBezTo>
                    <a:pt x="882" y="20056"/>
                    <a:pt x="882" y="19014"/>
                    <a:pt x="2351" y="16854"/>
                  </a:cubicBezTo>
                  <a:cubicBezTo>
                    <a:pt x="3820" y="14694"/>
                    <a:pt x="6759" y="11416"/>
                    <a:pt x="9037" y="8884"/>
                  </a:cubicBezTo>
                  <a:cubicBezTo>
                    <a:pt x="11314" y="6351"/>
                    <a:pt x="12931" y="4564"/>
                    <a:pt x="13959" y="3372"/>
                  </a:cubicBezTo>
                  <a:cubicBezTo>
                    <a:pt x="14988" y="2180"/>
                    <a:pt x="15429" y="1585"/>
                    <a:pt x="15282" y="1585"/>
                  </a:cubicBezTo>
                  <a:cubicBezTo>
                    <a:pt x="15135" y="1585"/>
                    <a:pt x="14400" y="2180"/>
                    <a:pt x="13592" y="3819"/>
                  </a:cubicBezTo>
                  <a:cubicBezTo>
                    <a:pt x="12784" y="5458"/>
                    <a:pt x="11902" y="8139"/>
                    <a:pt x="11461" y="9852"/>
                  </a:cubicBezTo>
                  <a:cubicBezTo>
                    <a:pt x="11020" y="11565"/>
                    <a:pt x="11020" y="12310"/>
                    <a:pt x="12049" y="13278"/>
                  </a:cubicBezTo>
                  <a:cubicBezTo>
                    <a:pt x="13078" y="14247"/>
                    <a:pt x="15135" y="15438"/>
                    <a:pt x="16898" y="16109"/>
                  </a:cubicBezTo>
                  <a:cubicBezTo>
                    <a:pt x="18661" y="16779"/>
                    <a:pt x="20131" y="16928"/>
                    <a:pt x="21600" y="170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1780028" y="4840816"/>
              <a:ext cx="159458" cy="176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491" fill="norm" stroke="1" extrusionOk="0">
                  <a:moveTo>
                    <a:pt x="16084" y="2057"/>
                  </a:moveTo>
                  <a:cubicBezTo>
                    <a:pt x="15242" y="1029"/>
                    <a:pt x="14401" y="0"/>
                    <a:pt x="12998" y="0"/>
                  </a:cubicBezTo>
                  <a:cubicBezTo>
                    <a:pt x="11595" y="0"/>
                    <a:pt x="9632" y="1029"/>
                    <a:pt x="7247" y="3857"/>
                  </a:cubicBezTo>
                  <a:cubicBezTo>
                    <a:pt x="4863" y="6686"/>
                    <a:pt x="2058" y="11314"/>
                    <a:pt x="795" y="14271"/>
                  </a:cubicBezTo>
                  <a:cubicBezTo>
                    <a:pt x="-467" y="17229"/>
                    <a:pt x="-186" y="18514"/>
                    <a:pt x="1356" y="19543"/>
                  </a:cubicBezTo>
                  <a:cubicBezTo>
                    <a:pt x="2899" y="20571"/>
                    <a:pt x="5704" y="21343"/>
                    <a:pt x="9211" y="21471"/>
                  </a:cubicBezTo>
                  <a:cubicBezTo>
                    <a:pt x="12717" y="21600"/>
                    <a:pt x="16925" y="21086"/>
                    <a:pt x="21133" y="20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2445041" y="4557009"/>
              <a:ext cx="262795" cy="331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264" fill="norm" stroke="1" extrusionOk="0">
                  <a:moveTo>
                    <a:pt x="200" y="2999"/>
                  </a:moveTo>
                  <a:cubicBezTo>
                    <a:pt x="27" y="2320"/>
                    <a:pt x="-146" y="1641"/>
                    <a:pt x="200" y="1165"/>
                  </a:cubicBezTo>
                  <a:cubicBezTo>
                    <a:pt x="545" y="690"/>
                    <a:pt x="1409" y="418"/>
                    <a:pt x="3137" y="622"/>
                  </a:cubicBezTo>
                  <a:cubicBezTo>
                    <a:pt x="4865" y="826"/>
                    <a:pt x="7457" y="1505"/>
                    <a:pt x="9272" y="3135"/>
                  </a:cubicBezTo>
                  <a:cubicBezTo>
                    <a:pt x="11086" y="4765"/>
                    <a:pt x="12123" y="7347"/>
                    <a:pt x="11864" y="10267"/>
                  </a:cubicBezTo>
                  <a:cubicBezTo>
                    <a:pt x="11604" y="13188"/>
                    <a:pt x="10049" y="16448"/>
                    <a:pt x="8840" y="18350"/>
                  </a:cubicBezTo>
                  <a:cubicBezTo>
                    <a:pt x="7630" y="20252"/>
                    <a:pt x="6766" y="20796"/>
                    <a:pt x="5729" y="21067"/>
                  </a:cubicBezTo>
                  <a:cubicBezTo>
                    <a:pt x="4692" y="21339"/>
                    <a:pt x="3483" y="21339"/>
                    <a:pt x="2705" y="20999"/>
                  </a:cubicBezTo>
                  <a:cubicBezTo>
                    <a:pt x="1928" y="20660"/>
                    <a:pt x="1582" y="19981"/>
                    <a:pt x="2014" y="18690"/>
                  </a:cubicBezTo>
                  <a:cubicBezTo>
                    <a:pt x="2446" y="17399"/>
                    <a:pt x="3656" y="15497"/>
                    <a:pt x="5988" y="13052"/>
                  </a:cubicBezTo>
                  <a:cubicBezTo>
                    <a:pt x="8321" y="10607"/>
                    <a:pt x="11777" y="7618"/>
                    <a:pt x="13851" y="5852"/>
                  </a:cubicBezTo>
                  <a:cubicBezTo>
                    <a:pt x="15924" y="4086"/>
                    <a:pt x="16616" y="3543"/>
                    <a:pt x="17393" y="2660"/>
                  </a:cubicBezTo>
                  <a:cubicBezTo>
                    <a:pt x="18171" y="1777"/>
                    <a:pt x="19035" y="554"/>
                    <a:pt x="19121" y="147"/>
                  </a:cubicBezTo>
                  <a:cubicBezTo>
                    <a:pt x="19208" y="-261"/>
                    <a:pt x="18516" y="147"/>
                    <a:pt x="17480" y="1777"/>
                  </a:cubicBezTo>
                  <a:cubicBezTo>
                    <a:pt x="16443" y="3407"/>
                    <a:pt x="15060" y="6260"/>
                    <a:pt x="14801" y="9045"/>
                  </a:cubicBezTo>
                  <a:cubicBezTo>
                    <a:pt x="14542" y="11830"/>
                    <a:pt x="15406" y="14547"/>
                    <a:pt x="16702" y="16245"/>
                  </a:cubicBezTo>
                  <a:cubicBezTo>
                    <a:pt x="17998" y="17943"/>
                    <a:pt x="19726" y="18622"/>
                    <a:pt x="21454" y="193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2820488" y="4793052"/>
              <a:ext cx="111320" cy="238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4" h="21155" fill="norm" stroke="1" extrusionOk="0">
                  <a:moveTo>
                    <a:pt x="19156" y="2924"/>
                  </a:moveTo>
                  <a:cubicBezTo>
                    <a:pt x="19156" y="1985"/>
                    <a:pt x="19156" y="1046"/>
                    <a:pt x="18175" y="482"/>
                  </a:cubicBezTo>
                  <a:cubicBezTo>
                    <a:pt x="17193" y="-81"/>
                    <a:pt x="15229" y="-269"/>
                    <a:pt x="12087" y="576"/>
                  </a:cubicBezTo>
                  <a:cubicBezTo>
                    <a:pt x="8945" y="1421"/>
                    <a:pt x="4625" y="3300"/>
                    <a:pt x="2269" y="4896"/>
                  </a:cubicBezTo>
                  <a:cubicBezTo>
                    <a:pt x="-87" y="6493"/>
                    <a:pt x="-480" y="7808"/>
                    <a:pt x="502" y="8653"/>
                  </a:cubicBezTo>
                  <a:cubicBezTo>
                    <a:pt x="1484" y="9498"/>
                    <a:pt x="3840" y="9874"/>
                    <a:pt x="6982" y="10343"/>
                  </a:cubicBezTo>
                  <a:cubicBezTo>
                    <a:pt x="10124" y="10813"/>
                    <a:pt x="14051" y="11376"/>
                    <a:pt x="16800" y="12785"/>
                  </a:cubicBezTo>
                  <a:cubicBezTo>
                    <a:pt x="19549" y="14194"/>
                    <a:pt x="21120" y="16448"/>
                    <a:pt x="20531" y="17950"/>
                  </a:cubicBezTo>
                  <a:cubicBezTo>
                    <a:pt x="19942" y="19453"/>
                    <a:pt x="17193" y="20204"/>
                    <a:pt x="14444" y="20674"/>
                  </a:cubicBezTo>
                  <a:cubicBezTo>
                    <a:pt x="11695" y="21143"/>
                    <a:pt x="8945" y="21331"/>
                    <a:pt x="7375" y="20955"/>
                  </a:cubicBezTo>
                  <a:cubicBezTo>
                    <a:pt x="5804" y="20580"/>
                    <a:pt x="5411" y="19641"/>
                    <a:pt x="5018" y="187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3037472" y="4367000"/>
              <a:ext cx="145168" cy="706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526" fill="norm" stroke="1" extrusionOk="0">
                  <a:moveTo>
                    <a:pt x="1008" y="1796"/>
                  </a:moveTo>
                  <a:cubicBezTo>
                    <a:pt x="391" y="1473"/>
                    <a:pt x="-226" y="1151"/>
                    <a:pt x="83" y="861"/>
                  </a:cubicBezTo>
                  <a:cubicBezTo>
                    <a:pt x="391" y="571"/>
                    <a:pt x="1625" y="313"/>
                    <a:pt x="3940" y="152"/>
                  </a:cubicBezTo>
                  <a:cubicBezTo>
                    <a:pt x="6254" y="-10"/>
                    <a:pt x="9648" y="-74"/>
                    <a:pt x="12580" y="119"/>
                  </a:cubicBezTo>
                  <a:cubicBezTo>
                    <a:pt x="15511" y="313"/>
                    <a:pt x="17980" y="764"/>
                    <a:pt x="19060" y="1828"/>
                  </a:cubicBezTo>
                  <a:cubicBezTo>
                    <a:pt x="20140" y="2892"/>
                    <a:pt x="19831" y="4568"/>
                    <a:pt x="19214" y="6535"/>
                  </a:cubicBezTo>
                  <a:cubicBezTo>
                    <a:pt x="18597" y="8502"/>
                    <a:pt x="17671" y="10758"/>
                    <a:pt x="17980" y="12854"/>
                  </a:cubicBezTo>
                  <a:cubicBezTo>
                    <a:pt x="18288" y="14949"/>
                    <a:pt x="19831" y="16884"/>
                    <a:pt x="20603" y="18044"/>
                  </a:cubicBezTo>
                  <a:cubicBezTo>
                    <a:pt x="21374" y="19205"/>
                    <a:pt x="21374" y="19592"/>
                    <a:pt x="20448" y="20043"/>
                  </a:cubicBezTo>
                  <a:cubicBezTo>
                    <a:pt x="19523" y="20494"/>
                    <a:pt x="17671" y="21010"/>
                    <a:pt x="14277" y="21268"/>
                  </a:cubicBezTo>
                  <a:cubicBezTo>
                    <a:pt x="10883" y="21526"/>
                    <a:pt x="5945" y="21526"/>
                    <a:pt x="1008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1695556" y="4401494"/>
              <a:ext cx="96469" cy="118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5" h="21262" fill="norm" stroke="1" extrusionOk="0">
                  <a:moveTo>
                    <a:pt x="12980" y="3242"/>
                  </a:moveTo>
                  <a:cubicBezTo>
                    <a:pt x="11601" y="1726"/>
                    <a:pt x="10222" y="210"/>
                    <a:pt x="8614" y="20"/>
                  </a:cubicBezTo>
                  <a:cubicBezTo>
                    <a:pt x="7005" y="-169"/>
                    <a:pt x="5167" y="968"/>
                    <a:pt x="3788" y="3431"/>
                  </a:cubicBezTo>
                  <a:cubicBezTo>
                    <a:pt x="2409" y="5894"/>
                    <a:pt x="1490" y="9684"/>
                    <a:pt x="801" y="12526"/>
                  </a:cubicBezTo>
                  <a:cubicBezTo>
                    <a:pt x="112" y="15368"/>
                    <a:pt x="-348" y="17263"/>
                    <a:pt x="341" y="18778"/>
                  </a:cubicBezTo>
                  <a:cubicBezTo>
                    <a:pt x="1031" y="20294"/>
                    <a:pt x="2869" y="21431"/>
                    <a:pt x="5856" y="21242"/>
                  </a:cubicBezTo>
                  <a:cubicBezTo>
                    <a:pt x="8843" y="21052"/>
                    <a:pt x="12980" y="19536"/>
                    <a:pt x="15737" y="17831"/>
                  </a:cubicBezTo>
                  <a:cubicBezTo>
                    <a:pt x="18495" y="16126"/>
                    <a:pt x="19873" y="14231"/>
                    <a:pt x="20563" y="11957"/>
                  </a:cubicBezTo>
                  <a:cubicBezTo>
                    <a:pt x="21252" y="9684"/>
                    <a:pt x="21252" y="7031"/>
                    <a:pt x="18495" y="5894"/>
                  </a:cubicBezTo>
                  <a:cubicBezTo>
                    <a:pt x="15737" y="4757"/>
                    <a:pt x="10222" y="5136"/>
                    <a:pt x="4707" y="5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2740379" y="4376090"/>
              <a:ext cx="75407" cy="91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195" fill="norm" stroke="1" extrusionOk="0">
                  <a:moveTo>
                    <a:pt x="21375" y="2727"/>
                  </a:moveTo>
                  <a:cubicBezTo>
                    <a:pt x="18375" y="1746"/>
                    <a:pt x="15375" y="764"/>
                    <a:pt x="12375" y="273"/>
                  </a:cubicBezTo>
                  <a:cubicBezTo>
                    <a:pt x="9375" y="-218"/>
                    <a:pt x="6375" y="-218"/>
                    <a:pt x="4275" y="1746"/>
                  </a:cubicBezTo>
                  <a:cubicBezTo>
                    <a:pt x="2175" y="3709"/>
                    <a:pt x="975" y="7637"/>
                    <a:pt x="375" y="10827"/>
                  </a:cubicBezTo>
                  <a:cubicBezTo>
                    <a:pt x="-225" y="14018"/>
                    <a:pt x="-225" y="16473"/>
                    <a:pt x="1275" y="18191"/>
                  </a:cubicBezTo>
                  <a:cubicBezTo>
                    <a:pt x="2775" y="19909"/>
                    <a:pt x="5775" y="20891"/>
                    <a:pt x="8775" y="21137"/>
                  </a:cubicBezTo>
                  <a:cubicBezTo>
                    <a:pt x="11775" y="21382"/>
                    <a:pt x="14775" y="20891"/>
                    <a:pt x="17175" y="18927"/>
                  </a:cubicBezTo>
                  <a:cubicBezTo>
                    <a:pt x="19575" y="16964"/>
                    <a:pt x="21375" y="13527"/>
                    <a:pt x="21075" y="11073"/>
                  </a:cubicBezTo>
                  <a:cubicBezTo>
                    <a:pt x="20775" y="8618"/>
                    <a:pt x="18375" y="7146"/>
                    <a:pt x="15975" y="5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3483329" y="4255442"/>
              <a:ext cx="326050" cy="1487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556" fill="norm" stroke="1" extrusionOk="0">
                  <a:moveTo>
                    <a:pt x="21269" y="999"/>
                  </a:moveTo>
                  <a:cubicBezTo>
                    <a:pt x="21409" y="845"/>
                    <a:pt x="21548" y="692"/>
                    <a:pt x="21409" y="554"/>
                  </a:cubicBezTo>
                  <a:cubicBezTo>
                    <a:pt x="21269" y="416"/>
                    <a:pt x="20851" y="293"/>
                    <a:pt x="19040" y="185"/>
                  </a:cubicBezTo>
                  <a:cubicBezTo>
                    <a:pt x="17228" y="78"/>
                    <a:pt x="14023" y="-14"/>
                    <a:pt x="11723" y="1"/>
                  </a:cubicBezTo>
                  <a:cubicBezTo>
                    <a:pt x="9424" y="17"/>
                    <a:pt x="8031" y="139"/>
                    <a:pt x="7125" y="400"/>
                  </a:cubicBezTo>
                  <a:cubicBezTo>
                    <a:pt x="6219" y="661"/>
                    <a:pt x="5801" y="1060"/>
                    <a:pt x="5871" y="1766"/>
                  </a:cubicBezTo>
                  <a:cubicBezTo>
                    <a:pt x="5940" y="2471"/>
                    <a:pt x="6498" y="3484"/>
                    <a:pt x="6707" y="4619"/>
                  </a:cubicBezTo>
                  <a:cubicBezTo>
                    <a:pt x="6916" y="5754"/>
                    <a:pt x="6776" y="7012"/>
                    <a:pt x="6498" y="8209"/>
                  </a:cubicBezTo>
                  <a:cubicBezTo>
                    <a:pt x="6219" y="9405"/>
                    <a:pt x="5801" y="10541"/>
                    <a:pt x="5313" y="11660"/>
                  </a:cubicBezTo>
                  <a:cubicBezTo>
                    <a:pt x="4825" y="12780"/>
                    <a:pt x="4268" y="13885"/>
                    <a:pt x="3780" y="14897"/>
                  </a:cubicBezTo>
                  <a:cubicBezTo>
                    <a:pt x="3293" y="15910"/>
                    <a:pt x="2874" y="16830"/>
                    <a:pt x="2387" y="17735"/>
                  </a:cubicBezTo>
                  <a:cubicBezTo>
                    <a:pt x="1899" y="18641"/>
                    <a:pt x="1342" y="19530"/>
                    <a:pt x="923" y="20098"/>
                  </a:cubicBezTo>
                  <a:cubicBezTo>
                    <a:pt x="505" y="20666"/>
                    <a:pt x="227" y="20911"/>
                    <a:pt x="87" y="21110"/>
                  </a:cubicBezTo>
                  <a:cubicBezTo>
                    <a:pt x="-52" y="21310"/>
                    <a:pt x="-52" y="21463"/>
                    <a:pt x="296" y="21525"/>
                  </a:cubicBezTo>
                  <a:cubicBezTo>
                    <a:pt x="645" y="21586"/>
                    <a:pt x="1342" y="21555"/>
                    <a:pt x="3293" y="21433"/>
                  </a:cubicBezTo>
                  <a:cubicBezTo>
                    <a:pt x="5243" y="21310"/>
                    <a:pt x="8449" y="21095"/>
                    <a:pt x="10400" y="21018"/>
                  </a:cubicBezTo>
                  <a:cubicBezTo>
                    <a:pt x="12351" y="20942"/>
                    <a:pt x="13047" y="21003"/>
                    <a:pt x="13744" y="210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3929051" y="4262671"/>
              <a:ext cx="106443" cy="359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4" h="21307" fill="norm" stroke="1" extrusionOk="0">
                  <a:moveTo>
                    <a:pt x="4503" y="8557"/>
                  </a:moveTo>
                  <a:cubicBezTo>
                    <a:pt x="5725" y="12324"/>
                    <a:pt x="6948" y="16092"/>
                    <a:pt x="7559" y="18352"/>
                  </a:cubicBezTo>
                  <a:cubicBezTo>
                    <a:pt x="8170" y="20613"/>
                    <a:pt x="8170" y="21366"/>
                    <a:pt x="7967" y="21303"/>
                  </a:cubicBezTo>
                  <a:cubicBezTo>
                    <a:pt x="7763" y="21240"/>
                    <a:pt x="7355" y="20361"/>
                    <a:pt x="5929" y="17724"/>
                  </a:cubicBezTo>
                  <a:cubicBezTo>
                    <a:pt x="4503" y="15087"/>
                    <a:pt x="2057" y="10692"/>
                    <a:pt x="835" y="7615"/>
                  </a:cubicBezTo>
                  <a:cubicBezTo>
                    <a:pt x="-388" y="4538"/>
                    <a:pt x="-388" y="2780"/>
                    <a:pt x="1650" y="1587"/>
                  </a:cubicBezTo>
                  <a:cubicBezTo>
                    <a:pt x="3687" y="394"/>
                    <a:pt x="7763" y="-234"/>
                    <a:pt x="11635" y="80"/>
                  </a:cubicBezTo>
                  <a:cubicBezTo>
                    <a:pt x="15506" y="394"/>
                    <a:pt x="19174" y="1650"/>
                    <a:pt x="20193" y="3282"/>
                  </a:cubicBezTo>
                  <a:cubicBezTo>
                    <a:pt x="21212" y="4915"/>
                    <a:pt x="19582" y="6924"/>
                    <a:pt x="16321" y="8243"/>
                  </a:cubicBezTo>
                  <a:cubicBezTo>
                    <a:pt x="13061" y="9561"/>
                    <a:pt x="8170" y="10189"/>
                    <a:pt x="3280" y="10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4054026" y="4506297"/>
              <a:ext cx="88910" cy="148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308" fill="norm" stroke="1" extrusionOk="0">
                  <a:moveTo>
                    <a:pt x="21100" y="4880"/>
                  </a:moveTo>
                  <a:cubicBezTo>
                    <a:pt x="20598" y="3359"/>
                    <a:pt x="20095" y="1838"/>
                    <a:pt x="18588" y="925"/>
                  </a:cubicBezTo>
                  <a:cubicBezTo>
                    <a:pt x="17081" y="12"/>
                    <a:pt x="14570" y="-292"/>
                    <a:pt x="12309" y="316"/>
                  </a:cubicBezTo>
                  <a:cubicBezTo>
                    <a:pt x="10049" y="925"/>
                    <a:pt x="8040" y="2446"/>
                    <a:pt x="5779" y="5184"/>
                  </a:cubicBezTo>
                  <a:cubicBezTo>
                    <a:pt x="3519" y="7922"/>
                    <a:pt x="1007" y="11877"/>
                    <a:pt x="253" y="14615"/>
                  </a:cubicBezTo>
                  <a:cubicBezTo>
                    <a:pt x="-500" y="17353"/>
                    <a:pt x="505" y="18874"/>
                    <a:pt x="2263" y="19787"/>
                  </a:cubicBezTo>
                  <a:cubicBezTo>
                    <a:pt x="4021" y="20700"/>
                    <a:pt x="6533" y="21004"/>
                    <a:pt x="9044" y="21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4203918" y="4527597"/>
              <a:ext cx="129518" cy="120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219" fill="norm" stroke="1" extrusionOk="0">
                  <a:moveTo>
                    <a:pt x="11912" y="4460"/>
                  </a:moveTo>
                  <a:cubicBezTo>
                    <a:pt x="11563" y="2598"/>
                    <a:pt x="11215" y="736"/>
                    <a:pt x="10170" y="178"/>
                  </a:cubicBezTo>
                  <a:cubicBezTo>
                    <a:pt x="9124" y="-381"/>
                    <a:pt x="7383" y="364"/>
                    <a:pt x="5641" y="2598"/>
                  </a:cubicBezTo>
                  <a:cubicBezTo>
                    <a:pt x="3899" y="4833"/>
                    <a:pt x="2157" y="8557"/>
                    <a:pt x="1112" y="11536"/>
                  </a:cubicBezTo>
                  <a:cubicBezTo>
                    <a:pt x="66" y="14516"/>
                    <a:pt x="-282" y="16750"/>
                    <a:pt x="241" y="18426"/>
                  </a:cubicBezTo>
                  <a:cubicBezTo>
                    <a:pt x="763" y="20102"/>
                    <a:pt x="2157" y="21219"/>
                    <a:pt x="5815" y="21219"/>
                  </a:cubicBezTo>
                  <a:cubicBezTo>
                    <a:pt x="9473" y="21219"/>
                    <a:pt x="15395" y="20102"/>
                    <a:pt x="21318" y="18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4928218" y="4120668"/>
              <a:ext cx="106650" cy="412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1378" fill="norm" stroke="1" extrusionOk="0">
                  <a:moveTo>
                    <a:pt x="415" y="10551"/>
                  </a:moveTo>
                  <a:cubicBezTo>
                    <a:pt x="1246" y="13511"/>
                    <a:pt x="2077" y="16471"/>
                    <a:pt x="2492" y="18390"/>
                  </a:cubicBezTo>
                  <a:cubicBezTo>
                    <a:pt x="2908" y="20309"/>
                    <a:pt x="2908" y="21186"/>
                    <a:pt x="2700" y="21351"/>
                  </a:cubicBezTo>
                  <a:cubicBezTo>
                    <a:pt x="2492" y="21515"/>
                    <a:pt x="2077" y="20967"/>
                    <a:pt x="1454" y="18390"/>
                  </a:cubicBezTo>
                  <a:cubicBezTo>
                    <a:pt x="831" y="15813"/>
                    <a:pt x="0" y="11208"/>
                    <a:pt x="0" y="7974"/>
                  </a:cubicBezTo>
                  <a:cubicBezTo>
                    <a:pt x="0" y="4739"/>
                    <a:pt x="831" y="2875"/>
                    <a:pt x="1869" y="1724"/>
                  </a:cubicBezTo>
                  <a:cubicBezTo>
                    <a:pt x="2908" y="573"/>
                    <a:pt x="4154" y="134"/>
                    <a:pt x="5815" y="25"/>
                  </a:cubicBezTo>
                  <a:cubicBezTo>
                    <a:pt x="7477" y="-85"/>
                    <a:pt x="9554" y="134"/>
                    <a:pt x="12669" y="1340"/>
                  </a:cubicBezTo>
                  <a:cubicBezTo>
                    <a:pt x="15785" y="2546"/>
                    <a:pt x="19938" y="4739"/>
                    <a:pt x="20769" y="6384"/>
                  </a:cubicBezTo>
                  <a:cubicBezTo>
                    <a:pt x="21600" y="8029"/>
                    <a:pt x="19108" y="9125"/>
                    <a:pt x="15369" y="9783"/>
                  </a:cubicBezTo>
                  <a:cubicBezTo>
                    <a:pt x="11631" y="10441"/>
                    <a:pt x="6646" y="10660"/>
                    <a:pt x="1662" y="108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5037074" y="4480730"/>
              <a:ext cx="96462" cy="148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332" fill="norm" stroke="1" extrusionOk="0">
                  <a:moveTo>
                    <a:pt x="20944" y="3078"/>
                  </a:moveTo>
                  <a:cubicBezTo>
                    <a:pt x="19565" y="1862"/>
                    <a:pt x="18187" y="645"/>
                    <a:pt x="16348" y="188"/>
                  </a:cubicBezTo>
                  <a:cubicBezTo>
                    <a:pt x="14510" y="-268"/>
                    <a:pt x="12212" y="36"/>
                    <a:pt x="9225" y="1862"/>
                  </a:cubicBezTo>
                  <a:cubicBezTo>
                    <a:pt x="6238" y="3687"/>
                    <a:pt x="2561" y="7033"/>
                    <a:pt x="953" y="10228"/>
                  </a:cubicBezTo>
                  <a:cubicBezTo>
                    <a:pt x="-656" y="13422"/>
                    <a:pt x="-196" y="16464"/>
                    <a:pt x="2101" y="18290"/>
                  </a:cubicBezTo>
                  <a:cubicBezTo>
                    <a:pt x="4399" y="20115"/>
                    <a:pt x="8535" y="20724"/>
                    <a:pt x="12672" y="21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5171635" y="4449270"/>
              <a:ext cx="101601" cy="224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21600" y="2621"/>
                  </a:moveTo>
                  <a:cubicBezTo>
                    <a:pt x="20700" y="1612"/>
                    <a:pt x="19800" y="602"/>
                    <a:pt x="18225" y="199"/>
                  </a:cubicBezTo>
                  <a:cubicBezTo>
                    <a:pt x="16650" y="-205"/>
                    <a:pt x="14400" y="-3"/>
                    <a:pt x="11700" y="905"/>
                  </a:cubicBezTo>
                  <a:cubicBezTo>
                    <a:pt x="9000" y="1814"/>
                    <a:pt x="5850" y="3429"/>
                    <a:pt x="4275" y="4842"/>
                  </a:cubicBezTo>
                  <a:cubicBezTo>
                    <a:pt x="2700" y="6255"/>
                    <a:pt x="2700" y="7466"/>
                    <a:pt x="3825" y="8374"/>
                  </a:cubicBezTo>
                  <a:cubicBezTo>
                    <a:pt x="4950" y="9283"/>
                    <a:pt x="7200" y="9888"/>
                    <a:pt x="9900" y="10999"/>
                  </a:cubicBezTo>
                  <a:cubicBezTo>
                    <a:pt x="12600" y="12109"/>
                    <a:pt x="15750" y="13724"/>
                    <a:pt x="15525" y="15339"/>
                  </a:cubicBezTo>
                  <a:cubicBezTo>
                    <a:pt x="15300" y="16954"/>
                    <a:pt x="11700" y="18569"/>
                    <a:pt x="8550" y="19578"/>
                  </a:cubicBezTo>
                  <a:cubicBezTo>
                    <a:pt x="5400" y="20588"/>
                    <a:pt x="2700" y="20991"/>
                    <a:pt x="0" y="21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4063290" y="5101065"/>
              <a:ext cx="108204" cy="449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4" h="21457" fill="norm" stroke="1" extrusionOk="0">
                  <a:moveTo>
                    <a:pt x="4331" y="9594"/>
                  </a:moveTo>
                  <a:cubicBezTo>
                    <a:pt x="3923" y="11915"/>
                    <a:pt x="3516" y="14237"/>
                    <a:pt x="3312" y="16054"/>
                  </a:cubicBezTo>
                  <a:cubicBezTo>
                    <a:pt x="3108" y="17870"/>
                    <a:pt x="3108" y="19183"/>
                    <a:pt x="3108" y="20091"/>
                  </a:cubicBezTo>
                  <a:cubicBezTo>
                    <a:pt x="3108" y="20999"/>
                    <a:pt x="3108" y="21504"/>
                    <a:pt x="2905" y="21454"/>
                  </a:cubicBezTo>
                  <a:cubicBezTo>
                    <a:pt x="2701" y="21403"/>
                    <a:pt x="2293" y="20797"/>
                    <a:pt x="1682" y="18728"/>
                  </a:cubicBezTo>
                  <a:cubicBezTo>
                    <a:pt x="1071" y="16659"/>
                    <a:pt x="256" y="13126"/>
                    <a:pt x="52" y="9997"/>
                  </a:cubicBezTo>
                  <a:cubicBezTo>
                    <a:pt x="-152" y="6868"/>
                    <a:pt x="256" y="4143"/>
                    <a:pt x="1071" y="2528"/>
                  </a:cubicBezTo>
                  <a:cubicBezTo>
                    <a:pt x="1886" y="913"/>
                    <a:pt x="3108" y="409"/>
                    <a:pt x="4739" y="156"/>
                  </a:cubicBezTo>
                  <a:cubicBezTo>
                    <a:pt x="6369" y="-96"/>
                    <a:pt x="8406" y="-96"/>
                    <a:pt x="11259" y="560"/>
                  </a:cubicBezTo>
                  <a:cubicBezTo>
                    <a:pt x="14112" y="1216"/>
                    <a:pt x="17780" y="2528"/>
                    <a:pt x="19614" y="4042"/>
                  </a:cubicBezTo>
                  <a:cubicBezTo>
                    <a:pt x="21448" y="5556"/>
                    <a:pt x="21448" y="7272"/>
                    <a:pt x="17984" y="8786"/>
                  </a:cubicBezTo>
                  <a:cubicBezTo>
                    <a:pt x="14520" y="10300"/>
                    <a:pt x="7591" y="11612"/>
                    <a:pt x="663" y="12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4167453" y="5398508"/>
              <a:ext cx="77083" cy="183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301" fill="norm" stroke="1" extrusionOk="0">
                  <a:moveTo>
                    <a:pt x="20700" y="2092"/>
                  </a:moveTo>
                  <a:cubicBezTo>
                    <a:pt x="18426" y="1356"/>
                    <a:pt x="16153" y="619"/>
                    <a:pt x="12742" y="251"/>
                  </a:cubicBezTo>
                  <a:cubicBezTo>
                    <a:pt x="9332" y="-117"/>
                    <a:pt x="4784" y="-117"/>
                    <a:pt x="2226" y="497"/>
                  </a:cubicBezTo>
                  <a:cubicBezTo>
                    <a:pt x="-332" y="1110"/>
                    <a:pt x="-900" y="2338"/>
                    <a:pt x="1658" y="4547"/>
                  </a:cubicBezTo>
                  <a:cubicBezTo>
                    <a:pt x="4216" y="6756"/>
                    <a:pt x="9900" y="9947"/>
                    <a:pt x="13311" y="12156"/>
                  </a:cubicBezTo>
                  <a:cubicBezTo>
                    <a:pt x="16721" y="14365"/>
                    <a:pt x="17858" y="15592"/>
                    <a:pt x="18426" y="16819"/>
                  </a:cubicBezTo>
                  <a:cubicBezTo>
                    <a:pt x="18995" y="18047"/>
                    <a:pt x="18995" y="19274"/>
                    <a:pt x="17289" y="20133"/>
                  </a:cubicBezTo>
                  <a:cubicBezTo>
                    <a:pt x="15584" y="20992"/>
                    <a:pt x="12174" y="21483"/>
                    <a:pt x="9332" y="21238"/>
                  </a:cubicBezTo>
                  <a:cubicBezTo>
                    <a:pt x="6489" y="20992"/>
                    <a:pt x="4216" y="20010"/>
                    <a:pt x="1942" y="190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4282647" y="5436544"/>
              <a:ext cx="120639" cy="157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6" h="21471" fill="norm" stroke="1" extrusionOk="0">
                  <a:moveTo>
                    <a:pt x="14276" y="2463"/>
                  </a:moveTo>
                  <a:cubicBezTo>
                    <a:pt x="13178" y="1311"/>
                    <a:pt x="12080" y="159"/>
                    <a:pt x="10798" y="15"/>
                  </a:cubicBezTo>
                  <a:cubicBezTo>
                    <a:pt x="9517" y="-129"/>
                    <a:pt x="8052" y="735"/>
                    <a:pt x="6222" y="2463"/>
                  </a:cubicBezTo>
                  <a:cubicBezTo>
                    <a:pt x="4391" y="4191"/>
                    <a:pt x="2195" y="6783"/>
                    <a:pt x="913" y="9087"/>
                  </a:cubicBezTo>
                  <a:cubicBezTo>
                    <a:pt x="-368" y="11391"/>
                    <a:pt x="-734" y="13407"/>
                    <a:pt x="2744" y="15423"/>
                  </a:cubicBezTo>
                  <a:cubicBezTo>
                    <a:pt x="6222" y="17439"/>
                    <a:pt x="13544" y="19455"/>
                    <a:pt x="20866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4994924" y="5110864"/>
              <a:ext cx="124265" cy="419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8" h="21296" fill="norm" stroke="1" extrusionOk="0">
                  <a:moveTo>
                    <a:pt x="6192" y="10361"/>
                  </a:moveTo>
                  <a:cubicBezTo>
                    <a:pt x="5838" y="13693"/>
                    <a:pt x="5484" y="17024"/>
                    <a:pt x="4952" y="18958"/>
                  </a:cubicBezTo>
                  <a:cubicBezTo>
                    <a:pt x="4421" y="20893"/>
                    <a:pt x="3713" y="21430"/>
                    <a:pt x="2828" y="21269"/>
                  </a:cubicBezTo>
                  <a:cubicBezTo>
                    <a:pt x="1943" y="21108"/>
                    <a:pt x="880" y="20248"/>
                    <a:pt x="349" y="17884"/>
                  </a:cubicBezTo>
                  <a:cubicBezTo>
                    <a:pt x="-182" y="15520"/>
                    <a:pt x="-182" y="11651"/>
                    <a:pt x="880" y="8427"/>
                  </a:cubicBezTo>
                  <a:cubicBezTo>
                    <a:pt x="1943" y="5203"/>
                    <a:pt x="4067" y="2624"/>
                    <a:pt x="6192" y="1281"/>
                  </a:cubicBezTo>
                  <a:cubicBezTo>
                    <a:pt x="8316" y="-63"/>
                    <a:pt x="10441" y="-170"/>
                    <a:pt x="13097" y="152"/>
                  </a:cubicBezTo>
                  <a:cubicBezTo>
                    <a:pt x="15752" y="475"/>
                    <a:pt x="18939" y="1227"/>
                    <a:pt x="20179" y="2463"/>
                  </a:cubicBezTo>
                  <a:cubicBezTo>
                    <a:pt x="21418" y="3699"/>
                    <a:pt x="20710" y="5418"/>
                    <a:pt x="18585" y="6600"/>
                  </a:cubicBezTo>
                  <a:cubicBezTo>
                    <a:pt x="16461" y="7782"/>
                    <a:pt x="12920" y="8427"/>
                    <a:pt x="9379" y="90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5138372" y="5363232"/>
              <a:ext cx="96764" cy="148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353" fill="norm" stroke="1" extrusionOk="0">
                  <a:moveTo>
                    <a:pt x="21009" y="3099"/>
                  </a:moveTo>
                  <a:cubicBezTo>
                    <a:pt x="16873" y="1883"/>
                    <a:pt x="12737" y="666"/>
                    <a:pt x="9060" y="209"/>
                  </a:cubicBezTo>
                  <a:cubicBezTo>
                    <a:pt x="5383" y="-247"/>
                    <a:pt x="2166" y="57"/>
                    <a:pt x="788" y="970"/>
                  </a:cubicBezTo>
                  <a:cubicBezTo>
                    <a:pt x="-591" y="1883"/>
                    <a:pt x="-131" y="3404"/>
                    <a:pt x="1937" y="5077"/>
                  </a:cubicBezTo>
                  <a:cubicBezTo>
                    <a:pt x="4005" y="6750"/>
                    <a:pt x="7681" y="8576"/>
                    <a:pt x="10669" y="10401"/>
                  </a:cubicBezTo>
                  <a:cubicBezTo>
                    <a:pt x="13656" y="12226"/>
                    <a:pt x="15954" y="14052"/>
                    <a:pt x="17103" y="15725"/>
                  </a:cubicBezTo>
                  <a:cubicBezTo>
                    <a:pt x="18252" y="17398"/>
                    <a:pt x="18252" y="18919"/>
                    <a:pt x="15724" y="19832"/>
                  </a:cubicBezTo>
                  <a:cubicBezTo>
                    <a:pt x="13196" y="20745"/>
                    <a:pt x="8141" y="21049"/>
                    <a:pt x="3086" y="21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5289020" y="5361103"/>
              <a:ext cx="53196" cy="169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5" h="21117" fill="norm" stroke="1" extrusionOk="0">
                  <a:moveTo>
                    <a:pt x="10834" y="4529"/>
                  </a:moveTo>
                  <a:cubicBezTo>
                    <a:pt x="13234" y="3476"/>
                    <a:pt x="15634" y="2422"/>
                    <a:pt x="15234" y="1500"/>
                  </a:cubicBezTo>
                  <a:cubicBezTo>
                    <a:pt x="14834" y="578"/>
                    <a:pt x="11634" y="-212"/>
                    <a:pt x="8034" y="51"/>
                  </a:cubicBezTo>
                  <a:cubicBezTo>
                    <a:pt x="4434" y="315"/>
                    <a:pt x="434" y="1632"/>
                    <a:pt x="34" y="2817"/>
                  </a:cubicBezTo>
                  <a:cubicBezTo>
                    <a:pt x="-366" y="4003"/>
                    <a:pt x="2834" y="5056"/>
                    <a:pt x="7234" y="6505"/>
                  </a:cubicBezTo>
                  <a:cubicBezTo>
                    <a:pt x="11634" y="7954"/>
                    <a:pt x="17234" y="9798"/>
                    <a:pt x="19234" y="12168"/>
                  </a:cubicBezTo>
                  <a:cubicBezTo>
                    <a:pt x="21234" y="14539"/>
                    <a:pt x="19634" y="17437"/>
                    <a:pt x="16034" y="19149"/>
                  </a:cubicBezTo>
                  <a:cubicBezTo>
                    <a:pt x="12434" y="20861"/>
                    <a:pt x="6834" y="21388"/>
                    <a:pt x="4034" y="20993"/>
                  </a:cubicBezTo>
                  <a:cubicBezTo>
                    <a:pt x="1234" y="20598"/>
                    <a:pt x="1234" y="19281"/>
                    <a:pt x="1234" y="17700"/>
                  </a:cubicBezTo>
                  <a:cubicBezTo>
                    <a:pt x="1234" y="16120"/>
                    <a:pt x="1234" y="14276"/>
                    <a:pt x="1234" y="12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5393885" y="4313061"/>
              <a:ext cx="299852" cy="1343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550" fill="norm" stroke="1" extrusionOk="0">
                  <a:moveTo>
                    <a:pt x="0" y="792"/>
                  </a:moveTo>
                  <a:cubicBezTo>
                    <a:pt x="0" y="622"/>
                    <a:pt x="0" y="452"/>
                    <a:pt x="302" y="317"/>
                  </a:cubicBezTo>
                  <a:cubicBezTo>
                    <a:pt x="604" y="181"/>
                    <a:pt x="1208" y="79"/>
                    <a:pt x="3097" y="28"/>
                  </a:cubicBezTo>
                  <a:cubicBezTo>
                    <a:pt x="4985" y="-23"/>
                    <a:pt x="8157" y="-23"/>
                    <a:pt x="10951" y="181"/>
                  </a:cubicBezTo>
                  <a:cubicBezTo>
                    <a:pt x="13745" y="385"/>
                    <a:pt x="16162" y="792"/>
                    <a:pt x="17446" y="1403"/>
                  </a:cubicBezTo>
                  <a:cubicBezTo>
                    <a:pt x="18730" y="2015"/>
                    <a:pt x="18881" y="2830"/>
                    <a:pt x="18730" y="3798"/>
                  </a:cubicBezTo>
                  <a:cubicBezTo>
                    <a:pt x="18579" y="4766"/>
                    <a:pt x="18126" y="5886"/>
                    <a:pt x="17824" y="7041"/>
                  </a:cubicBezTo>
                  <a:cubicBezTo>
                    <a:pt x="17522" y="8196"/>
                    <a:pt x="17371" y="9385"/>
                    <a:pt x="17295" y="10709"/>
                  </a:cubicBezTo>
                  <a:cubicBezTo>
                    <a:pt x="17220" y="12034"/>
                    <a:pt x="17220" y="13494"/>
                    <a:pt x="17446" y="14768"/>
                  </a:cubicBezTo>
                  <a:cubicBezTo>
                    <a:pt x="17673" y="16041"/>
                    <a:pt x="18126" y="17128"/>
                    <a:pt x="18881" y="18096"/>
                  </a:cubicBezTo>
                  <a:cubicBezTo>
                    <a:pt x="19636" y="19064"/>
                    <a:pt x="20694" y="19913"/>
                    <a:pt x="21147" y="20439"/>
                  </a:cubicBezTo>
                  <a:cubicBezTo>
                    <a:pt x="21600" y="20966"/>
                    <a:pt x="21449" y="21169"/>
                    <a:pt x="20618" y="21322"/>
                  </a:cubicBezTo>
                  <a:cubicBezTo>
                    <a:pt x="19787" y="21475"/>
                    <a:pt x="18277" y="21577"/>
                    <a:pt x="16313" y="21543"/>
                  </a:cubicBezTo>
                  <a:cubicBezTo>
                    <a:pt x="14350" y="21509"/>
                    <a:pt x="11933" y="21339"/>
                    <a:pt x="9516" y="211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5889185" y="4806950"/>
              <a:ext cx="2603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5939985" y="4978399"/>
              <a:ext cx="2413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6643681" y="4325358"/>
              <a:ext cx="261505" cy="670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513" fill="norm" stroke="1" extrusionOk="0">
                  <a:moveTo>
                    <a:pt x="21349" y="1802"/>
                  </a:moveTo>
                  <a:cubicBezTo>
                    <a:pt x="21176" y="1394"/>
                    <a:pt x="21003" y="987"/>
                    <a:pt x="20571" y="681"/>
                  </a:cubicBezTo>
                  <a:cubicBezTo>
                    <a:pt x="20139" y="376"/>
                    <a:pt x="19448" y="172"/>
                    <a:pt x="17807" y="70"/>
                  </a:cubicBezTo>
                  <a:cubicBezTo>
                    <a:pt x="16165" y="-32"/>
                    <a:pt x="13573" y="-32"/>
                    <a:pt x="10981" y="138"/>
                  </a:cubicBezTo>
                  <a:cubicBezTo>
                    <a:pt x="8389" y="308"/>
                    <a:pt x="5797" y="647"/>
                    <a:pt x="3810" y="1157"/>
                  </a:cubicBezTo>
                  <a:cubicBezTo>
                    <a:pt x="1823" y="1666"/>
                    <a:pt x="440" y="2345"/>
                    <a:pt x="95" y="3772"/>
                  </a:cubicBezTo>
                  <a:cubicBezTo>
                    <a:pt x="-251" y="5198"/>
                    <a:pt x="440" y="7372"/>
                    <a:pt x="786" y="9647"/>
                  </a:cubicBezTo>
                  <a:cubicBezTo>
                    <a:pt x="1131" y="11923"/>
                    <a:pt x="1131" y="14300"/>
                    <a:pt x="959" y="16100"/>
                  </a:cubicBezTo>
                  <a:cubicBezTo>
                    <a:pt x="786" y="17900"/>
                    <a:pt x="440" y="19123"/>
                    <a:pt x="267" y="19938"/>
                  </a:cubicBezTo>
                  <a:cubicBezTo>
                    <a:pt x="95" y="20753"/>
                    <a:pt x="95" y="21160"/>
                    <a:pt x="613" y="21364"/>
                  </a:cubicBezTo>
                  <a:cubicBezTo>
                    <a:pt x="1131" y="21568"/>
                    <a:pt x="2168" y="21568"/>
                    <a:pt x="4847" y="21330"/>
                  </a:cubicBezTo>
                  <a:cubicBezTo>
                    <a:pt x="7525" y="21093"/>
                    <a:pt x="11845" y="20617"/>
                    <a:pt x="16165" y="201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6979389" y="4507950"/>
              <a:ext cx="332197" cy="277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255" fill="norm" stroke="1" extrusionOk="0">
                  <a:moveTo>
                    <a:pt x="128" y="2965"/>
                  </a:moveTo>
                  <a:cubicBezTo>
                    <a:pt x="-8" y="1991"/>
                    <a:pt x="-145" y="1016"/>
                    <a:pt x="333" y="448"/>
                  </a:cubicBezTo>
                  <a:cubicBezTo>
                    <a:pt x="812" y="-121"/>
                    <a:pt x="1906" y="-283"/>
                    <a:pt x="3546" y="773"/>
                  </a:cubicBezTo>
                  <a:cubicBezTo>
                    <a:pt x="5187" y="1828"/>
                    <a:pt x="7374" y="4102"/>
                    <a:pt x="8468" y="7025"/>
                  </a:cubicBezTo>
                  <a:cubicBezTo>
                    <a:pt x="9561" y="9949"/>
                    <a:pt x="9561" y="13522"/>
                    <a:pt x="9014" y="15958"/>
                  </a:cubicBezTo>
                  <a:cubicBezTo>
                    <a:pt x="8468" y="18394"/>
                    <a:pt x="7374" y="19693"/>
                    <a:pt x="6485" y="20424"/>
                  </a:cubicBezTo>
                  <a:cubicBezTo>
                    <a:pt x="5597" y="21155"/>
                    <a:pt x="4913" y="21317"/>
                    <a:pt x="4230" y="21236"/>
                  </a:cubicBezTo>
                  <a:cubicBezTo>
                    <a:pt x="3546" y="21155"/>
                    <a:pt x="2863" y="20830"/>
                    <a:pt x="2521" y="20180"/>
                  </a:cubicBezTo>
                  <a:cubicBezTo>
                    <a:pt x="2179" y="19531"/>
                    <a:pt x="2179" y="18556"/>
                    <a:pt x="3409" y="16282"/>
                  </a:cubicBezTo>
                  <a:cubicBezTo>
                    <a:pt x="4640" y="14009"/>
                    <a:pt x="7101" y="10436"/>
                    <a:pt x="8878" y="8081"/>
                  </a:cubicBezTo>
                  <a:cubicBezTo>
                    <a:pt x="10655" y="5726"/>
                    <a:pt x="11749" y="4589"/>
                    <a:pt x="12706" y="3371"/>
                  </a:cubicBezTo>
                  <a:cubicBezTo>
                    <a:pt x="13663" y="2153"/>
                    <a:pt x="14483" y="854"/>
                    <a:pt x="14551" y="448"/>
                  </a:cubicBezTo>
                  <a:cubicBezTo>
                    <a:pt x="14620" y="42"/>
                    <a:pt x="13936" y="529"/>
                    <a:pt x="12979" y="2072"/>
                  </a:cubicBezTo>
                  <a:cubicBezTo>
                    <a:pt x="12022" y="3615"/>
                    <a:pt x="10792" y="6213"/>
                    <a:pt x="10177" y="8406"/>
                  </a:cubicBezTo>
                  <a:cubicBezTo>
                    <a:pt x="9561" y="10598"/>
                    <a:pt x="9561" y="12385"/>
                    <a:pt x="10518" y="13765"/>
                  </a:cubicBezTo>
                  <a:cubicBezTo>
                    <a:pt x="11475" y="15146"/>
                    <a:pt x="13389" y="16120"/>
                    <a:pt x="15371" y="16201"/>
                  </a:cubicBezTo>
                  <a:cubicBezTo>
                    <a:pt x="17354" y="16282"/>
                    <a:pt x="19404" y="15470"/>
                    <a:pt x="21455" y="146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1526735" y="5070656"/>
              <a:ext cx="1024467" cy="85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0" y="21291"/>
                  </a:moveTo>
                  <a:cubicBezTo>
                    <a:pt x="1919" y="20764"/>
                    <a:pt x="3838" y="20237"/>
                    <a:pt x="5579" y="19184"/>
                  </a:cubicBezTo>
                  <a:cubicBezTo>
                    <a:pt x="7319" y="18130"/>
                    <a:pt x="8881" y="16550"/>
                    <a:pt x="10443" y="15232"/>
                  </a:cubicBezTo>
                  <a:cubicBezTo>
                    <a:pt x="12005" y="13915"/>
                    <a:pt x="13567" y="12862"/>
                    <a:pt x="15062" y="11545"/>
                  </a:cubicBezTo>
                  <a:cubicBezTo>
                    <a:pt x="16557" y="10228"/>
                    <a:pt x="17985" y="8647"/>
                    <a:pt x="18989" y="7330"/>
                  </a:cubicBezTo>
                  <a:cubicBezTo>
                    <a:pt x="19993" y="6013"/>
                    <a:pt x="20574" y="4959"/>
                    <a:pt x="20975" y="3642"/>
                  </a:cubicBezTo>
                  <a:cubicBezTo>
                    <a:pt x="21377" y="2325"/>
                    <a:pt x="21600" y="745"/>
                    <a:pt x="21600" y="218"/>
                  </a:cubicBezTo>
                  <a:cubicBezTo>
                    <a:pt x="21600" y="-309"/>
                    <a:pt x="21377" y="218"/>
                    <a:pt x="21154" y="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3755585" y="4521199"/>
              <a:ext cx="114301" cy="1155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1345"/>
                    <a:pt x="7200" y="2690"/>
                    <a:pt x="9000" y="4154"/>
                  </a:cubicBezTo>
                  <a:cubicBezTo>
                    <a:pt x="10800" y="5618"/>
                    <a:pt x="10800" y="7200"/>
                    <a:pt x="11200" y="8624"/>
                  </a:cubicBezTo>
                  <a:cubicBezTo>
                    <a:pt x="11600" y="10048"/>
                    <a:pt x="12400" y="11314"/>
                    <a:pt x="13000" y="12738"/>
                  </a:cubicBezTo>
                  <a:cubicBezTo>
                    <a:pt x="13600" y="14163"/>
                    <a:pt x="14000" y="15745"/>
                    <a:pt x="14200" y="17149"/>
                  </a:cubicBezTo>
                  <a:cubicBezTo>
                    <a:pt x="14400" y="18554"/>
                    <a:pt x="14400" y="19780"/>
                    <a:pt x="14800" y="20492"/>
                  </a:cubicBezTo>
                  <a:cubicBezTo>
                    <a:pt x="15200" y="21204"/>
                    <a:pt x="16000" y="21402"/>
                    <a:pt x="17200" y="21501"/>
                  </a:cubicBezTo>
                  <a:cubicBezTo>
                    <a:pt x="18400" y="21600"/>
                    <a:pt x="200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7305169" y="4719751"/>
              <a:ext cx="146117" cy="180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1" h="21398" fill="norm" stroke="1" extrusionOk="0">
                  <a:moveTo>
                    <a:pt x="18263" y="1305"/>
                  </a:moveTo>
                  <a:cubicBezTo>
                    <a:pt x="17046" y="551"/>
                    <a:pt x="15829" y="-202"/>
                    <a:pt x="14460" y="49"/>
                  </a:cubicBezTo>
                  <a:cubicBezTo>
                    <a:pt x="13091" y="300"/>
                    <a:pt x="11570" y="1556"/>
                    <a:pt x="9136" y="4193"/>
                  </a:cubicBezTo>
                  <a:cubicBezTo>
                    <a:pt x="6702" y="6831"/>
                    <a:pt x="3356" y="10849"/>
                    <a:pt x="1531" y="13612"/>
                  </a:cubicBezTo>
                  <a:cubicBezTo>
                    <a:pt x="-295" y="16375"/>
                    <a:pt x="-599" y="17882"/>
                    <a:pt x="1226" y="19138"/>
                  </a:cubicBezTo>
                  <a:cubicBezTo>
                    <a:pt x="3052" y="20393"/>
                    <a:pt x="7007" y="21398"/>
                    <a:pt x="10657" y="21398"/>
                  </a:cubicBezTo>
                  <a:cubicBezTo>
                    <a:pt x="14308" y="21398"/>
                    <a:pt x="17655" y="20393"/>
                    <a:pt x="21001" y="19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7419535" y="4254500"/>
              <a:ext cx="635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1431485" y="4257856"/>
              <a:ext cx="1352551" cy="47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0" fill="norm" stroke="1" extrusionOk="0">
                  <a:moveTo>
                    <a:pt x="0" y="21050"/>
                  </a:moveTo>
                  <a:cubicBezTo>
                    <a:pt x="372" y="18233"/>
                    <a:pt x="744" y="15415"/>
                    <a:pt x="1639" y="14007"/>
                  </a:cubicBezTo>
                  <a:cubicBezTo>
                    <a:pt x="2535" y="12598"/>
                    <a:pt x="3955" y="12598"/>
                    <a:pt x="5324" y="12128"/>
                  </a:cubicBezTo>
                  <a:cubicBezTo>
                    <a:pt x="6693" y="11659"/>
                    <a:pt x="8011" y="10720"/>
                    <a:pt x="9296" y="9780"/>
                  </a:cubicBezTo>
                  <a:cubicBezTo>
                    <a:pt x="10580" y="8841"/>
                    <a:pt x="11831" y="7902"/>
                    <a:pt x="13132" y="7433"/>
                  </a:cubicBezTo>
                  <a:cubicBezTo>
                    <a:pt x="14434" y="6963"/>
                    <a:pt x="15786" y="6963"/>
                    <a:pt x="17020" y="5554"/>
                  </a:cubicBezTo>
                  <a:cubicBezTo>
                    <a:pt x="18254" y="4146"/>
                    <a:pt x="19369" y="1328"/>
                    <a:pt x="20113" y="389"/>
                  </a:cubicBezTo>
                  <a:cubicBezTo>
                    <a:pt x="20856" y="-550"/>
                    <a:pt x="21228" y="389"/>
                    <a:pt x="21600" y="1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5476435" y="4305300"/>
              <a:ext cx="32314" cy="149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1600" fill="norm" stroke="1" extrusionOk="0">
                  <a:moveTo>
                    <a:pt x="8100" y="0"/>
                  </a:moveTo>
                  <a:cubicBezTo>
                    <a:pt x="6750" y="1164"/>
                    <a:pt x="5400" y="2329"/>
                    <a:pt x="5400" y="3539"/>
                  </a:cubicBezTo>
                  <a:cubicBezTo>
                    <a:pt x="5400" y="4749"/>
                    <a:pt x="6750" y="6005"/>
                    <a:pt x="8775" y="7108"/>
                  </a:cubicBezTo>
                  <a:cubicBezTo>
                    <a:pt x="10800" y="8211"/>
                    <a:pt x="13500" y="9161"/>
                    <a:pt x="16200" y="10249"/>
                  </a:cubicBezTo>
                  <a:cubicBezTo>
                    <a:pt x="18900" y="11336"/>
                    <a:pt x="21600" y="12562"/>
                    <a:pt x="20250" y="13803"/>
                  </a:cubicBezTo>
                  <a:cubicBezTo>
                    <a:pt x="18900" y="15043"/>
                    <a:pt x="13500" y="16300"/>
                    <a:pt x="10125" y="17372"/>
                  </a:cubicBezTo>
                  <a:cubicBezTo>
                    <a:pt x="6750" y="18444"/>
                    <a:pt x="5400" y="19333"/>
                    <a:pt x="4050" y="20007"/>
                  </a:cubicBezTo>
                  <a:cubicBezTo>
                    <a:pt x="2700" y="20681"/>
                    <a:pt x="1350" y="211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7927535" y="4492428"/>
              <a:ext cx="304801" cy="297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1" fill="norm" stroke="1" extrusionOk="0">
                  <a:moveTo>
                    <a:pt x="0" y="3412"/>
                  </a:moveTo>
                  <a:cubicBezTo>
                    <a:pt x="750" y="2204"/>
                    <a:pt x="1500" y="995"/>
                    <a:pt x="2625" y="391"/>
                  </a:cubicBezTo>
                  <a:cubicBezTo>
                    <a:pt x="3750" y="-213"/>
                    <a:pt x="5250" y="-213"/>
                    <a:pt x="6825" y="1071"/>
                  </a:cubicBezTo>
                  <a:cubicBezTo>
                    <a:pt x="8400" y="2355"/>
                    <a:pt x="10050" y="4923"/>
                    <a:pt x="10950" y="7642"/>
                  </a:cubicBezTo>
                  <a:cubicBezTo>
                    <a:pt x="11850" y="10360"/>
                    <a:pt x="12000" y="13230"/>
                    <a:pt x="11775" y="15270"/>
                  </a:cubicBezTo>
                  <a:cubicBezTo>
                    <a:pt x="11550" y="17309"/>
                    <a:pt x="10950" y="18517"/>
                    <a:pt x="10275" y="19423"/>
                  </a:cubicBezTo>
                  <a:cubicBezTo>
                    <a:pt x="9600" y="20330"/>
                    <a:pt x="8850" y="20934"/>
                    <a:pt x="8100" y="21160"/>
                  </a:cubicBezTo>
                  <a:cubicBezTo>
                    <a:pt x="7350" y="21387"/>
                    <a:pt x="6600" y="21236"/>
                    <a:pt x="6225" y="20632"/>
                  </a:cubicBezTo>
                  <a:cubicBezTo>
                    <a:pt x="5850" y="20028"/>
                    <a:pt x="5850" y="18970"/>
                    <a:pt x="7050" y="16931"/>
                  </a:cubicBezTo>
                  <a:cubicBezTo>
                    <a:pt x="8250" y="14892"/>
                    <a:pt x="10650" y="11871"/>
                    <a:pt x="12600" y="9756"/>
                  </a:cubicBezTo>
                  <a:cubicBezTo>
                    <a:pt x="14550" y="7642"/>
                    <a:pt x="16050" y="6433"/>
                    <a:pt x="17100" y="5602"/>
                  </a:cubicBezTo>
                  <a:cubicBezTo>
                    <a:pt x="18150" y="4772"/>
                    <a:pt x="18750" y="4318"/>
                    <a:pt x="19275" y="3790"/>
                  </a:cubicBezTo>
                  <a:cubicBezTo>
                    <a:pt x="19800" y="3261"/>
                    <a:pt x="20250" y="2657"/>
                    <a:pt x="20025" y="2581"/>
                  </a:cubicBezTo>
                  <a:cubicBezTo>
                    <a:pt x="19800" y="2506"/>
                    <a:pt x="18900" y="2959"/>
                    <a:pt x="17775" y="4923"/>
                  </a:cubicBezTo>
                  <a:cubicBezTo>
                    <a:pt x="16650" y="6886"/>
                    <a:pt x="15300" y="10360"/>
                    <a:pt x="15150" y="12928"/>
                  </a:cubicBezTo>
                  <a:cubicBezTo>
                    <a:pt x="15000" y="15496"/>
                    <a:pt x="16050" y="17158"/>
                    <a:pt x="17325" y="18366"/>
                  </a:cubicBezTo>
                  <a:cubicBezTo>
                    <a:pt x="18600" y="19574"/>
                    <a:pt x="20100" y="20330"/>
                    <a:pt x="21600" y="21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8378385" y="4721489"/>
              <a:ext cx="107951" cy="174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248" fill="norm" stroke="1" extrusionOk="0">
                  <a:moveTo>
                    <a:pt x="21185" y="1896"/>
                  </a:moveTo>
                  <a:cubicBezTo>
                    <a:pt x="16616" y="1125"/>
                    <a:pt x="12047" y="353"/>
                    <a:pt x="8723" y="96"/>
                  </a:cubicBezTo>
                  <a:cubicBezTo>
                    <a:pt x="5400" y="-161"/>
                    <a:pt x="3323" y="96"/>
                    <a:pt x="1870" y="868"/>
                  </a:cubicBezTo>
                  <a:cubicBezTo>
                    <a:pt x="416" y="1639"/>
                    <a:pt x="-415" y="2925"/>
                    <a:pt x="1662" y="4982"/>
                  </a:cubicBezTo>
                  <a:cubicBezTo>
                    <a:pt x="3739" y="7039"/>
                    <a:pt x="8723" y="9868"/>
                    <a:pt x="12047" y="11925"/>
                  </a:cubicBezTo>
                  <a:cubicBezTo>
                    <a:pt x="15370" y="13982"/>
                    <a:pt x="17031" y="15268"/>
                    <a:pt x="17654" y="16553"/>
                  </a:cubicBezTo>
                  <a:cubicBezTo>
                    <a:pt x="18277" y="17839"/>
                    <a:pt x="17862" y="19125"/>
                    <a:pt x="15370" y="20025"/>
                  </a:cubicBezTo>
                  <a:cubicBezTo>
                    <a:pt x="12877" y="20925"/>
                    <a:pt x="8308" y="21439"/>
                    <a:pt x="5400" y="21182"/>
                  </a:cubicBezTo>
                  <a:cubicBezTo>
                    <a:pt x="2493" y="20925"/>
                    <a:pt x="1247" y="19896"/>
                    <a:pt x="0" y="18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8511735" y="4318000"/>
              <a:ext cx="1" cy="2159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8613335" y="4147448"/>
              <a:ext cx="220805" cy="983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580" fill="norm" stroke="1" extrusionOk="0">
                  <a:moveTo>
                    <a:pt x="1851" y="1652"/>
                  </a:moveTo>
                  <a:cubicBezTo>
                    <a:pt x="2263" y="1420"/>
                    <a:pt x="2674" y="1188"/>
                    <a:pt x="4731" y="909"/>
                  </a:cubicBezTo>
                  <a:cubicBezTo>
                    <a:pt x="6789" y="630"/>
                    <a:pt x="10491" y="305"/>
                    <a:pt x="13063" y="143"/>
                  </a:cubicBezTo>
                  <a:cubicBezTo>
                    <a:pt x="15634" y="-20"/>
                    <a:pt x="17074" y="-20"/>
                    <a:pt x="18309" y="26"/>
                  </a:cubicBezTo>
                  <a:cubicBezTo>
                    <a:pt x="19543" y="73"/>
                    <a:pt x="20571" y="166"/>
                    <a:pt x="21086" y="375"/>
                  </a:cubicBezTo>
                  <a:cubicBezTo>
                    <a:pt x="21600" y="584"/>
                    <a:pt x="21600" y="909"/>
                    <a:pt x="20983" y="1977"/>
                  </a:cubicBezTo>
                  <a:cubicBezTo>
                    <a:pt x="20366" y="3046"/>
                    <a:pt x="19131" y="4857"/>
                    <a:pt x="18103" y="6530"/>
                  </a:cubicBezTo>
                  <a:cubicBezTo>
                    <a:pt x="17074" y="8202"/>
                    <a:pt x="16251" y="9735"/>
                    <a:pt x="15737" y="11361"/>
                  </a:cubicBezTo>
                  <a:cubicBezTo>
                    <a:pt x="15223" y="12986"/>
                    <a:pt x="15017" y="14705"/>
                    <a:pt x="15223" y="16168"/>
                  </a:cubicBezTo>
                  <a:cubicBezTo>
                    <a:pt x="15429" y="17632"/>
                    <a:pt x="16046" y="18839"/>
                    <a:pt x="16560" y="19675"/>
                  </a:cubicBezTo>
                  <a:cubicBezTo>
                    <a:pt x="17074" y="20512"/>
                    <a:pt x="17486" y="20976"/>
                    <a:pt x="17177" y="21208"/>
                  </a:cubicBezTo>
                  <a:cubicBezTo>
                    <a:pt x="16869" y="21441"/>
                    <a:pt x="15840" y="21441"/>
                    <a:pt x="12857" y="21464"/>
                  </a:cubicBezTo>
                  <a:cubicBezTo>
                    <a:pt x="9874" y="21487"/>
                    <a:pt x="4937" y="21534"/>
                    <a:pt x="0" y="21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-1" y="6308208"/>
              <a:ext cx="157781" cy="401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0921" fill="norm" stroke="1" extrusionOk="0">
                  <a:moveTo>
                    <a:pt x="362" y="11433"/>
                  </a:moveTo>
                  <a:cubicBezTo>
                    <a:pt x="362" y="14629"/>
                    <a:pt x="362" y="17825"/>
                    <a:pt x="362" y="19533"/>
                  </a:cubicBezTo>
                  <a:cubicBezTo>
                    <a:pt x="362" y="21242"/>
                    <a:pt x="362" y="21462"/>
                    <a:pt x="222" y="19699"/>
                  </a:cubicBezTo>
                  <a:cubicBezTo>
                    <a:pt x="82" y="17935"/>
                    <a:pt x="-199" y="14189"/>
                    <a:pt x="222" y="10993"/>
                  </a:cubicBezTo>
                  <a:cubicBezTo>
                    <a:pt x="643" y="7797"/>
                    <a:pt x="1765" y="5152"/>
                    <a:pt x="3307" y="3389"/>
                  </a:cubicBezTo>
                  <a:cubicBezTo>
                    <a:pt x="4850" y="1625"/>
                    <a:pt x="6814" y="744"/>
                    <a:pt x="8497" y="303"/>
                  </a:cubicBezTo>
                  <a:cubicBezTo>
                    <a:pt x="10180" y="-138"/>
                    <a:pt x="11583" y="-138"/>
                    <a:pt x="13687" y="578"/>
                  </a:cubicBezTo>
                  <a:cubicBezTo>
                    <a:pt x="15791" y="1295"/>
                    <a:pt x="18596" y="2727"/>
                    <a:pt x="19998" y="3829"/>
                  </a:cubicBezTo>
                  <a:cubicBezTo>
                    <a:pt x="21401" y="4931"/>
                    <a:pt x="21401" y="5703"/>
                    <a:pt x="18456" y="6640"/>
                  </a:cubicBezTo>
                  <a:cubicBezTo>
                    <a:pt x="15510" y="7576"/>
                    <a:pt x="9619" y="8678"/>
                    <a:pt x="6113" y="9395"/>
                  </a:cubicBezTo>
                  <a:cubicBezTo>
                    <a:pt x="2606" y="10111"/>
                    <a:pt x="1484" y="10442"/>
                    <a:pt x="362" y="107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114645" y="6609374"/>
              <a:ext cx="110341" cy="172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200" fill="norm" stroke="1" extrusionOk="0">
                  <a:moveTo>
                    <a:pt x="21245" y="5586"/>
                  </a:moveTo>
                  <a:cubicBezTo>
                    <a:pt x="20837" y="3504"/>
                    <a:pt x="20430" y="1422"/>
                    <a:pt x="19003" y="511"/>
                  </a:cubicBezTo>
                  <a:cubicBezTo>
                    <a:pt x="17577" y="-400"/>
                    <a:pt x="15132" y="-140"/>
                    <a:pt x="11871" y="1682"/>
                  </a:cubicBezTo>
                  <a:cubicBezTo>
                    <a:pt x="8611" y="3504"/>
                    <a:pt x="4536" y="6887"/>
                    <a:pt x="2294" y="9880"/>
                  </a:cubicBezTo>
                  <a:cubicBezTo>
                    <a:pt x="53" y="12872"/>
                    <a:pt x="-355" y="15475"/>
                    <a:pt x="256" y="17296"/>
                  </a:cubicBezTo>
                  <a:cubicBezTo>
                    <a:pt x="868" y="19118"/>
                    <a:pt x="2498" y="20159"/>
                    <a:pt x="5351" y="20680"/>
                  </a:cubicBezTo>
                  <a:cubicBezTo>
                    <a:pt x="8203" y="21200"/>
                    <a:pt x="12279" y="21200"/>
                    <a:pt x="16354" y="21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307535" y="6614182"/>
              <a:ext cx="69851" cy="176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2" fill="norm" stroke="1" extrusionOk="0">
                  <a:moveTo>
                    <a:pt x="21600" y="4066"/>
                  </a:moveTo>
                  <a:cubicBezTo>
                    <a:pt x="21600" y="2810"/>
                    <a:pt x="21600" y="1554"/>
                    <a:pt x="19964" y="801"/>
                  </a:cubicBezTo>
                  <a:cubicBezTo>
                    <a:pt x="18327" y="47"/>
                    <a:pt x="15055" y="-204"/>
                    <a:pt x="11455" y="173"/>
                  </a:cubicBezTo>
                  <a:cubicBezTo>
                    <a:pt x="7855" y="549"/>
                    <a:pt x="3927" y="1554"/>
                    <a:pt x="2618" y="3563"/>
                  </a:cubicBezTo>
                  <a:cubicBezTo>
                    <a:pt x="1309" y="5573"/>
                    <a:pt x="2618" y="8587"/>
                    <a:pt x="4909" y="10345"/>
                  </a:cubicBezTo>
                  <a:cubicBezTo>
                    <a:pt x="7200" y="12103"/>
                    <a:pt x="10473" y="12605"/>
                    <a:pt x="13418" y="13359"/>
                  </a:cubicBezTo>
                  <a:cubicBezTo>
                    <a:pt x="16364" y="14112"/>
                    <a:pt x="18982" y="15117"/>
                    <a:pt x="18000" y="16624"/>
                  </a:cubicBezTo>
                  <a:cubicBezTo>
                    <a:pt x="17018" y="18131"/>
                    <a:pt x="12436" y="20140"/>
                    <a:pt x="8836" y="20768"/>
                  </a:cubicBezTo>
                  <a:cubicBezTo>
                    <a:pt x="5236" y="21396"/>
                    <a:pt x="2618" y="20643"/>
                    <a:pt x="0" y="198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472635" y="6515100"/>
              <a:ext cx="146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485335" y="6616700"/>
              <a:ext cx="1079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764735" y="6400800"/>
              <a:ext cx="3810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4186"/>
                    <a:pt x="9600" y="8372"/>
                    <a:pt x="6000" y="11972"/>
                  </a:cubicBezTo>
                  <a:cubicBezTo>
                    <a:pt x="2400" y="15572"/>
                    <a:pt x="1200" y="185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929835" y="6521450"/>
              <a:ext cx="1587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68" y="14400"/>
                    <a:pt x="6336" y="7200"/>
                    <a:pt x="9936" y="3600"/>
                  </a:cubicBezTo>
                  <a:cubicBezTo>
                    <a:pt x="13536" y="0"/>
                    <a:pt x="1756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1209235" y="6263216"/>
              <a:ext cx="162711" cy="367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542" fill="norm" stroke="1" extrusionOk="0">
                  <a:moveTo>
                    <a:pt x="2492" y="11793"/>
                  </a:moveTo>
                  <a:cubicBezTo>
                    <a:pt x="1662" y="13283"/>
                    <a:pt x="831" y="14772"/>
                    <a:pt x="415" y="16200"/>
                  </a:cubicBezTo>
                  <a:cubicBezTo>
                    <a:pt x="0" y="17628"/>
                    <a:pt x="0" y="18993"/>
                    <a:pt x="0" y="19986"/>
                  </a:cubicBezTo>
                  <a:cubicBezTo>
                    <a:pt x="0" y="20979"/>
                    <a:pt x="0" y="21600"/>
                    <a:pt x="277" y="21538"/>
                  </a:cubicBezTo>
                  <a:cubicBezTo>
                    <a:pt x="554" y="21476"/>
                    <a:pt x="1108" y="20731"/>
                    <a:pt x="2492" y="18186"/>
                  </a:cubicBezTo>
                  <a:cubicBezTo>
                    <a:pt x="3877" y="15641"/>
                    <a:pt x="6092" y="11297"/>
                    <a:pt x="8169" y="8131"/>
                  </a:cubicBezTo>
                  <a:cubicBezTo>
                    <a:pt x="10246" y="4966"/>
                    <a:pt x="12185" y="2979"/>
                    <a:pt x="13708" y="1738"/>
                  </a:cubicBezTo>
                  <a:cubicBezTo>
                    <a:pt x="15231" y="497"/>
                    <a:pt x="16338" y="0"/>
                    <a:pt x="17585" y="0"/>
                  </a:cubicBezTo>
                  <a:cubicBezTo>
                    <a:pt x="18831" y="0"/>
                    <a:pt x="20215" y="497"/>
                    <a:pt x="20908" y="1241"/>
                  </a:cubicBezTo>
                  <a:cubicBezTo>
                    <a:pt x="21600" y="1986"/>
                    <a:pt x="21600" y="2979"/>
                    <a:pt x="18692" y="4407"/>
                  </a:cubicBezTo>
                  <a:cubicBezTo>
                    <a:pt x="15785" y="5834"/>
                    <a:pt x="9969" y="7697"/>
                    <a:pt x="4154" y="9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1325122" y="6496050"/>
              <a:ext cx="112714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600" fill="norm" stroke="1" extrusionOk="0">
                  <a:moveTo>
                    <a:pt x="21300" y="0"/>
                  </a:moveTo>
                  <a:cubicBezTo>
                    <a:pt x="16500" y="0"/>
                    <a:pt x="11700" y="0"/>
                    <a:pt x="8100" y="2035"/>
                  </a:cubicBezTo>
                  <a:cubicBezTo>
                    <a:pt x="4500" y="4070"/>
                    <a:pt x="2100" y="8139"/>
                    <a:pt x="900" y="11426"/>
                  </a:cubicBezTo>
                  <a:cubicBezTo>
                    <a:pt x="-300" y="14713"/>
                    <a:pt x="-300" y="17217"/>
                    <a:pt x="900" y="18783"/>
                  </a:cubicBezTo>
                  <a:cubicBezTo>
                    <a:pt x="2100" y="20348"/>
                    <a:pt x="4500" y="20974"/>
                    <a:pt x="69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1462109" y="6527236"/>
              <a:ext cx="90027" cy="127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340" fill="norm" stroke="1" extrusionOk="0">
                  <a:moveTo>
                    <a:pt x="17934" y="1156"/>
                  </a:moveTo>
                  <a:cubicBezTo>
                    <a:pt x="14988" y="448"/>
                    <a:pt x="12043" y="-260"/>
                    <a:pt x="9588" y="94"/>
                  </a:cubicBezTo>
                  <a:cubicBezTo>
                    <a:pt x="7134" y="448"/>
                    <a:pt x="5170" y="1865"/>
                    <a:pt x="3206" y="4166"/>
                  </a:cubicBezTo>
                  <a:cubicBezTo>
                    <a:pt x="1243" y="6468"/>
                    <a:pt x="-721" y="9655"/>
                    <a:pt x="261" y="12488"/>
                  </a:cubicBezTo>
                  <a:cubicBezTo>
                    <a:pt x="1243" y="15320"/>
                    <a:pt x="5170" y="17799"/>
                    <a:pt x="9097" y="19215"/>
                  </a:cubicBezTo>
                  <a:cubicBezTo>
                    <a:pt x="13024" y="20632"/>
                    <a:pt x="16952" y="20986"/>
                    <a:pt x="20879" y="21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136935" y="6993034"/>
              <a:ext cx="132104" cy="273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5" h="20537" fill="norm" stroke="1" extrusionOk="0">
                  <a:moveTo>
                    <a:pt x="1832" y="10833"/>
                  </a:moveTo>
                  <a:cubicBezTo>
                    <a:pt x="1177" y="16074"/>
                    <a:pt x="523" y="21315"/>
                    <a:pt x="195" y="20441"/>
                  </a:cubicBezTo>
                  <a:cubicBezTo>
                    <a:pt x="-132" y="19568"/>
                    <a:pt x="-132" y="12580"/>
                    <a:pt x="850" y="8212"/>
                  </a:cubicBezTo>
                  <a:cubicBezTo>
                    <a:pt x="1832" y="3844"/>
                    <a:pt x="3795" y="2097"/>
                    <a:pt x="6741" y="1065"/>
                  </a:cubicBezTo>
                  <a:cubicBezTo>
                    <a:pt x="9686" y="33"/>
                    <a:pt x="13613" y="-285"/>
                    <a:pt x="16559" y="271"/>
                  </a:cubicBezTo>
                  <a:cubicBezTo>
                    <a:pt x="19504" y="827"/>
                    <a:pt x="21468" y="2256"/>
                    <a:pt x="19832" y="4083"/>
                  </a:cubicBezTo>
                  <a:cubicBezTo>
                    <a:pt x="18195" y="5909"/>
                    <a:pt x="12959" y="8133"/>
                    <a:pt x="9850" y="9562"/>
                  </a:cubicBezTo>
                  <a:cubicBezTo>
                    <a:pt x="6741" y="10991"/>
                    <a:pt x="5759" y="11627"/>
                    <a:pt x="4777" y="12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305018" y="7156450"/>
              <a:ext cx="85068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600" fill="norm" stroke="1" extrusionOk="0">
                  <a:moveTo>
                    <a:pt x="21173" y="0"/>
                  </a:moveTo>
                  <a:cubicBezTo>
                    <a:pt x="15905" y="758"/>
                    <a:pt x="10636" y="1516"/>
                    <a:pt x="6949" y="2463"/>
                  </a:cubicBezTo>
                  <a:cubicBezTo>
                    <a:pt x="3261" y="3411"/>
                    <a:pt x="1153" y="4547"/>
                    <a:pt x="363" y="6063"/>
                  </a:cubicBezTo>
                  <a:cubicBezTo>
                    <a:pt x="-427" y="7579"/>
                    <a:pt x="100" y="9474"/>
                    <a:pt x="1680" y="10989"/>
                  </a:cubicBezTo>
                  <a:cubicBezTo>
                    <a:pt x="3261" y="12505"/>
                    <a:pt x="5895" y="13642"/>
                    <a:pt x="7739" y="15158"/>
                  </a:cubicBezTo>
                  <a:cubicBezTo>
                    <a:pt x="9583" y="16674"/>
                    <a:pt x="10636" y="18568"/>
                    <a:pt x="9583" y="19705"/>
                  </a:cubicBezTo>
                  <a:cubicBezTo>
                    <a:pt x="8529" y="20842"/>
                    <a:pt x="5368" y="21221"/>
                    <a:pt x="22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439771" y="7157609"/>
              <a:ext cx="77315" cy="132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2" h="21079" fill="norm" stroke="1" extrusionOk="0">
                  <a:moveTo>
                    <a:pt x="20762" y="2852"/>
                  </a:moveTo>
                  <a:cubicBezTo>
                    <a:pt x="18488" y="1840"/>
                    <a:pt x="16215" y="827"/>
                    <a:pt x="13373" y="321"/>
                  </a:cubicBezTo>
                  <a:cubicBezTo>
                    <a:pt x="10530" y="-185"/>
                    <a:pt x="7120" y="-185"/>
                    <a:pt x="4278" y="996"/>
                  </a:cubicBezTo>
                  <a:cubicBezTo>
                    <a:pt x="1436" y="2177"/>
                    <a:pt x="-838" y="4540"/>
                    <a:pt x="299" y="6565"/>
                  </a:cubicBezTo>
                  <a:cubicBezTo>
                    <a:pt x="1436" y="8590"/>
                    <a:pt x="5983" y="10277"/>
                    <a:pt x="9394" y="11627"/>
                  </a:cubicBezTo>
                  <a:cubicBezTo>
                    <a:pt x="12804" y="12977"/>
                    <a:pt x="15078" y="13990"/>
                    <a:pt x="16215" y="15340"/>
                  </a:cubicBezTo>
                  <a:cubicBezTo>
                    <a:pt x="17351" y="16690"/>
                    <a:pt x="17351" y="18378"/>
                    <a:pt x="15078" y="19559"/>
                  </a:cubicBezTo>
                  <a:cubicBezTo>
                    <a:pt x="12804" y="20740"/>
                    <a:pt x="8257" y="21415"/>
                    <a:pt x="6267" y="20909"/>
                  </a:cubicBezTo>
                  <a:cubicBezTo>
                    <a:pt x="4278" y="20403"/>
                    <a:pt x="4846" y="18715"/>
                    <a:pt x="5415" y="170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631385" y="7099300"/>
              <a:ext cx="1143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00" y="10800"/>
                    <a:pt x="3200" y="0"/>
                    <a:pt x="6800" y="0"/>
                  </a:cubicBezTo>
                  <a:cubicBezTo>
                    <a:pt x="10400" y="0"/>
                    <a:pt x="160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656785" y="7188200"/>
              <a:ext cx="1143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910735" y="7035800"/>
              <a:ext cx="2545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4645"/>
                    <a:pt x="3363" y="9290"/>
                    <a:pt x="870" y="12890"/>
                  </a:cubicBezTo>
                  <a:cubicBezTo>
                    <a:pt x="-1622" y="16490"/>
                    <a:pt x="1701" y="19045"/>
                    <a:pt x="50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1025085" y="7124699"/>
              <a:ext cx="139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09" y="14400"/>
                    <a:pt x="2618" y="7200"/>
                    <a:pt x="6218" y="3600"/>
                  </a:cubicBezTo>
                  <a:cubicBezTo>
                    <a:pt x="9818" y="0"/>
                    <a:pt x="1570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1279811" y="6920980"/>
              <a:ext cx="134036" cy="275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4" h="21328" fill="norm" stroke="1" extrusionOk="0">
                  <a:moveTo>
                    <a:pt x="3815" y="8386"/>
                  </a:moveTo>
                  <a:cubicBezTo>
                    <a:pt x="2506" y="10022"/>
                    <a:pt x="1197" y="11659"/>
                    <a:pt x="543" y="13295"/>
                  </a:cubicBezTo>
                  <a:cubicBezTo>
                    <a:pt x="-112" y="14932"/>
                    <a:pt x="-112" y="16568"/>
                    <a:pt x="215" y="18122"/>
                  </a:cubicBezTo>
                  <a:cubicBezTo>
                    <a:pt x="543" y="19677"/>
                    <a:pt x="1197" y="21150"/>
                    <a:pt x="1524" y="21313"/>
                  </a:cubicBezTo>
                  <a:cubicBezTo>
                    <a:pt x="1852" y="21477"/>
                    <a:pt x="1852" y="20332"/>
                    <a:pt x="2506" y="17468"/>
                  </a:cubicBezTo>
                  <a:cubicBezTo>
                    <a:pt x="3161" y="14604"/>
                    <a:pt x="4470" y="10022"/>
                    <a:pt x="5943" y="6913"/>
                  </a:cubicBezTo>
                  <a:cubicBezTo>
                    <a:pt x="7415" y="3804"/>
                    <a:pt x="9052" y="2168"/>
                    <a:pt x="11343" y="1186"/>
                  </a:cubicBezTo>
                  <a:cubicBezTo>
                    <a:pt x="13633" y="204"/>
                    <a:pt x="16579" y="-123"/>
                    <a:pt x="18543" y="41"/>
                  </a:cubicBezTo>
                  <a:cubicBezTo>
                    <a:pt x="20506" y="204"/>
                    <a:pt x="21488" y="859"/>
                    <a:pt x="20015" y="2495"/>
                  </a:cubicBezTo>
                  <a:cubicBezTo>
                    <a:pt x="18543" y="4132"/>
                    <a:pt x="14615" y="6750"/>
                    <a:pt x="11670" y="8550"/>
                  </a:cubicBezTo>
                  <a:cubicBezTo>
                    <a:pt x="8724" y="10350"/>
                    <a:pt x="6761" y="11332"/>
                    <a:pt x="4797" y="12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1387035" y="7070972"/>
              <a:ext cx="76201" cy="129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21600" y="4662"/>
                  </a:moveTo>
                  <a:cubicBezTo>
                    <a:pt x="19800" y="3269"/>
                    <a:pt x="18000" y="1875"/>
                    <a:pt x="15600" y="1004"/>
                  </a:cubicBezTo>
                  <a:cubicBezTo>
                    <a:pt x="13200" y="133"/>
                    <a:pt x="10200" y="-215"/>
                    <a:pt x="7500" y="133"/>
                  </a:cubicBezTo>
                  <a:cubicBezTo>
                    <a:pt x="4800" y="482"/>
                    <a:pt x="2400" y="1527"/>
                    <a:pt x="2400" y="3617"/>
                  </a:cubicBezTo>
                  <a:cubicBezTo>
                    <a:pt x="2400" y="5708"/>
                    <a:pt x="4800" y="8843"/>
                    <a:pt x="6900" y="11456"/>
                  </a:cubicBezTo>
                  <a:cubicBezTo>
                    <a:pt x="9000" y="14069"/>
                    <a:pt x="10800" y="16159"/>
                    <a:pt x="9600" y="17727"/>
                  </a:cubicBezTo>
                  <a:cubicBezTo>
                    <a:pt x="8400" y="19295"/>
                    <a:pt x="4200" y="20340"/>
                    <a:pt x="0" y="21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1508634" y="7095812"/>
              <a:ext cx="157802" cy="143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177" fill="norm" stroke="1" extrusionOk="0">
                  <a:moveTo>
                    <a:pt x="17151" y="1455"/>
                  </a:moveTo>
                  <a:cubicBezTo>
                    <a:pt x="15135" y="516"/>
                    <a:pt x="13119" y="-423"/>
                    <a:pt x="10671" y="203"/>
                  </a:cubicBezTo>
                  <a:cubicBezTo>
                    <a:pt x="8223" y="829"/>
                    <a:pt x="5343" y="3020"/>
                    <a:pt x="3327" y="5525"/>
                  </a:cubicBezTo>
                  <a:cubicBezTo>
                    <a:pt x="1311" y="8029"/>
                    <a:pt x="159" y="10847"/>
                    <a:pt x="15" y="12881"/>
                  </a:cubicBezTo>
                  <a:cubicBezTo>
                    <a:pt x="-129" y="14916"/>
                    <a:pt x="735" y="16168"/>
                    <a:pt x="4479" y="17420"/>
                  </a:cubicBezTo>
                  <a:cubicBezTo>
                    <a:pt x="8223" y="18673"/>
                    <a:pt x="14847" y="19925"/>
                    <a:pt x="21471" y="21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1164785" y="7653602"/>
              <a:ext cx="215901" cy="207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5" fill="norm" stroke="1" extrusionOk="0">
                  <a:moveTo>
                    <a:pt x="0" y="4995"/>
                  </a:moveTo>
                  <a:cubicBezTo>
                    <a:pt x="212" y="3915"/>
                    <a:pt x="424" y="2835"/>
                    <a:pt x="1059" y="2295"/>
                  </a:cubicBezTo>
                  <a:cubicBezTo>
                    <a:pt x="1694" y="1755"/>
                    <a:pt x="2753" y="1755"/>
                    <a:pt x="4447" y="2943"/>
                  </a:cubicBezTo>
                  <a:cubicBezTo>
                    <a:pt x="6141" y="4131"/>
                    <a:pt x="8471" y="6507"/>
                    <a:pt x="9635" y="8775"/>
                  </a:cubicBezTo>
                  <a:cubicBezTo>
                    <a:pt x="10800" y="11043"/>
                    <a:pt x="10800" y="13203"/>
                    <a:pt x="10059" y="15039"/>
                  </a:cubicBezTo>
                  <a:cubicBezTo>
                    <a:pt x="9318" y="16875"/>
                    <a:pt x="7835" y="18387"/>
                    <a:pt x="6353" y="19143"/>
                  </a:cubicBezTo>
                  <a:cubicBezTo>
                    <a:pt x="4871" y="19899"/>
                    <a:pt x="3388" y="19899"/>
                    <a:pt x="2859" y="19359"/>
                  </a:cubicBezTo>
                  <a:cubicBezTo>
                    <a:pt x="2329" y="18819"/>
                    <a:pt x="2753" y="17739"/>
                    <a:pt x="4976" y="15687"/>
                  </a:cubicBezTo>
                  <a:cubicBezTo>
                    <a:pt x="7200" y="13635"/>
                    <a:pt x="11224" y="10611"/>
                    <a:pt x="13659" y="8667"/>
                  </a:cubicBezTo>
                  <a:cubicBezTo>
                    <a:pt x="16094" y="6723"/>
                    <a:pt x="16941" y="5859"/>
                    <a:pt x="17788" y="4455"/>
                  </a:cubicBezTo>
                  <a:cubicBezTo>
                    <a:pt x="18635" y="3051"/>
                    <a:pt x="19482" y="1107"/>
                    <a:pt x="19376" y="351"/>
                  </a:cubicBezTo>
                  <a:cubicBezTo>
                    <a:pt x="19271" y="-405"/>
                    <a:pt x="18212" y="27"/>
                    <a:pt x="16835" y="1971"/>
                  </a:cubicBezTo>
                  <a:cubicBezTo>
                    <a:pt x="15459" y="3915"/>
                    <a:pt x="13765" y="7371"/>
                    <a:pt x="12918" y="9855"/>
                  </a:cubicBezTo>
                  <a:cubicBezTo>
                    <a:pt x="12071" y="12339"/>
                    <a:pt x="12071" y="13851"/>
                    <a:pt x="13659" y="15579"/>
                  </a:cubicBezTo>
                  <a:cubicBezTo>
                    <a:pt x="15247" y="17307"/>
                    <a:pt x="18424" y="19251"/>
                    <a:pt x="21600" y="211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1412435" y="7820357"/>
              <a:ext cx="114301" cy="193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21600" y="1724"/>
                  </a:moveTo>
                  <a:cubicBezTo>
                    <a:pt x="20000" y="1020"/>
                    <a:pt x="18400" y="316"/>
                    <a:pt x="16600" y="81"/>
                  </a:cubicBezTo>
                  <a:cubicBezTo>
                    <a:pt x="14800" y="-154"/>
                    <a:pt x="12800" y="81"/>
                    <a:pt x="10800" y="1372"/>
                  </a:cubicBezTo>
                  <a:cubicBezTo>
                    <a:pt x="8800" y="2663"/>
                    <a:pt x="6800" y="5011"/>
                    <a:pt x="6600" y="6537"/>
                  </a:cubicBezTo>
                  <a:cubicBezTo>
                    <a:pt x="6400" y="8063"/>
                    <a:pt x="8000" y="8768"/>
                    <a:pt x="9800" y="9472"/>
                  </a:cubicBezTo>
                  <a:cubicBezTo>
                    <a:pt x="11600" y="10176"/>
                    <a:pt x="13600" y="10881"/>
                    <a:pt x="15400" y="11937"/>
                  </a:cubicBezTo>
                  <a:cubicBezTo>
                    <a:pt x="17200" y="12994"/>
                    <a:pt x="18800" y="14403"/>
                    <a:pt x="16200" y="16046"/>
                  </a:cubicBezTo>
                  <a:cubicBezTo>
                    <a:pt x="13600" y="17689"/>
                    <a:pt x="6800" y="19568"/>
                    <a:pt x="0" y="2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1469585" y="7556500"/>
              <a:ext cx="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1448332" y="7423662"/>
              <a:ext cx="48961" cy="62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5" h="20735" fill="norm" stroke="1" extrusionOk="0">
                  <a:moveTo>
                    <a:pt x="13859" y="6103"/>
                  </a:moveTo>
                  <a:cubicBezTo>
                    <a:pt x="9539" y="5406"/>
                    <a:pt x="5219" y="4709"/>
                    <a:pt x="2627" y="6103"/>
                  </a:cubicBezTo>
                  <a:cubicBezTo>
                    <a:pt x="35" y="7496"/>
                    <a:pt x="-829" y="10980"/>
                    <a:pt x="899" y="13419"/>
                  </a:cubicBezTo>
                  <a:cubicBezTo>
                    <a:pt x="2627" y="15858"/>
                    <a:pt x="6947" y="17251"/>
                    <a:pt x="10403" y="16554"/>
                  </a:cubicBezTo>
                  <a:cubicBezTo>
                    <a:pt x="13859" y="15858"/>
                    <a:pt x="16451" y="13070"/>
                    <a:pt x="18179" y="9587"/>
                  </a:cubicBezTo>
                  <a:cubicBezTo>
                    <a:pt x="19907" y="6103"/>
                    <a:pt x="20771" y="1922"/>
                    <a:pt x="19043" y="529"/>
                  </a:cubicBezTo>
                  <a:cubicBezTo>
                    <a:pt x="17315" y="-865"/>
                    <a:pt x="12995" y="529"/>
                    <a:pt x="10835" y="4361"/>
                  </a:cubicBezTo>
                  <a:cubicBezTo>
                    <a:pt x="8675" y="8193"/>
                    <a:pt x="8675" y="14464"/>
                    <a:pt x="8675" y="207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1647385" y="7708849"/>
              <a:ext cx="127001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5024"/>
                  </a:moveTo>
                  <a:cubicBezTo>
                    <a:pt x="3600" y="1701"/>
                    <a:pt x="7200" y="-1622"/>
                    <a:pt x="10800" y="870"/>
                  </a:cubicBezTo>
                  <a:cubicBezTo>
                    <a:pt x="14400" y="3363"/>
                    <a:pt x="18000" y="11670"/>
                    <a:pt x="21600" y="19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1653735" y="7810500"/>
              <a:ext cx="889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2047435" y="7575550"/>
              <a:ext cx="4234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5268"/>
                    <a:pt x="21600" y="10537"/>
                    <a:pt x="21600" y="14137"/>
                  </a:cubicBezTo>
                  <a:cubicBezTo>
                    <a:pt x="21600" y="17737"/>
                    <a:pt x="10800" y="196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2174435" y="7721600"/>
              <a:ext cx="1714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33" y="14400"/>
                    <a:pt x="5867" y="7200"/>
                    <a:pt x="9467" y="3600"/>
                  </a:cubicBezTo>
                  <a:cubicBezTo>
                    <a:pt x="13067" y="0"/>
                    <a:pt x="1733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2466535" y="7571155"/>
              <a:ext cx="212814" cy="231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312" fill="norm" stroke="1" extrusionOk="0">
                  <a:moveTo>
                    <a:pt x="0" y="2155"/>
                  </a:moveTo>
                  <a:cubicBezTo>
                    <a:pt x="642" y="1377"/>
                    <a:pt x="1283" y="598"/>
                    <a:pt x="2139" y="209"/>
                  </a:cubicBezTo>
                  <a:cubicBezTo>
                    <a:pt x="2994" y="-180"/>
                    <a:pt x="4063" y="-180"/>
                    <a:pt x="5774" y="1571"/>
                  </a:cubicBezTo>
                  <a:cubicBezTo>
                    <a:pt x="7485" y="3323"/>
                    <a:pt x="9838" y="6825"/>
                    <a:pt x="10372" y="10036"/>
                  </a:cubicBezTo>
                  <a:cubicBezTo>
                    <a:pt x="10907" y="13247"/>
                    <a:pt x="9624" y="16166"/>
                    <a:pt x="8341" y="18015"/>
                  </a:cubicBezTo>
                  <a:cubicBezTo>
                    <a:pt x="7057" y="19863"/>
                    <a:pt x="5774" y="20642"/>
                    <a:pt x="4598" y="21031"/>
                  </a:cubicBezTo>
                  <a:cubicBezTo>
                    <a:pt x="3422" y="21420"/>
                    <a:pt x="2352" y="21420"/>
                    <a:pt x="1711" y="20934"/>
                  </a:cubicBezTo>
                  <a:cubicBezTo>
                    <a:pt x="1069" y="20447"/>
                    <a:pt x="855" y="19474"/>
                    <a:pt x="2566" y="17431"/>
                  </a:cubicBezTo>
                  <a:cubicBezTo>
                    <a:pt x="4277" y="15388"/>
                    <a:pt x="7913" y="12274"/>
                    <a:pt x="11121" y="9842"/>
                  </a:cubicBezTo>
                  <a:cubicBezTo>
                    <a:pt x="14329" y="7409"/>
                    <a:pt x="17109" y="5658"/>
                    <a:pt x="18927" y="4296"/>
                  </a:cubicBezTo>
                  <a:cubicBezTo>
                    <a:pt x="20745" y="2934"/>
                    <a:pt x="21600" y="1961"/>
                    <a:pt x="21493" y="1571"/>
                  </a:cubicBezTo>
                  <a:cubicBezTo>
                    <a:pt x="21386" y="1182"/>
                    <a:pt x="20317" y="1377"/>
                    <a:pt x="19034" y="2350"/>
                  </a:cubicBezTo>
                  <a:cubicBezTo>
                    <a:pt x="17750" y="3323"/>
                    <a:pt x="16253" y="5074"/>
                    <a:pt x="15398" y="7701"/>
                  </a:cubicBezTo>
                  <a:cubicBezTo>
                    <a:pt x="14543" y="10328"/>
                    <a:pt x="14329" y="13831"/>
                    <a:pt x="15184" y="16166"/>
                  </a:cubicBezTo>
                  <a:cubicBezTo>
                    <a:pt x="16040" y="18501"/>
                    <a:pt x="17964" y="19669"/>
                    <a:pt x="19889" y="208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2737035" y="7766049"/>
              <a:ext cx="123201" cy="77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353" fill="norm" stroke="1" extrusionOk="0">
                  <a:moveTo>
                    <a:pt x="15817" y="0"/>
                  </a:moveTo>
                  <a:cubicBezTo>
                    <a:pt x="12156" y="584"/>
                    <a:pt x="8495" y="1168"/>
                    <a:pt x="5933" y="2627"/>
                  </a:cubicBezTo>
                  <a:cubicBezTo>
                    <a:pt x="3370" y="4086"/>
                    <a:pt x="1906" y="6422"/>
                    <a:pt x="990" y="9049"/>
                  </a:cubicBezTo>
                  <a:cubicBezTo>
                    <a:pt x="75" y="11676"/>
                    <a:pt x="-291" y="14595"/>
                    <a:pt x="258" y="16930"/>
                  </a:cubicBezTo>
                  <a:cubicBezTo>
                    <a:pt x="807" y="19265"/>
                    <a:pt x="2272" y="21016"/>
                    <a:pt x="5933" y="21308"/>
                  </a:cubicBezTo>
                  <a:cubicBezTo>
                    <a:pt x="9594" y="21600"/>
                    <a:pt x="15451" y="20432"/>
                    <a:pt x="21309" y="19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2860235" y="7448550"/>
              <a:ext cx="2540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2847535" y="7407185"/>
              <a:ext cx="45669" cy="56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0622" fill="norm" stroke="1" extrusionOk="0">
                  <a:moveTo>
                    <a:pt x="11782" y="5818"/>
                  </a:moveTo>
                  <a:cubicBezTo>
                    <a:pt x="8836" y="2733"/>
                    <a:pt x="5891" y="-353"/>
                    <a:pt x="3927" y="33"/>
                  </a:cubicBezTo>
                  <a:cubicBezTo>
                    <a:pt x="1964" y="418"/>
                    <a:pt x="982" y="4276"/>
                    <a:pt x="491" y="8133"/>
                  </a:cubicBezTo>
                  <a:cubicBezTo>
                    <a:pt x="0" y="11990"/>
                    <a:pt x="0" y="15847"/>
                    <a:pt x="2455" y="18161"/>
                  </a:cubicBezTo>
                  <a:cubicBezTo>
                    <a:pt x="4909" y="20476"/>
                    <a:pt x="9818" y="21247"/>
                    <a:pt x="13745" y="20090"/>
                  </a:cubicBezTo>
                  <a:cubicBezTo>
                    <a:pt x="17673" y="18933"/>
                    <a:pt x="20618" y="15847"/>
                    <a:pt x="21109" y="12376"/>
                  </a:cubicBezTo>
                  <a:cubicBezTo>
                    <a:pt x="21600" y="8904"/>
                    <a:pt x="19636" y="5047"/>
                    <a:pt x="15709" y="3890"/>
                  </a:cubicBezTo>
                  <a:cubicBezTo>
                    <a:pt x="11782" y="2733"/>
                    <a:pt x="5891" y="4276"/>
                    <a:pt x="0" y="5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7111741" y="5047977"/>
              <a:ext cx="31388" cy="413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504" fill="norm" stroke="1" extrusionOk="0">
                  <a:moveTo>
                    <a:pt x="14059" y="1006"/>
                  </a:moveTo>
                  <a:cubicBezTo>
                    <a:pt x="15409" y="455"/>
                    <a:pt x="16759" y="-96"/>
                    <a:pt x="18109" y="14"/>
                  </a:cubicBezTo>
                  <a:cubicBezTo>
                    <a:pt x="19459" y="124"/>
                    <a:pt x="20809" y="896"/>
                    <a:pt x="19459" y="2935"/>
                  </a:cubicBezTo>
                  <a:cubicBezTo>
                    <a:pt x="18109" y="4973"/>
                    <a:pt x="14059" y="8280"/>
                    <a:pt x="10009" y="11255"/>
                  </a:cubicBezTo>
                  <a:cubicBezTo>
                    <a:pt x="5959" y="14231"/>
                    <a:pt x="1909" y="16875"/>
                    <a:pt x="559" y="18528"/>
                  </a:cubicBezTo>
                  <a:cubicBezTo>
                    <a:pt x="-791" y="20182"/>
                    <a:pt x="559" y="20843"/>
                    <a:pt x="1909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7024380" y="5411901"/>
              <a:ext cx="122106" cy="112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278" fill="norm" stroke="1" extrusionOk="0">
                  <a:moveTo>
                    <a:pt x="6841" y="2078"/>
                  </a:moveTo>
                  <a:cubicBezTo>
                    <a:pt x="4278" y="878"/>
                    <a:pt x="1716" y="-322"/>
                    <a:pt x="617" y="78"/>
                  </a:cubicBezTo>
                  <a:cubicBezTo>
                    <a:pt x="-481" y="478"/>
                    <a:pt x="-115" y="2478"/>
                    <a:pt x="1716" y="6078"/>
                  </a:cubicBezTo>
                  <a:cubicBezTo>
                    <a:pt x="3546" y="9678"/>
                    <a:pt x="6841" y="14878"/>
                    <a:pt x="10319" y="17678"/>
                  </a:cubicBezTo>
                  <a:cubicBezTo>
                    <a:pt x="13797" y="20478"/>
                    <a:pt x="17458" y="20878"/>
                    <a:pt x="21119" y="21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7108385" y="5467349"/>
              <a:ext cx="952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0"/>
                    <a:pt x="16800" y="0"/>
                    <a:pt x="13200" y="3600"/>
                  </a:cubicBezTo>
                  <a:cubicBezTo>
                    <a:pt x="9600" y="7200"/>
                    <a:pt x="48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6359085" y="5870485"/>
              <a:ext cx="285751" cy="252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1" fill="norm" stroke="1" extrusionOk="0">
                  <a:moveTo>
                    <a:pt x="0" y="1346"/>
                  </a:moveTo>
                  <a:cubicBezTo>
                    <a:pt x="960" y="632"/>
                    <a:pt x="1920" y="-82"/>
                    <a:pt x="3280" y="7"/>
                  </a:cubicBezTo>
                  <a:cubicBezTo>
                    <a:pt x="4640" y="97"/>
                    <a:pt x="6400" y="989"/>
                    <a:pt x="7200" y="3935"/>
                  </a:cubicBezTo>
                  <a:cubicBezTo>
                    <a:pt x="8000" y="6880"/>
                    <a:pt x="7840" y="11878"/>
                    <a:pt x="7280" y="15092"/>
                  </a:cubicBezTo>
                  <a:cubicBezTo>
                    <a:pt x="6720" y="18305"/>
                    <a:pt x="5760" y="19733"/>
                    <a:pt x="4880" y="20536"/>
                  </a:cubicBezTo>
                  <a:cubicBezTo>
                    <a:pt x="4000" y="21339"/>
                    <a:pt x="3200" y="21518"/>
                    <a:pt x="2800" y="21072"/>
                  </a:cubicBezTo>
                  <a:cubicBezTo>
                    <a:pt x="2400" y="20625"/>
                    <a:pt x="2400" y="19554"/>
                    <a:pt x="3680" y="17412"/>
                  </a:cubicBezTo>
                  <a:cubicBezTo>
                    <a:pt x="4960" y="15270"/>
                    <a:pt x="7520" y="12057"/>
                    <a:pt x="10080" y="9290"/>
                  </a:cubicBezTo>
                  <a:cubicBezTo>
                    <a:pt x="12640" y="6523"/>
                    <a:pt x="15200" y="4202"/>
                    <a:pt x="16800" y="2774"/>
                  </a:cubicBezTo>
                  <a:cubicBezTo>
                    <a:pt x="18400" y="1346"/>
                    <a:pt x="19040" y="811"/>
                    <a:pt x="18960" y="811"/>
                  </a:cubicBezTo>
                  <a:cubicBezTo>
                    <a:pt x="18880" y="811"/>
                    <a:pt x="18080" y="1346"/>
                    <a:pt x="17040" y="3310"/>
                  </a:cubicBezTo>
                  <a:cubicBezTo>
                    <a:pt x="16000" y="5273"/>
                    <a:pt x="14720" y="8665"/>
                    <a:pt x="14320" y="11164"/>
                  </a:cubicBezTo>
                  <a:cubicBezTo>
                    <a:pt x="13920" y="13663"/>
                    <a:pt x="14400" y="15270"/>
                    <a:pt x="15760" y="16430"/>
                  </a:cubicBezTo>
                  <a:cubicBezTo>
                    <a:pt x="17120" y="17591"/>
                    <a:pt x="19360" y="18305"/>
                    <a:pt x="21600" y="190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6726902" y="6032576"/>
              <a:ext cx="140184" cy="158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306" fill="norm" stroke="1" extrusionOk="0">
                  <a:moveTo>
                    <a:pt x="17225" y="3401"/>
                  </a:moveTo>
                  <a:cubicBezTo>
                    <a:pt x="17225" y="1980"/>
                    <a:pt x="17225" y="559"/>
                    <a:pt x="16431" y="132"/>
                  </a:cubicBezTo>
                  <a:cubicBezTo>
                    <a:pt x="15637" y="-294"/>
                    <a:pt x="14049" y="274"/>
                    <a:pt x="11190" y="2406"/>
                  </a:cubicBezTo>
                  <a:cubicBezTo>
                    <a:pt x="8331" y="4538"/>
                    <a:pt x="4202" y="8232"/>
                    <a:pt x="1978" y="10790"/>
                  </a:cubicBezTo>
                  <a:cubicBezTo>
                    <a:pt x="-245" y="13348"/>
                    <a:pt x="-563" y="14769"/>
                    <a:pt x="866" y="16332"/>
                  </a:cubicBezTo>
                  <a:cubicBezTo>
                    <a:pt x="2296" y="17895"/>
                    <a:pt x="5472" y="19601"/>
                    <a:pt x="9125" y="20453"/>
                  </a:cubicBezTo>
                  <a:cubicBezTo>
                    <a:pt x="12778" y="21306"/>
                    <a:pt x="16908" y="21306"/>
                    <a:pt x="21037" y="21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7127881" y="5767754"/>
              <a:ext cx="126555" cy="340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0" h="21477" fill="norm" stroke="1" extrusionOk="0">
                  <a:moveTo>
                    <a:pt x="19785" y="1877"/>
                  </a:moveTo>
                  <a:cubicBezTo>
                    <a:pt x="19436" y="1210"/>
                    <a:pt x="19088" y="544"/>
                    <a:pt x="17869" y="210"/>
                  </a:cubicBezTo>
                  <a:cubicBezTo>
                    <a:pt x="16649" y="-123"/>
                    <a:pt x="14559" y="-123"/>
                    <a:pt x="11772" y="677"/>
                  </a:cubicBezTo>
                  <a:cubicBezTo>
                    <a:pt x="8985" y="1477"/>
                    <a:pt x="5501" y="3077"/>
                    <a:pt x="3062" y="5544"/>
                  </a:cubicBezTo>
                  <a:cubicBezTo>
                    <a:pt x="624" y="8010"/>
                    <a:pt x="-770" y="11344"/>
                    <a:pt x="449" y="13877"/>
                  </a:cubicBezTo>
                  <a:cubicBezTo>
                    <a:pt x="1669" y="16410"/>
                    <a:pt x="5501" y="18144"/>
                    <a:pt x="9333" y="19277"/>
                  </a:cubicBezTo>
                  <a:cubicBezTo>
                    <a:pt x="13165" y="20410"/>
                    <a:pt x="16998" y="20944"/>
                    <a:pt x="20830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7384762" y="5715946"/>
              <a:ext cx="106035" cy="36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6" h="21484" fill="norm" stroke="1" extrusionOk="0">
                  <a:moveTo>
                    <a:pt x="3027" y="10175"/>
                  </a:moveTo>
                  <a:cubicBezTo>
                    <a:pt x="2620" y="13332"/>
                    <a:pt x="2212" y="16490"/>
                    <a:pt x="1805" y="18511"/>
                  </a:cubicBezTo>
                  <a:cubicBezTo>
                    <a:pt x="1397" y="20532"/>
                    <a:pt x="990" y="21417"/>
                    <a:pt x="786" y="21480"/>
                  </a:cubicBezTo>
                  <a:cubicBezTo>
                    <a:pt x="582" y="21543"/>
                    <a:pt x="582" y="20785"/>
                    <a:pt x="378" y="18132"/>
                  </a:cubicBezTo>
                  <a:cubicBezTo>
                    <a:pt x="175" y="15480"/>
                    <a:pt x="-233" y="10932"/>
                    <a:pt x="175" y="7711"/>
                  </a:cubicBezTo>
                  <a:cubicBezTo>
                    <a:pt x="582" y="4490"/>
                    <a:pt x="1805" y="2596"/>
                    <a:pt x="3231" y="1459"/>
                  </a:cubicBezTo>
                  <a:cubicBezTo>
                    <a:pt x="4658" y="322"/>
                    <a:pt x="6288" y="-57"/>
                    <a:pt x="8937" y="6"/>
                  </a:cubicBezTo>
                  <a:cubicBezTo>
                    <a:pt x="11586" y="69"/>
                    <a:pt x="15254" y="575"/>
                    <a:pt x="17699" y="1459"/>
                  </a:cubicBezTo>
                  <a:cubicBezTo>
                    <a:pt x="20144" y="2343"/>
                    <a:pt x="21367" y="3606"/>
                    <a:pt x="19533" y="4869"/>
                  </a:cubicBezTo>
                  <a:cubicBezTo>
                    <a:pt x="17699" y="6132"/>
                    <a:pt x="12809" y="7396"/>
                    <a:pt x="9752" y="8280"/>
                  </a:cubicBezTo>
                  <a:cubicBezTo>
                    <a:pt x="6695" y="9164"/>
                    <a:pt x="5473" y="9669"/>
                    <a:pt x="4250" y="10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7518618" y="5962641"/>
              <a:ext cx="85068" cy="124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106" fill="norm" stroke="1" extrusionOk="0">
                  <a:moveTo>
                    <a:pt x="21173" y="6481"/>
                  </a:moveTo>
                  <a:cubicBezTo>
                    <a:pt x="21173" y="4681"/>
                    <a:pt x="21173" y="2881"/>
                    <a:pt x="19856" y="1621"/>
                  </a:cubicBezTo>
                  <a:cubicBezTo>
                    <a:pt x="18539" y="361"/>
                    <a:pt x="15905" y="-359"/>
                    <a:pt x="13271" y="181"/>
                  </a:cubicBezTo>
                  <a:cubicBezTo>
                    <a:pt x="10636" y="721"/>
                    <a:pt x="8002" y="2521"/>
                    <a:pt x="5632" y="5221"/>
                  </a:cubicBezTo>
                  <a:cubicBezTo>
                    <a:pt x="3261" y="7921"/>
                    <a:pt x="1153" y="11521"/>
                    <a:pt x="363" y="14221"/>
                  </a:cubicBezTo>
                  <a:cubicBezTo>
                    <a:pt x="-427" y="16921"/>
                    <a:pt x="100" y="18721"/>
                    <a:pt x="1680" y="19801"/>
                  </a:cubicBezTo>
                  <a:cubicBezTo>
                    <a:pt x="3261" y="20881"/>
                    <a:pt x="5895" y="21241"/>
                    <a:pt x="8529" y="21061"/>
                  </a:cubicBezTo>
                  <a:cubicBezTo>
                    <a:pt x="11163" y="20881"/>
                    <a:pt x="13797" y="20161"/>
                    <a:pt x="16432" y="19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7665232" y="5969000"/>
              <a:ext cx="109904" cy="128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450" fill="norm" stroke="1" extrusionOk="0">
                  <a:moveTo>
                    <a:pt x="18716" y="0"/>
                  </a:moveTo>
                  <a:cubicBezTo>
                    <a:pt x="14233" y="1062"/>
                    <a:pt x="9750" y="2125"/>
                    <a:pt x="6489" y="4426"/>
                  </a:cubicBezTo>
                  <a:cubicBezTo>
                    <a:pt x="3229" y="6728"/>
                    <a:pt x="1191" y="10269"/>
                    <a:pt x="376" y="12925"/>
                  </a:cubicBezTo>
                  <a:cubicBezTo>
                    <a:pt x="-439" y="15580"/>
                    <a:pt x="-31" y="17351"/>
                    <a:pt x="2618" y="18767"/>
                  </a:cubicBezTo>
                  <a:cubicBezTo>
                    <a:pt x="5267" y="20184"/>
                    <a:pt x="10157" y="21246"/>
                    <a:pt x="13621" y="21423"/>
                  </a:cubicBezTo>
                  <a:cubicBezTo>
                    <a:pt x="17086" y="21600"/>
                    <a:pt x="19123" y="20892"/>
                    <a:pt x="21161" y="20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7914835" y="5892800"/>
              <a:ext cx="1270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8118460" y="5597437"/>
              <a:ext cx="117067" cy="399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7" h="21548" fill="norm" stroke="1" extrusionOk="0">
                  <a:moveTo>
                    <a:pt x="2159" y="11834"/>
                  </a:moveTo>
                  <a:cubicBezTo>
                    <a:pt x="1787" y="14691"/>
                    <a:pt x="1415" y="17548"/>
                    <a:pt x="1042" y="19262"/>
                  </a:cubicBezTo>
                  <a:cubicBezTo>
                    <a:pt x="670" y="20977"/>
                    <a:pt x="297" y="21548"/>
                    <a:pt x="111" y="21548"/>
                  </a:cubicBezTo>
                  <a:cubicBezTo>
                    <a:pt x="-75" y="21548"/>
                    <a:pt x="-75" y="20977"/>
                    <a:pt x="484" y="18519"/>
                  </a:cubicBezTo>
                  <a:cubicBezTo>
                    <a:pt x="1042" y="16062"/>
                    <a:pt x="2159" y="11719"/>
                    <a:pt x="3463" y="8519"/>
                  </a:cubicBezTo>
                  <a:cubicBezTo>
                    <a:pt x="4766" y="5319"/>
                    <a:pt x="6256" y="3262"/>
                    <a:pt x="8118" y="1948"/>
                  </a:cubicBezTo>
                  <a:cubicBezTo>
                    <a:pt x="9980" y="634"/>
                    <a:pt x="12215" y="62"/>
                    <a:pt x="14263" y="5"/>
                  </a:cubicBezTo>
                  <a:cubicBezTo>
                    <a:pt x="16311" y="-52"/>
                    <a:pt x="18173" y="405"/>
                    <a:pt x="19477" y="1605"/>
                  </a:cubicBezTo>
                  <a:cubicBezTo>
                    <a:pt x="20780" y="2805"/>
                    <a:pt x="21525" y="4748"/>
                    <a:pt x="18359" y="6348"/>
                  </a:cubicBezTo>
                  <a:cubicBezTo>
                    <a:pt x="15194" y="7948"/>
                    <a:pt x="8118" y="9205"/>
                    <a:pt x="1042" y="10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8168835" y="5852693"/>
              <a:ext cx="107951" cy="146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5" fill="norm" stroke="1" extrusionOk="0">
                  <a:moveTo>
                    <a:pt x="21600" y="3939"/>
                  </a:moveTo>
                  <a:cubicBezTo>
                    <a:pt x="20329" y="2722"/>
                    <a:pt x="19059" y="1505"/>
                    <a:pt x="17365" y="745"/>
                  </a:cubicBezTo>
                  <a:cubicBezTo>
                    <a:pt x="15671" y="-16"/>
                    <a:pt x="13553" y="-320"/>
                    <a:pt x="11012" y="441"/>
                  </a:cubicBezTo>
                  <a:cubicBezTo>
                    <a:pt x="8471" y="1201"/>
                    <a:pt x="5506" y="3026"/>
                    <a:pt x="5082" y="5308"/>
                  </a:cubicBezTo>
                  <a:cubicBezTo>
                    <a:pt x="4659" y="7590"/>
                    <a:pt x="6776" y="10328"/>
                    <a:pt x="8471" y="12457"/>
                  </a:cubicBezTo>
                  <a:cubicBezTo>
                    <a:pt x="10165" y="14587"/>
                    <a:pt x="11435" y="16108"/>
                    <a:pt x="11435" y="17629"/>
                  </a:cubicBezTo>
                  <a:cubicBezTo>
                    <a:pt x="11435" y="19150"/>
                    <a:pt x="10165" y="20672"/>
                    <a:pt x="8047" y="20976"/>
                  </a:cubicBezTo>
                  <a:cubicBezTo>
                    <a:pt x="5929" y="21280"/>
                    <a:pt x="2965" y="20367"/>
                    <a:pt x="0" y="19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8272022" y="5906444"/>
              <a:ext cx="119064" cy="99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069" fill="norm" stroke="1" extrusionOk="0">
                  <a:moveTo>
                    <a:pt x="7674" y="3849"/>
                  </a:moveTo>
                  <a:cubicBezTo>
                    <a:pt x="8811" y="2049"/>
                    <a:pt x="9948" y="249"/>
                    <a:pt x="9758" y="24"/>
                  </a:cubicBezTo>
                  <a:cubicBezTo>
                    <a:pt x="9569" y="-201"/>
                    <a:pt x="8053" y="1149"/>
                    <a:pt x="6158" y="3849"/>
                  </a:cubicBezTo>
                  <a:cubicBezTo>
                    <a:pt x="4263" y="6549"/>
                    <a:pt x="1990" y="10599"/>
                    <a:pt x="853" y="13749"/>
                  </a:cubicBezTo>
                  <a:cubicBezTo>
                    <a:pt x="-284" y="16899"/>
                    <a:pt x="-284" y="19149"/>
                    <a:pt x="853" y="20274"/>
                  </a:cubicBezTo>
                  <a:cubicBezTo>
                    <a:pt x="1990" y="21399"/>
                    <a:pt x="4263" y="21399"/>
                    <a:pt x="7863" y="19824"/>
                  </a:cubicBezTo>
                  <a:cubicBezTo>
                    <a:pt x="11463" y="18249"/>
                    <a:pt x="16390" y="15099"/>
                    <a:pt x="21316" y="119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8397435" y="5646092"/>
              <a:ext cx="142502" cy="399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4" h="21549" fill="norm" stroke="1" extrusionOk="0">
                  <a:moveTo>
                    <a:pt x="2777" y="635"/>
                  </a:moveTo>
                  <a:cubicBezTo>
                    <a:pt x="4011" y="292"/>
                    <a:pt x="5246" y="-51"/>
                    <a:pt x="6480" y="6"/>
                  </a:cubicBezTo>
                  <a:cubicBezTo>
                    <a:pt x="7714" y="63"/>
                    <a:pt x="8949" y="520"/>
                    <a:pt x="11880" y="2349"/>
                  </a:cubicBezTo>
                  <a:cubicBezTo>
                    <a:pt x="14811" y="4178"/>
                    <a:pt x="19440" y="7378"/>
                    <a:pt x="20520" y="10178"/>
                  </a:cubicBezTo>
                  <a:cubicBezTo>
                    <a:pt x="21600" y="12978"/>
                    <a:pt x="19131" y="15378"/>
                    <a:pt x="15120" y="17206"/>
                  </a:cubicBezTo>
                  <a:cubicBezTo>
                    <a:pt x="11109" y="19035"/>
                    <a:pt x="5554" y="20292"/>
                    <a:pt x="0" y="21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8714935" y="5854700"/>
              <a:ext cx="2540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14400"/>
                    <a:pt x="9000" y="7200"/>
                    <a:pt x="12600" y="3600"/>
                  </a:cubicBezTo>
                  <a:cubicBezTo>
                    <a:pt x="16200" y="0"/>
                    <a:pt x="189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8873685" y="5765800"/>
              <a:ext cx="3175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5760"/>
                    <a:pt x="8640" y="11520"/>
                    <a:pt x="12240" y="15120"/>
                  </a:cubicBezTo>
                  <a:cubicBezTo>
                    <a:pt x="15840" y="18720"/>
                    <a:pt x="1872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9299399" y="5579447"/>
              <a:ext cx="149511" cy="376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0" h="21484" fill="norm" stroke="1" extrusionOk="0">
                  <a:moveTo>
                    <a:pt x="2626" y="7728"/>
                  </a:moveTo>
                  <a:cubicBezTo>
                    <a:pt x="2034" y="11227"/>
                    <a:pt x="1442" y="14726"/>
                    <a:pt x="999" y="16778"/>
                  </a:cubicBezTo>
                  <a:cubicBezTo>
                    <a:pt x="555" y="18829"/>
                    <a:pt x="259" y="19433"/>
                    <a:pt x="111" y="20096"/>
                  </a:cubicBezTo>
                  <a:cubicBezTo>
                    <a:pt x="-37" y="20760"/>
                    <a:pt x="-37" y="21484"/>
                    <a:pt x="111" y="21484"/>
                  </a:cubicBezTo>
                  <a:cubicBezTo>
                    <a:pt x="259" y="21484"/>
                    <a:pt x="555" y="20760"/>
                    <a:pt x="1147" y="18407"/>
                  </a:cubicBezTo>
                  <a:cubicBezTo>
                    <a:pt x="1738" y="16054"/>
                    <a:pt x="2626" y="12072"/>
                    <a:pt x="3810" y="9055"/>
                  </a:cubicBezTo>
                  <a:cubicBezTo>
                    <a:pt x="4993" y="6038"/>
                    <a:pt x="6473" y="3987"/>
                    <a:pt x="7656" y="2659"/>
                  </a:cubicBezTo>
                  <a:cubicBezTo>
                    <a:pt x="8840" y="1332"/>
                    <a:pt x="9727" y="729"/>
                    <a:pt x="11355" y="367"/>
                  </a:cubicBezTo>
                  <a:cubicBezTo>
                    <a:pt x="12982" y="5"/>
                    <a:pt x="15349" y="-116"/>
                    <a:pt x="16977" y="125"/>
                  </a:cubicBezTo>
                  <a:cubicBezTo>
                    <a:pt x="18604" y="367"/>
                    <a:pt x="19492" y="970"/>
                    <a:pt x="20231" y="1935"/>
                  </a:cubicBezTo>
                  <a:cubicBezTo>
                    <a:pt x="20971" y="2901"/>
                    <a:pt x="21563" y="4228"/>
                    <a:pt x="19344" y="5435"/>
                  </a:cubicBezTo>
                  <a:cubicBezTo>
                    <a:pt x="17125" y="6642"/>
                    <a:pt x="12095" y="7728"/>
                    <a:pt x="8840" y="8391"/>
                  </a:cubicBezTo>
                  <a:cubicBezTo>
                    <a:pt x="5585" y="9055"/>
                    <a:pt x="4105" y="9296"/>
                    <a:pt x="2626" y="9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9394385" y="5836975"/>
              <a:ext cx="127001" cy="165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2" fill="norm" stroke="1" extrusionOk="0">
                  <a:moveTo>
                    <a:pt x="21600" y="2261"/>
                  </a:moveTo>
                  <a:cubicBezTo>
                    <a:pt x="20160" y="1451"/>
                    <a:pt x="18720" y="641"/>
                    <a:pt x="17100" y="236"/>
                  </a:cubicBezTo>
                  <a:cubicBezTo>
                    <a:pt x="15480" y="-169"/>
                    <a:pt x="13680" y="-169"/>
                    <a:pt x="11700" y="1181"/>
                  </a:cubicBezTo>
                  <a:cubicBezTo>
                    <a:pt x="9720" y="2531"/>
                    <a:pt x="7560" y="5231"/>
                    <a:pt x="7200" y="7796"/>
                  </a:cubicBezTo>
                  <a:cubicBezTo>
                    <a:pt x="6840" y="10361"/>
                    <a:pt x="8280" y="12791"/>
                    <a:pt x="9900" y="14951"/>
                  </a:cubicBezTo>
                  <a:cubicBezTo>
                    <a:pt x="11520" y="17111"/>
                    <a:pt x="13320" y="19001"/>
                    <a:pt x="13140" y="20081"/>
                  </a:cubicBezTo>
                  <a:cubicBezTo>
                    <a:pt x="12960" y="21161"/>
                    <a:pt x="10800" y="21431"/>
                    <a:pt x="8280" y="20621"/>
                  </a:cubicBezTo>
                  <a:cubicBezTo>
                    <a:pt x="5760" y="19811"/>
                    <a:pt x="2880" y="17921"/>
                    <a:pt x="0" y="16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9551405" y="5865937"/>
              <a:ext cx="103331" cy="141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184" fill="norm" stroke="1" extrusionOk="0">
                  <a:moveTo>
                    <a:pt x="14609" y="4031"/>
                  </a:moveTo>
                  <a:cubicBezTo>
                    <a:pt x="15905" y="2760"/>
                    <a:pt x="17201" y="1490"/>
                    <a:pt x="16769" y="696"/>
                  </a:cubicBezTo>
                  <a:cubicBezTo>
                    <a:pt x="16337" y="-98"/>
                    <a:pt x="14177" y="-416"/>
                    <a:pt x="11153" y="855"/>
                  </a:cubicBezTo>
                  <a:cubicBezTo>
                    <a:pt x="8129" y="2125"/>
                    <a:pt x="4241" y="4984"/>
                    <a:pt x="2081" y="7366"/>
                  </a:cubicBezTo>
                  <a:cubicBezTo>
                    <a:pt x="-79" y="9749"/>
                    <a:pt x="-511" y="11655"/>
                    <a:pt x="569" y="13719"/>
                  </a:cubicBezTo>
                  <a:cubicBezTo>
                    <a:pt x="1649" y="15784"/>
                    <a:pt x="4241" y="18008"/>
                    <a:pt x="7913" y="19278"/>
                  </a:cubicBezTo>
                  <a:cubicBezTo>
                    <a:pt x="11585" y="20549"/>
                    <a:pt x="16337" y="20866"/>
                    <a:pt x="21089" y="21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7847939" y="3946487"/>
              <a:ext cx="940979" cy="1126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561" fill="norm" stroke="1" extrusionOk="0">
                  <a:moveTo>
                    <a:pt x="16712" y="2371"/>
                  </a:moveTo>
                  <a:cubicBezTo>
                    <a:pt x="16712" y="2168"/>
                    <a:pt x="16712" y="1966"/>
                    <a:pt x="16712" y="1743"/>
                  </a:cubicBezTo>
                  <a:cubicBezTo>
                    <a:pt x="16712" y="1520"/>
                    <a:pt x="16712" y="1277"/>
                    <a:pt x="16591" y="1135"/>
                  </a:cubicBezTo>
                  <a:cubicBezTo>
                    <a:pt x="16470" y="993"/>
                    <a:pt x="16229" y="953"/>
                    <a:pt x="15530" y="912"/>
                  </a:cubicBezTo>
                  <a:cubicBezTo>
                    <a:pt x="14831" y="872"/>
                    <a:pt x="13674" y="831"/>
                    <a:pt x="12324" y="1094"/>
                  </a:cubicBezTo>
                  <a:cubicBezTo>
                    <a:pt x="10974" y="1358"/>
                    <a:pt x="9431" y="1925"/>
                    <a:pt x="8154" y="2553"/>
                  </a:cubicBezTo>
                  <a:cubicBezTo>
                    <a:pt x="6876" y="3182"/>
                    <a:pt x="5863" y="3870"/>
                    <a:pt x="4875" y="4721"/>
                  </a:cubicBezTo>
                  <a:cubicBezTo>
                    <a:pt x="3887" y="5572"/>
                    <a:pt x="2922" y="6586"/>
                    <a:pt x="2151" y="7680"/>
                  </a:cubicBezTo>
                  <a:cubicBezTo>
                    <a:pt x="1379" y="8774"/>
                    <a:pt x="801" y="9949"/>
                    <a:pt x="439" y="11226"/>
                  </a:cubicBezTo>
                  <a:cubicBezTo>
                    <a:pt x="78" y="12502"/>
                    <a:pt x="-67" y="13880"/>
                    <a:pt x="29" y="15116"/>
                  </a:cubicBezTo>
                  <a:cubicBezTo>
                    <a:pt x="126" y="16352"/>
                    <a:pt x="463" y="17446"/>
                    <a:pt x="1162" y="18399"/>
                  </a:cubicBezTo>
                  <a:cubicBezTo>
                    <a:pt x="1862" y="19351"/>
                    <a:pt x="2922" y="20162"/>
                    <a:pt x="4152" y="20709"/>
                  </a:cubicBezTo>
                  <a:cubicBezTo>
                    <a:pt x="5381" y="21256"/>
                    <a:pt x="6779" y="21539"/>
                    <a:pt x="8226" y="21560"/>
                  </a:cubicBezTo>
                  <a:cubicBezTo>
                    <a:pt x="9672" y="21580"/>
                    <a:pt x="11167" y="21337"/>
                    <a:pt x="12589" y="21013"/>
                  </a:cubicBezTo>
                  <a:cubicBezTo>
                    <a:pt x="14012" y="20688"/>
                    <a:pt x="15362" y="20283"/>
                    <a:pt x="16591" y="19554"/>
                  </a:cubicBezTo>
                  <a:cubicBezTo>
                    <a:pt x="17820" y="18824"/>
                    <a:pt x="18929" y="17771"/>
                    <a:pt x="19749" y="16555"/>
                  </a:cubicBezTo>
                  <a:cubicBezTo>
                    <a:pt x="20569" y="15339"/>
                    <a:pt x="21099" y="13961"/>
                    <a:pt x="21316" y="12523"/>
                  </a:cubicBezTo>
                  <a:cubicBezTo>
                    <a:pt x="21533" y="11084"/>
                    <a:pt x="21437" y="9585"/>
                    <a:pt x="21147" y="8146"/>
                  </a:cubicBezTo>
                  <a:cubicBezTo>
                    <a:pt x="20858" y="6707"/>
                    <a:pt x="20376" y="5329"/>
                    <a:pt x="19821" y="4114"/>
                  </a:cubicBezTo>
                  <a:cubicBezTo>
                    <a:pt x="19267" y="2898"/>
                    <a:pt x="18640" y="1844"/>
                    <a:pt x="17700" y="1115"/>
                  </a:cubicBezTo>
                  <a:cubicBezTo>
                    <a:pt x="16760" y="385"/>
                    <a:pt x="15506" y="-20"/>
                    <a:pt x="14614" y="0"/>
                  </a:cubicBezTo>
                  <a:cubicBezTo>
                    <a:pt x="13722" y="21"/>
                    <a:pt x="13192" y="466"/>
                    <a:pt x="12662" y="9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8714935" y="4069830"/>
              <a:ext cx="1765301" cy="2864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8" fill="norm" stroke="1" extrusionOk="0">
                  <a:moveTo>
                    <a:pt x="0" y="530"/>
                  </a:moveTo>
                  <a:cubicBezTo>
                    <a:pt x="777" y="371"/>
                    <a:pt x="1554" y="211"/>
                    <a:pt x="2409" y="116"/>
                  </a:cubicBezTo>
                  <a:cubicBezTo>
                    <a:pt x="3263" y="20"/>
                    <a:pt x="4196" y="-12"/>
                    <a:pt x="5180" y="4"/>
                  </a:cubicBezTo>
                  <a:cubicBezTo>
                    <a:pt x="6164" y="20"/>
                    <a:pt x="7200" y="84"/>
                    <a:pt x="8184" y="187"/>
                  </a:cubicBezTo>
                  <a:cubicBezTo>
                    <a:pt x="9168" y="291"/>
                    <a:pt x="10101" y="435"/>
                    <a:pt x="11085" y="618"/>
                  </a:cubicBezTo>
                  <a:cubicBezTo>
                    <a:pt x="12069" y="802"/>
                    <a:pt x="13105" y="1025"/>
                    <a:pt x="14024" y="1272"/>
                  </a:cubicBezTo>
                  <a:cubicBezTo>
                    <a:pt x="14944" y="1519"/>
                    <a:pt x="15747" y="1791"/>
                    <a:pt x="16511" y="2118"/>
                  </a:cubicBezTo>
                  <a:cubicBezTo>
                    <a:pt x="17275" y="2445"/>
                    <a:pt x="18000" y="2828"/>
                    <a:pt x="18622" y="3210"/>
                  </a:cubicBezTo>
                  <a:cubicBezTo>
                    <a:pt x="19243" y="3593"/>
                    <a:pt x="19761" y="3976"/>
                    <a:pt x="20188" y="4423"/>
                  </a:cubicBezTo>
                  <a:cubicBezTo>
                    <a:pt x="20616" y="4870"/>
                    <a:pt x="20953" y="5380"/>
                    <a:pt x="21147" y="5875"/>
                  </a:cubicBezTo>
                  <a:cubicBezTo>
                    <a:pt x="21341" y="6369"/>
                    <a:pt x="21393" y="6848"/>
                    <a:pt x="21458" y="7334"/>
                  </a:cubicBezTo>
                  <a:cubicBezTo>
                    <a:pt x="21522" y="7821"/>
                    <a:pt x="21600" y="8315"/>
                    <a:pt x="21600" y="8866"/>
                  </a:cubicBezTo>
                  <a:cubicBezTo>
                    <a:pt x="21600" y="9416"/>
                    <a:pt x="21522" y="10022"/>
                    <a:pt x="21315" y="10533"/>
                  </a:cubicBezTo>
                  <a:cubicBezTo>
                    <a:pt x="21108" y="11043"/>
                    <a:pt x="20771" y="11458"/>
                    <a:pt x="20344" y="11945"/>
                  </a:cubicBezTo>
                  <a:cubicBezTo>
                    <a:pt x="19917" y="12431"/>
                    <a:pt x="19399" y="12989"/>
                    <a:pt x="18829" y="13492"/>
                  </a:cubicBezTo>
                  <a:cubicBezTo>
                    <a:pt x="18259" y="13994"/>
                    <a:pt x="17637" y="14441"/>
                    <a:pt x="17029" y="14888"/>
                  </a:cubicBezTo>
                  <a:cubicBezTo>
                    <a:pt x="16420" y="15335"/>
                    <a:pt x="15824" y="15781"/>
                    <a:pt x="15255" y="16236"/>
                  </a:cubicBezTo>
                  <a:cubicBezTo>
                    <a:pt x="14685" y="16691"/>
                    <a:pt x="14141" y="17153"/>
                    <a:pt x="13481" y="17592"/>
                  </a:cubicBezTo>
                  <a:cubicBezTo>
                    <a:pt x="12820" y="18031"/>
                    <a:pt x="12043" y="18445"/>
                    <a:pt x="11344" y="18804"/>
                  </a:cubicBezTo>
                  <a:cubicBezTo>
                    <a:pt x="10645" y="19163"/>
                    <a:pt x="10023" y="19466"/>
                    <a:pt x="9427" y="19793"/>
                  </a:cubicBezTo>
                  <a:cubicBezTo>
                    <a:pt x="8832" y="20120"/>
                    <a:pt x="8262" y="20471"/>
                    <a:pt x="7809" y="20766"/>
                  </a:cubicBezTo>
                  <a:cubicBezTo>
                    <a:pt x="7355" y="21062"/>
                    <a:pt x="7019" y="21301"/>
                    <a:pt x="6812" y="21428"/>
                  </a:cubicBezTo>
                  <a:cubicBezTo>
                    <a:pt x="6604" y="21556"/>
                    <a:pt x="6527" y="21572"/>
                    <a:pt x="6449" y="215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9170672" y="6699250"/>
              <a:ext cx="312614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600" fill="norm" stroke="1" extrusionOk="0">
                  <a:moveTo>
                    <a:pt x="3144" y="4521"/>
                  </a:moveTo>
                  <a:cubicBezTo>
                    <a:pt x="3289" y="3684"/>
                    <a:pt x="3434" y="2847"/>
                    <a:pt x="3579" y="1926"/>
                  </a:cubicBezTo>
                  <a:cubicBezTo>
                    <a:pt x="3724" y="1005"/>
                    <a:pt x="3869" y="0"/>
                    <a:pt x="3869" y="0"/>
                  </a:cubicBezTo>
                  <a:cubicBezTo>
                    <a:pt x="3869" y="0"/>
                    <a:pt x="3724" y="1005"/>
                    <a:pt x="2999" y="3851"/>
                  </a:cubicBezTo>
                  <a:cubicBezTo>
                    <a:pt x="2274" y="6698"/>
                    <a:pt x="970" y="11386"/>
                    <a:pt x="390" y="14233"/>
                  </a:cubicBezTo>
                  <a:cubicBezTo>
                    <a:pt x="-190" y="17079"/>
                    <a:pt x="-45" y="18084"/>
                    <a:pt x="317" y="18837"/>
                  </a:cubicBezTo>
                  <a:cubicBezTo>
                    <a:pt x="680" y="19591"/>
                    <a:pt x="1260" y="20093"/>
                    <a:pt x="3434" y="20344"/>
                  </a:cubicBezTo>
                  <a:cubicBezTo>
                    <a:pt x="5609" y="20595"/>
                    <a:pt x="9378" y="20595"/>
                    <a:pt x="12640" y="20763"/>
                  </a:cubicBezTo>
                  <a:cubicBezTo>
                    <a:pt x="15901" y="20930"/>
                    <a:pt x="18656" y="21265"/>
                    <a:pt x="2141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5700630" y="6644516"/>
              <a:ext cx="156806" cy="367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307" fill="norm" stroke="1" extrusionOk="0">
                  <a:moveTo>
                    <a:pt x="21055" y="1701"/>
                  </a:moveTo>
                  <a:cubicBezTo>
                    <a:pt x="19918" y="965"/>
                    <a:pt x="18781" y="228"/>
                    <a:pt x="16792" y="44"/>
                  </a:cubicBezTo>
                  <a:cubicBezTo>
                    <a:pt x="14802" y="-140"/>
                    <a:pt x="11960" y="228"/>
                    <a:pt x="9118" y="1640"/>
                  </a:cubicBezTo>
                  <a:cubicBezTo>
                    <a:pt x="6276" y="3051"/>
                    <a:pt x="3434" y="5505"/>
                    <a:pt x="1729" y="8205"/>
                  </a:cubicBezTo>
                  <a:cubicBezTo>
                    <a:pt x="23" y="10905"/>
                    <a:pt x="-545" y="13851"/>
                    <a:pt x="592" y="16121"/>
                  </a:cubicBezTo>
                  <a:cubicBezTo>
                    <a:pt x="1729" y="18392"/>
                    <a:pt x="4571" y="19987"/>
                    <a:pt x="7271" y="20724"/>
                  </a:cubicBezTo>
                  <a:cubicBezTo>
                    <a:pt x="9971" y="21460"/>
                    <a:pt x="12529" y="21337"/>
                    <a:pt x="15087" y="212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5933635" y="6788150"/>
              <a:ext cx="1905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673"/>
                    <a:pt x="4800" y="11345"/>
                    <a:pt x="8400" y="14945"/>
                  </a:cubicBezTo>
                  <a:cubicBezTo>
                    <a:pt x="12000" y="18545"/>
                    <a:pt x="16800" y="200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6022535" y="6845300"/>
              <a:ext cx="2222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" y="17600"/>
                    <a:pt x="823" y="13600"/>
                    <a:pt x="4423" y="10000"/>
                  </a:cubicBezTo>
                  <a:cubicBezTo>
                    <a:pt x="8023" y="6400"/>
                    <a:pt x="14811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6320985" y="6574366"/>
              <a:ext cx="124090" cy="352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9" h="21539" fill="norm" stroke="1" extrusionOk="0">
                  <a:moveTo>
                    <a:pt x="0" y="13063"/>
                  </a:moveTo>
                  <a:cubicBezTo>
                    <a:pt x="708" y="15262"/>
                    <a:pt x="1416" y="17461"/>
                    <a:pt x="1948" y="19013"/>
                  </a:cubicBezTo>
                  <a:cubicBezTo>
                    <a:pt x="2479" y="20565"/>
                    <a:pt x="2833" y="21471"/>
                    <a:pt x="3010" y="21535"/>
                  </a:cubicBezTo>
                  <a:cubicBezTo>
                    <a:pt x="3187" y="21600"/>
                    <a:pt x="3187" y="20824"/>
                    <a:pt x="3364" y="17849"/>
                  </a:cubicBezTo>
                  <a:cubicBezTo>
                    <a:pt x="3541" y="14874"/>
                    <a:pt x="3895" y="9701"/>
                    <a:pt x="4957" y="6402"/>
                  </a:cubicBezTo>
                  <a:cubicBezTo>
                    <a:pt x="6020" y="3104"/>
                    <a:pt x="7790" y="1681"/>
                    <a:pt x="9561" y="905"/>
                  </a:cubicBezTo>
                  <a:cubicBezTo>
                    <a:pt x="11331" y="129"/>
                    <a:pt x="13102" y="0"/>
                    <a:pt x="14872" y="0"/>
                  </a:cubicBezTo>
                  <a:cubicBezTo>
                    <a:pt x="16643" y="0"/>
                    <a:pt x="18413" y="129"/>
                    <a:pt x="19652" y="970"/>
                  </a:cubicBezTo>
                  <a:cubicBezTo>
                    <a:pt x="20892" y="1811"/>
                    <a:pt x="21600" y="3363"/>
                    <a:pt x="18944" y="5044"/>
                  </a:cubicBezTo>
                  <a:cubicBezTo>
                    <a:pt x="16289" y="6726"/>
                    <a:pt x="10269" y="8537"/>
                    <a:pt x="4249" y="10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6422585" y="6788876"/>
              <a:ext cx="88901" cy="14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3" fill="norm" stroke="1" extrusionOk="0">
                  <a:moveTo>
                    <a:pt x="21600" y="1745"/>
                  </a:moveTo>
                  <a:cubicBezTo>
                    <a:pt x="19029" y="1128"/>
                    <a:pt x="16457" y="511"/>
                    <a:pt x="13886" y="203"/>
                  </a:cubicBezTo>
                  <a:cubicBezTo>
                    <a:pt x="11314" y="-106"/>
                    <a:pt x="8743" y="-106"/>
                    <a:pt x="6686" y="511"/>
                  </a:cubicBezTo>
                  <a:cubicBezTo>
                    <a:pt x="4629" y="1128"/>
                    <a:pt x="3086" y="2363"/>
                    <a:pt x="3086" y="3597"/>
                  </a:cubicBezTo>
                  <a:cubicBezTo>
                    <a:pt x="3086" y="4831"/>
                    <a:pt x="4629" y="6065"/>
                    <a:pt x="6686" y="8225"/>
                  </a:cubicBezTo>
                  <a:cubicBezTo>
                    <a:pt x="8743" y="10385"/>
                    <a:pt x="11314" y="13471"/>
                    <a:pt x="11571" y="15940"/>
                  </a:cubicBezTo>
                  <a:cubicBezTo>
                    <a:pt x="11829" y="18408"/>
                    <a:pt x="9771" y="20260"/>
                    <a:pt x="7457" y="20877"/>
                  </a:cubicBezTo>
                  <a:cubicBezTo>
                    <a:pt x="5143" y="21494"/>
                    <a:pt x="2571" y="20877"/>
                    <a:pt x="0" y="20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6537895" y="6831377"/>
              <a:ext cx="119641" cy="89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0796" fill="norm" stroke="1" extrusionOk="0">
                  <a:moveTo>
                    <a:pt x="12324" y="1757"/>
                  </a:moveTo>
                  <a:cubicBezTo>
                    <a:pt x="10430" y="775"/>
                    <a:pt x="8535" y="-207"/>
                    <a:pt x="6830" y="38"/>
                  </a:cubicBezTo>
                  <a:cubicBezTo>
                    <a:pt x="5124" y="284"/>
                    <a:pt x="3608" y="1757"/>
                    <a:pt x="2472" y="3720"/>
                  </a:cubicBezTo>
                  <a:cubicBezTo>
                    <a:pt x="1335" y="5684"/>
                    <a:pt x="577" y="8138"/>
                    <a:pt x="198" y="10838"/>
                  </a:cubicBezTo>
                  <a:cubicBezTo>
                    <a:pt x="-181" y="13538"/>
                    <a:pt x="-181" y="16484"/>
                    <a:pt x="1714" y="18448"/>
                  </a:cubicBezTo>
                  <a:cubicBezTo>
                    <a:pt x="3608" y="20411"/>
                    <a:pt x="7398" y="21393"/>
                    <a:pt x="10998" y="20411"/>
                  </a:cubicBezTo>
                  <a:cubicBezTo>
                    <a:pt x="14598" y="19429"/>
                    <a:pt x="18008" y="16484"/>
                    <a:pt x="21419" y="13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6663885" y="6560498"/>
              <a:ext cx="131358" cy="392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2" h="21548" fill="norm" stroke="1" extrusionOk="0">
                  <a:moveTo>
                    <a:pt x="0" y="993"/>
                  </a:moveTo>
                  <a:cubicBezTo>
                    <a:pt x="997" y="529"/>
                    <a:pt x="1994" y="64"/>
                    <a:pt x="3323" y="6"/>
                  </a:cubicBezTo>
                  <a:cubicBezTo>
                    <a:pt x="4652" y="-52"/>
                    <a:pt x="6314" y="296"/>
                    <a:pt x="9637" y="1690"/>
                  </a:cubicBezTo>
                  <a:cubicBezTo>
                    <a:pt x="12960" y="3083"/>
                    <a:pt x="17945" y="5522"/>
                    <a:pt x="19772" y="8193"/>
                  </a:cubicBezTo>
                  <a:cubicBezTo>
                    <a:pt x="21600" y="10864"/>
                    <a:pt x="20271" y="13767"/>
                    <a:pt x="17778" y="16032"/>
                  </a:cubicBezTo>
                  <a:cubicBezTo>
                    <a:pt x="15286" y="18296"/>
                    <a:pt x="11631" y="19922"/>
                    <a:pt x="7975" y="21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7013135" y="6762750"/>
              <a:ext cx="1778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7" y="17280"/>
                    <a:pt x="11314" y="12960"/>
                    <a:pt x="14914" y="9360"/>
                  </a:cubicBezTo>
                  <a:cubicBezTo>
                    <a:pt x="18514" y="5760"/>
                    <a:pt x="20057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7121085" y="6699250"/>
              <a:ext cx="1905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891"/>
                    <a:pt x="4800" y="11782"/>
                    <a:pt x="8400" y="15382"/>
                  </a:cubicBezTo>
                  <a:cubicBezTo>
                    <a:pt x="12000" y="18982"/>
                    <a:pt x="16800" y="202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7305598" y="6651052"/>
              <a:ext cx="192576" cy="246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162" fill="norm" stroke="1" extrusionOk="0">
                  <a:moveTo>
                    <a:pt x="657" y="3044"/>
                  </a:moveTo>
                  <a:cubicBezTo>
                    <a:pt x="193" y="1955"/>
                    <a:pt x="-272" y="866"/>
                    <a:pt x="193" y="322"/>
                  </a:cubicBezTo>
                  <a:cubicBezTo>
                    <a:pt x="657" y="-223"/>
                    <a:pt x="2051" y="-223"/>
                    <a:pt x="3909" y="1501"/>
                  </a:cubicBezTo>
                  <a:cubicBezTo>
                    <a:pt x="5767" y="3226"/>
                    <a:pt x="8089" y="6674"/>
                    <a:pt x="8554" y="9942"/>
                  </a:cubicBezTo>
                  <a:cubicBezTo>
                    <a:pt x="9018" y="13209"/>
                    <a:pt x="7625" y="16295"/>
                    <a:pt x="6463" y="18110"/>
                  </a:cubicBezTo>
                  <a:cubicBezTo>
                    <a:pt x="5302" y="19925"/>
                    <a:pt x="4373" y="20469"/>
                    <a:pt x="3328" y="20832"/>
                  </a:cubicBezTo>
                  <a:cubicBezTo>
                    <a:pt x="2283" y="21195"/>
                    <a:pt x="1122" y="21377"/>
                    <a:pt x="541" y="20742"/>
                  </a:cubicBezTo>
                  <a:cubicBezTo>
                    <a:pt x="-40" y="20106"/>
                    <a:pt x="-40" y="18654"/>
                    <a:pt x="2051" y="15932"/>
                  </a:cubicBezTo>
                  <a:cubicBezTo>
                    <a:pt x="4141" y="13209"/>
                    <a:pt x="8322" y="9216"/>
                    <a:pt x="11341" y="6674"/>
                  </a:cubicBezTo>
                  <a:cubicBezTo>
                    <a:pt x="14360" y="4133"/>
                    <a:pt x="16218" y="3044"/>
                    <a:pt x="17844" y="2318"/>
                  </a:cubicBezTo>
                  <a:cubicBezTo>
                    <a:pt x="19470" y="1592"/>
                    <a:pt x="20863" y="1229"/>
                    <a:pt x="21096" y="1411"/>
                  </a:cubicBezTo>
                  <a:cubicBezTo>
                    <a:pt x="21328" y="1592"/>
                    <a:pt x="20399" y="2318"/>
                    <a:pt x="18773" y="4496"/>
                  </a:cubicBezTo>
                  <a:cubicBezTo>
                    <a:pt x="17147" y="6674"/>
                    <a:pt x="14825" y="10305"/>
                    <a:pt x="13663" y="12574"/>
                  </a:cubicBezTo>
                  <a:cubicBezTo>
                    <a:pt x="12502" y="14843"/>
                    <a:pt x="12502" y="15750"/>
                    <a:pt x="13199" y="16839"/>
                  </a:cubicBezTo>
                  <a:cubicBezTo>
                    <a:pt x="13896" y="17928"/>
                    <a:pt x="15289" y="19199"/>
                    <a:pt x="16683" y="20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7510816" y="6826250"/>
              <a:ext cx="11827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600" fill="norm" stroke="1" extrusionOk="0">
                  <a:moveTo>
                    <a:pt x="13216" y="0"/>
                  </a:moveTo>
                  <a:cubicBezTo>
                    <a:pt x="11321" y="0"/>
                    <a:pt x="9427" y="0"/>
                    <a:pt x="7153" y="1350"/>
                  </a:cubicBezTo>
                  <a:cubicBezTo>
                    <a:pt x="4879" y="2700"/>
                    <a:pt x="2227" y="5400"/>
                    <a:pt x="900" y="8100"/>
                  </a:cubicBezTo>
                  <a:cubicBezTo>
                    <a:pt x="-426" y="10800"/>
                    <a:pt x="-426" y="13500"/>
                    <a:pt x="1848" y="15750"/>
                  </a:cubicBezTo>
                  <a:cubicBezTo>
                    <a:pt x="4121" y="18000"/>
                    <a:pt x="8669" y="19800"/>
                    <a:pt x="12269" y="20700"/>
                  </a:cubicBezTo>
                  <a:cubicBezTo>
                    <a:pt x="15869" y="21600"/>
                    <a:pt x="18521" y="21600"/>
                    <a:pt x="211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7790752" y="6567601"/>
              <a:ext cx="117734" cy="304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301" fill="norm" stroke="1" extrusionOk="0">
                  <a:moveTo>
                    <a:pt x="21078" y="769"/>
                  </a:moveTo>
                  <a:cubicBezTo>
                    <a:pt x="19183" y="325"/>
                    <a:pt x="17289" y="-119"/>
                    <a:pt x="15583" y="29"/>
                  </a:cubicBezTo>
                  <a:cubicBezTo>
                    <a:pt x="13878" y="177"/>
                    <a:pt x="12362" y="917"/>
                    <a:pt x="10089" y="2544"/>
                  </a:cubicBezTo>
                  <a:cubicBezTo>
                    <a:pt x="7815" y="4171"/>
                    <a:pt x="4783" y="6686"/>
                    <a:pt x="2699" y="9128"/>
                  </a:cubicBezTo>
                  <a:cubicBezTo>
                    <a:pt x="615" y="11569"/>
                    <a:pt x="-522" y="13936"/>
                    <a:pt x="236" y="16007"/>
                  </a:cubicBezTo>
                  <a:cubicBezTo>
                    <a:pt x="994" y="18078"/>
                    <a:pt x="3646" y="19854"/>
                    <a:pt x="7246" y="20667"/>
                  </a:cubicBezTo>
                  <a:cubicBezTo>
                    <a:pt x="10846" y="21481"/>
                    <a:pt x="15394" y="21333"/>
                    <a:pt x="19941" y="21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7997385" y="6506318"/>
              <a:ext cx="117626" cy="372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496" fill="norm" stroke="1" extrusionOk="0">
                  <a:moveTo>
                    <a:pt x="2274" y="9659"/>
                  </a:moveTo>
                  <a:cubicBezTo>
                    <a:pt x="1516" y="13198"/>
                    <a:pt x="758" y="16737"/>
                    <a:pt x="379" y="18811"/>
                  </a:cubicBezTo>
                  <a:cubicBezTo>
                    <a:pt x="0" y="20886"/>
                    <a:pt x="0" y="21496"/>
                    <a:pt x="0" y="21496"/>
                  </a:cubicBezTo>
                  <a:cubicBezTo>
                    <a:pt x="0" y="21496"/>
                    <a:pt x="0" y="20886"/>
                    <a:pt x="568" y="18384"/>
                  </a:cubicBezTo>
                  <a:cubicBezTo>
                    <a:pt x="1137" y="15882"/>
                    <a:pt x="2274" y="11489"/>
                    <a:pt x="3600" y="8255"/>
                  </a:cubicBezTo>
                  <a:cubicBezTo>
                    <a:pt x="4926" y="5021"/>
                    <a:pt x="6442" y="2947"/>
                    <a:pt x="7768" y="1665"/>
                  </a:cubicBezTo>
                  <a:cubicBezTo>
                    <a:pt x="9095" y="384"/>
                    <a:pt x="10232" y="-104"/>
                    <a:pt x="12505" y="18"/>
                  </a:cubicBezTo>
                  <a:cubicBezTo>
                    <a:pt x="14779" y="140"/>
                    <a:pt x="18189" y="872"/>
                    <a:pt x="19895" y="1971"/>
                  </a:cubicBezTo>
                  <a:cubicBezTo>
                    <a:pt x="21600" y="3069"/>
                    <a:pt x="21600" y="4533"/>
                    <a:pt x="18758" y="6242"/>
                  </a:cubicBezTo>
                  <a:cubicBezTo>
                    <a:pt x="15916" y="7950"/>
                    <a:pt x="10232" y="9903"/>
                    <a:pt x="4547" y="11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8059167" y="6753489"/>
              <a:ext cx="96969" cy="173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322" fill="norm" stroke="1" extrusionOk="0">
                  <a:moveTo>
                    <a:pt x="21054" y="1919"/>
                  </a:moveTo>
                  <a:cubicBezTo>
                    <a:pt x="16458" y="1138"/>
                    <a:pt x="11863" y="357"/>
                    <a:pt x="8416" y="97"/>
                  </a:cubicBezTo>
                  <a:cubicBezTo>
                    <a:pt x="4969" y="-163"/>
                    <a:pt x="2671" y="97"/>
                    <a:pt x="1292" y="878"/>
                  </a:cubicBezTo>
                  <a:cubicBezTo>
                    <a:pt x="-86" y="1659"/>
                    <a:pt x="-546" y="2960"/>
                    <a:pt x="833" y="5302"/>
                  </a:cubicBezTo>
                  <a:cubicBezTo>
                    <a:pt x="2211" y="7644"/>
                    <a:pt x="5428" y="11027"/>
                    <a:pt x="7726" y="13500"/>
                  </a:cubicBezTo>
                  <a:cubicBezTo>
                    <a:pt x="10024" y="15972"/>
                    <a:pt x="11403" y="17533"/>
                    <a:pt x="11403" y="18835"/>
                  </a:cubicBezTo>
                  <a:cubicBezTo>
                    <a:pt x="11403" y="20136"/>
                    <a:pt x="10024" y="21177"/>
                    <a:pt x="8416" y="21307"/>
                  </a:cubicBezTo>
                  <a:cubicBezTo>
                    <a:pt x="6807" y="21437"/>
                    <a:pt x="4969" y="20656"/>
                    <a:pt x="3131" y="19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8167988" y="6824589"/>
              <a:ext cx="121498" cy="110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4" h="20944" fill="norm" stroke="1" extrusionOk="0">
                  <a:moveTo>
                    <a:pt x="14424" y="314"/>
                  </a:moveTo>
                  <a:cubicBezTo>
                    <a:pt x="12594" y="-86"/>
                    <a:pt x="10763" y="-486"/>
                    <a:pt x="8200" y="1714"/>
                  </a:cubicBezTo>
                  <a:cubicBezTo>
                    <a:pt x="5638" y="3914"/>
                    <a:pt x="2343" y="8714"/>
                    <a:pt x="878" y="12114"/>
                  </a:cubicBezTo>
                  <a:cubicBezTo>
                    <a:pt x="-586" y="15514"/>
                    <a:pt x="-220" y="17514"/>
                    <a:pt x="1977" y="18914"/>
                  </a:cubicBezTo>
                  <a:cubicBezTo>
                    <a:pt x="4173" y="20314"/>
                    <a:pt x="8200" y="21114"/>
                    <a:pt x="11678" y="20914"/>
                  </a:cubicBezTo>
                  <a:cubicBezTo>
                    <a:pt x="15156" y="20714"/>
                    <a:pt x="18085" y="19514"/>
                    <a:pt x="21014" y="18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8410135" y="6734672"/>
              <a:ext cx="1270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080" y="12302"/>
                    <a:pt x="2160" y="4448"/>
                    <a:pt x="5760" y="1502"/>
                  </a:cubicBezTo>
                  <a:cubicBezTo>
                    <a:pt x="9360" y="-1443"/>
                    <a:pt x="1548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8613335" y="6492786"/>
              <a:ext cx="146847" cy="367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543" fill="norm" stroke="1" extrusionOk="0">
                  <a:moveTo>
                    <a:pt x="2738" y="9129"/>
                  </a:moveTo>
                  <a:cubicBezTo>
                    <a:pt x="1825" y="12605"/>
                    <a:pt x="913" y="16081"/>
                    <a:pt x="456" y="18315"/>
                  </a:cubicBezTo>
                  <a:cubicBezTo>
                    <a:pt x="0" y="20550"/>
                    <a:pt x="0" y="21543"/>
                    <a:pt x="0" y="21543"/>
                  </a:cubicBezTo>
                  <a:cubicBezTo>
                    <a:pt x="0" y="21543"/>
                    <a:pt x="0" y="20550"/>
                    <a:pt x="913" y="18067"/>
                  </a:cubicBezTo>
                  <a:cubicBezTo>
                    <a:pt x="1825" y="15584"/>
                    <a:pt x="3651" y="11612"/>
                    <a:pt x="5628" y="8571"/>
                  </a:cubicBezTo>
                  <a:cubicBezTo>
                    <a:pt x="7606" y="5529"/>
                    <a:pt x="9735" y="3419"/>
                    <a:pt x="11713" y="2053"/>
                  </a:cubicBezTo>
                  <a:cubicBezTo>
                    <a:pt x="13690" y="688"/>
                    <a:pt x="15515" y="67"/>
                    <a:pt x="17037" y="5"/>
                  </a:cubicBezTo>
                  <a:cubicBezTo>
                    <a:pt x="18558" y="-57"/>
                    <a:pt x="19775" y="440"/>
                    <a:pt x="20535" y="1433"/>
                  </a:cubicBezTo>
                  <a:cubicBezTo>
                    <a:pt x="21296" y="2426"/>
                    <a:pt x="21600" y="3915"/>
                    <a:pt x="19470" y="5281"/>
                  </a:cubicBezTo>
                  <a:cubicBezTo>
                    <a:pt x="17341" y="6646"/>
                    <a:pt x="12777" y="7888"/>
                    <a:pt x="9887" y="8695"/>
                  </a:cubicBezTo>
                  <a:cubicBezTo>
                    <a:pt x="6997" y="9502"/>
                    <a:pt x="5780" y="9874"/>
                    <a:pt x="4563" y="10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8663606" y="6770520"/>
              <a:ext cx="89430" cy="131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036" fill="norm" stroke="1" extrusionOk="0">
                  <a:moveTo>
                    <a:pt x="21223" y="5848"/>
                  </a:moveTo>
                  <a:cubicBezTo>
                    <a:pt x="21223" y="4161"/>
                    <a:pt x="21223" y="2474"/>
                    <a:pt x="19967" y="1292"/>
                  </a:cubicBezTo>
                  <a:cubicBezTo>
                    <a:pt x="18711" y="111"/>
                    <a:pt x="16200" y="-564"/>
                    <a:pt x="12935" y="617"/>
                  </a:cubicBezTo>
                  <a:cubicBezTo>
                    <a:pt x="9670" y="1798"/>
                    <a:pt x="5651" y="4836"/>
                    <a:pt x="3139" y="7199"/>
                  </a:cubicBezTo>
                  <a:cubicBezTo>
                    <a:pt x="628" y="9561"/>
                    <a:pt x="-377" y="11248"/>
                    <a:pt x="125" y="13442"/>
                  </a:cubicBezTo>
                  <a:cubicBezTo>
                    <a:pt x="628" y="15636"/>
                    <a:pt x="2637" y="18336"/>
                    <a:pt x="4897" y="19686"/>
                  </a:cubicBezTo>
                  <a:cubicBezTo>
                    <a:pt x="7158" y="21036"/>
                    <a:pt x="9670" y="21036"/>
                    <a:pt x="12181" y="210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8775022" y="6820845"/>
              <a:ext cx="73264" cy="113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421" fill="norm" stroke="1" extrusionOk="0">
                  <a:moveTo>
                    <a:pt x="15807" y="3421"/>
                  </a:moveTo>
                  <a:cubicBezTo>
                    <a:pt x="13955" y="1821"/>
                    <a:pt x="12104" y="221"/>
                    <a:pt x="9944" y="21"/>
                  </a:cubicBezTo>
                  <a:cubicBezTo>
                    <a:pt x="7784" y="-179"/>
                    <a:pt x="5315" y="1021"/>
                    <a:pt x="3464" y="3821"/>
                  </a:cubicBezTo>
                  <a:cubicBezTo>
                    <a:pt x="1612" y="6621"/>
                    <a:pt x="378" y="11021"/>
                    <a:pt x="70" y="14221"/>
                  </a:cubicBezTo>
                  <a:cubicBezTo>
                    <a:pt x="-239" y="17421"/>
                    <a:pt x="378" y="19421"/>
                    <a:pt x="4081" y="20421"/>
                  </a:cubicBezTo>
                  <a:cubicBezTo>
                    <a:pt x="7784" y="21421"/>
                    <a:pt x="14572" y="21421"/>
                    <a:pt x="21361" y="2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8867335" y="6565900"/>
              <a:ext cx="145699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1" h="21600" fill="norm" stroke="1" extrusionOk="0">
                  <a:moveTo>
                    <a:pt x="11865" y="0"/>
                  </a:moveTo>
                  <a:cubicBezTo>
                    <a:pt x="15211" y="2073"/>
                    <a:pt x="18558" y="4145"/>
                    <a:pt x="20079" y="6764"/>
                  </a:cubicBezTo>
                  <a:cubicBezTo>
                    <a:pt x="21600" y="9382"/>
                    <a:pt x="21296" y="12545"/>
                    <a:pt x="17645" y="15109"/>
                  </a:cubicBezTo>
                  <a:cubicBezTo>
                    <a:pt x="13994" y="17673"/>
                    <a:pt x="6997" y="196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6617064" y="5731605"/>
              <a:ext cx="77564" cy="118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9" h="20889" fill="norm" stroke="1" extrusionOk="0">
                  <a:moveTo>
                    <a:pt x="12574" y="430"/>
                  </a:moveTo>
                  <a:cubicBezTo>
                    <a:pt x="9732" y="57"/>
                    <a:pt x="6889" y="-315"/>
                    <a:pt x="4900" y="430"/>
                  </a:cubicBezTo>
                  <a:cubicBezTo>
                    <a:pt x="2911" y="1175"/>
                    <a:pt x="1774" y="3037"/>
                    <a:pt x="921" y="5830"/>
                  </a:cubicBezTo>
                  <a:cubicBezTo>
                    <a:pt x="68" y="8623"/>
                    <a:pt x="-500" y="12347"/>
                    <a:pt x="637" y="15140"/>
                  </a:cubicBezTo>
                  <a:cubicBezTo>
                    <a:pt x="1774" y="17933"/>
                    <a:pt x="4616" y="19795"/>
                    <a:pt x="7458" y="20540"/>
                  </a:cubicBezTo>
                  <a:cubicBezTo>
                    <a:pt x="10300" y="21285"/>
                    <a:pt x="13142" y="20913"/>
                    <a:pt x="15416" y="18678"/>
                  </a:cubicBezTo>
                  <a:cubicBezTo>
                    <a:pt x="17689" y="16444"/>
                    <a:pt x="19395" y="12347"/>
                    <a:pt x="20247" y="9182"/>
                  </a:cubicBezTo>
                  <a:cubicBezTo>
                    <a:pt x="21100" y="6016"/>
                    <a:pt x="21100" y="3782"/>
                    <a:pt x="19679" y="2664"/>
                  </a:cubicBezTo>
                  <a:cubicBezTo>
                    <a:pt x="18258" y="1547"/>
                    <a:pt x="15416" y="1547"/>
                    <a:pt x="12858" y="2664"/>
                  </a:cubicBezTo>
                  <a:cubicBezTo>
                    <a:pt x="10300" y="3782"/>
                    <a:pt x="8026" y="6016"/>
                    <a:pt x="5753" y="82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7569024" y="6474482"/>
              <a:ext cx="116678" cy="142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0830" fill="norm" stroke="1" extrusionOk="0">
                  <a:moveTo>
                    <a:pt x="5159" y="6847"/>
                  </a:moveTo>
                  <a:cubicBezTo>
                    <a:pt x="6316" y="5613"/>
                    <a:pt x="7473" y="4379"/>
                    <a:pt x="7088" y="4070"/>
                  </a:cubicBezTo>
                  <a:cubicBezTo>
                    <a:pt x="6702" y="3761"/>
                    <a:pt x="4773" y="4379"/>
                    <a:pt x="3230" y="6384"/>
                  </a:cubicBezTo>
                  <a:cubicBezTo>
                    <a:pt x="1688" y="8390"/>
                    <a:pt x="530" y="11784"/>
                    <a:pt x="145" y="14407"/>
                  </a:cubicBezTo>
                  <a:cubicBezTo>
                    <a:pt x="-241" y="17030"/>
                    <a:pt x="145" y="18881"/>
                    <a:pt x="1302" y="19961"/>
                  </a:cubicBezTo>
                  <a:cubicBezTo>
                    <a:pt x="2459" y="21041"/>
                    <a:pt x="4388" y="21350"/>
                    <a:pt x="7666" y="19499"/>
                  </a:cubicBezTo>
                  <a:cubicBezTo>
                    <a:pt x="10945" y="17647"/>
                    <a:pt x="15573" y="13636"/>
                    <a:pt x="18080" y="10859"/>
                  </a:cubicBezTo>
                  <a:cubicBezTo>
                    <a:pt x="20588" y="8081"/>
                    <a:pt x="20973" y="6539"/>
                    <a:pt x="21166" y="4996"/>
                  </a:cubicBezTo>
                  <a:cubicBezTo>
                    <a:pt x="21359" y="3453"/>
                    <a:pt x="21359" y="1910"/>
                    <a:pt x="20202" y="984"/>
                  </a:cubicBezTo>
                  <a:cubicBezTo>
                    <a:pt x="19045" y="59"/>
                    <a:pt x="16730" y="-250"/>
                    <a:pt x="14995" y="213"/>
                  </a:cubicBezTo>
                  <a:cubicBezTo>
                    <a:pt x="13259" y="676"/>
                    <a:pt x="12102" y="1910"/>
                    <a:pt x="10945" y="3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4" name="Drawing"/>
          <p:cNvGrpSpPr/>
          <p:nvPr/>
        </p:nvGrpSpPr>
        <p:grpSpPr>
          <a:xfrm>
            <a:off x="1430866" y="1301220"/>
            <a:ext cx="10986624" cy="4787397"/>
            <a:chOff x="0" y="0"/>
            <a:chExt cx="10986623" cy="4787395"/>
          </a:xfrm>
        </p:grpSpPr>
        <p:sp>
          <p:nvSpPr>
            <p:cNvPr id="1031" name="Line"/>
            <p:cNvSpPr/>
            <p:nvPr/>
          </p:nvSpPr>
          <p:spPr>
            <a:xfrm>
              <a:off x="0" y="559754"/>
              <a:ext cx="213784" cy="780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8" fill="norm" stroke="1" extrusionOk="0">
                  <a:moveTo>
                    <a:pt x="21600" y="1393"/>
                  </a:moveTo>
                  <a:cubicBezTo>
                    <a:pt x="20103" y="983"/>
                    <a:pt x="18606" y="573"/>
                    <a:pt x="16253" y="339"/>
                  </a:cubicBezTo>
                  <a:cubicBezTo>
                    <a:pt x="13901" y="105"/>
                    <a:pt x="10693" y="47"/>
                    <a:pt x="8448" y="17"/>
                  </a:cubicBezTo>
                  <a:cubicBezTo>
                    <a:pt x="6202" y="-12"/>
                    <a:pt x="4919" y="-12"/>
                    <a:pt x="3743" y="76"/>
                  </a:cubicBezTo>
                  <a:cubicBezTo>
                    <a:pt x="2566" y="164"/>
                    <a:pt x="1497" y="339"/>
                    <a:pt x="855" y="983"/>
                  </a:cubicBezTo>
                  <a:cubicBezTo>
                    <a:pt x="214" y="1627"/>
                    <a:pt x="0" y="2739"/>
                    <a:pt x="0" y="4320"/>
                  </a:cubicBezTo>
                  <a:cubicBezTo>
                    <a:pt x="0" y="5900"/>
                    <a:pt x="214" y="7949"/>
                    <a:pt x="428" y="10027"/>
                  </a:cubicBezTo>
                  <a:cubicBezTo>
                    <a:pt x="642" y="12105"/>
                    <a:pt x="855" y="14212"/>
                    <a:pt x="855" y="15910"/>
                  </a:cubicBezTo>
                  <a:cubicBezTo>
                    <a:pt x="855" y="17608"/>
                    <a:pt x="642" y="18895"/>
                    <a:pt x="642" y="19686"/>
                  </a:cubicBezTo>
                  <a:cubicBezTo>
                    <a:pt x="642" y="20476"/>
                    <a:pt x="855" y="20768"/>
                    <a:pt x="2246" y="20973"/>
                  </a:cubicBezTo>
                  <a:cubicBezTo>
                    <a:pt x="3636" y="21178"/>
                    <a:pt x="6202" y="21295"/>
                    <a:pt x="9196" y="21383"/>
                  </a:cubicBezTo>
                  <a:cubicBezTo>
                    <a:pt x="12190" y="21471"/>
                    <a:pt x="15612" y="21529"/>
                    <a:pt x="19034" y="215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319055" y="802230"/>
              <a:ext cx="282079" cy="314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427" fill="norm" stroke="1" extrusionOk="0">
                  <a:moveTo>
                    <a:pt x="204" y="3779"/>
                  </a:moveTo>
                  <a:cubicBezTo>
                    <a:pt x="43" y="2915"/>
                    <a:pt x="-118" y="2051"/>
                    <a:pt x="124" y="1403"/>
                  </a:cubicBezTo>
                  <a:cubicBezTo>
                    <a:pt x="366" y="755"/>
                    <a:pt x="1010" y="323"/>
                    <a:pt x="1736" y="107"/>
                  </a:cubicBezTo>
                  <a:cubicBezTo>
                    <a:pt x="2461" y="-109"/>
                    <a:pt x="3267" y="-109"/>
                    <a:pt x="4798" y="1187"/>
                  </a:cubicBezTo>
                  <a:cubicBezTo>
                    <a:pt x="6330" y="2483"/>
                    <a:pt x="8586" y="5075"/>
                    <a:pt x="9392" y="8243"/>
                  </a:cubicBezTo>
                  <a:cubicBezTo>
                    <a:pt x="10198" y="11411"/>
                    <a:pt x="9554" y="15155"/>
                    <a:pt x="8989" y="17315"/>
                  </a:cubicBezTo>
                  <a:cubicBezTo>
                    <a:pt x="8425" y="19475"/>
                    <a:pt x="7942" y="20051"/>
                    <a:pt x="7297" y="20555"/>
                  </a:cubicBezTo>
                  <a:cubicBezTo>
                    <a:pt x="6652" y="21059"/>
                    <a:pt x="5846" y="21491"/>
                    <a:pt x="5201" y="21419"/>
                  </a:cubicBezTo>
                  <a:cubicBezTo>
                    <a:pt x="4557" y="21347"/>
                    <a:pt x="4073" y="20771"/>
                    <a:pt x="4154" y="19187"/>
                  </a:cubicBezTo>
                  <a:cubicBezTo>
                    <a:pt x="4234" y="17603"/>
                    <a:pt x="4879" y="15011"/>
                    <a:pt x="6813" y="12131"/>
                  </a:cubicBezTo>
                  <a:cubicBezTo>
                    <a:pt x="8748" y="9251"/>
                    <a:pt x="11972" y="6083"/>
                    <a:pt x="13906" y="4283"/>
                  </a:cubicBezTo>
                  <a:cubicBezTo>
                    <a:pt x="15840" y="2483"/>
                    <a:pt x="16485" y="2051"/>
                    <a:pt x="16163" y="2339"/>
                  </a:cubicBezTo>
                  <a:cubicBezTo>
                    <a:pt x="15840" y="2627"/>
                    <a:pt x="14551" y="3635"/>
                    <a:pt x="13503" y="5363"/>
                  </a:cubicBezTo>
                  <a:cubicBezTo>
                    <a:pt x="12455" y="7091"/>
                    <a:pt x="11649" y="9539"/>
                    <a:pt x="11810" y="11411"/>
                  </a:cubicBezTo>
                  <a:cubicBezTo>
                    <a:pt x="11972" y="13283"/>
                    <a:pt x="13100" y="14579"/>
                    <a:pt x="14873" y="15443"/>
                  </a:cubicBezTo>
                  <a:cubicBezTo>
                    <a:pt x="16646" y="16307"/>
                    <a:pt x="19064" y="16739"/>
                    <a:pt x="21482" y="17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666734" y="1075598"/>
              <a:ext cx="143950" cy="148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086" fill="norm" stroke="1" extrusionOk="0">
                  <a:moveTo>
                    <a:pt x="17532" y="3328"/>
                  </a:moveTo>
                  <a:cubicBezTo>
                    <a:pt x="16593" y="2128"/>
                    <a:pt x="15654" y="928"/>
                    <a:pt x="14402" y="328"/>
                  </a:cubicBezTo>
                  <a:cubicBezTo>
                    <a:pt x="13150" y="-272"/>
                    <a:pt x="11585" y="-272"/>
                    <a:pt x="9080" y="2278"/>
                  </a:cubicBezTo>
                  <a:cubicBezTo>
                    <a:pt x="6576" y="4828"/>
                    <a:pt x="3132" y="9928"/>
                    <a:pt x="1411" y="13228"/>
                  </a:cubicBezTo>
                  <a:cubicBezTo>
                    <a:pt x="-311" y="16528"/>
                    <a:pt x="-311" y="18028"/>
                    <a:pt x="628" y="19228"/>
                  </a:cubicBezTo>
                  <a:cubicBezTo>
                    <a:pt x="1567" y="20428"/>
                    <a:pt x="3446" y="21328"/>
                    <a:pt x="7046" y="21028"/>
                  </a:cubicBezTo>
                  <a:cubicBezTo>
                    <a:pt x="10646" y="20728"/>
                    <a:pt x="15967" y="19228"/>
                    <a:pt x="21289" y="17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789516" y="578379"/>
              <a:ext cx="8468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413"/>
                    <a:pt x="0" y="8826"/>
                    <a:pt x="0" y="12426"/>
                  </a:cubicBezTo>
                  <a:cubicBezTo>
                    <a:pt x="0" y="16026"/>
                    <a:pt x="10800" y="1881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1337733" y="796352"/>
              <a:ext cx="254001" cy="260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9" fill="norm" stroke="1" extrusionOk="0">
                  <a:moveTo>
                    <a:pt x="0" y="2423"/>
                  </a:moveTo>
                  <a:cubicBezTo>
                    <a:pt x="0" y="1559"/>
                    <a:pt x="0" y="695"/>
                    <a:pt x="810" y="263"/>
                  </a:cubicBezTo>
                  <a:cubicBezTo>
                    <a:pt x="1620" y="-169"/>
                    <a:pt x="3240" y="-169"/>
                    <a:pt x="5310" y="1041"/>
                  </a:cubicBezTo>
                  <a:cubicBezTo>
                    <a:pt x="7380" y="2250"/>
                    <a:pt x="9900" y="4669"/>
                    <a:pt x="11070" y="7866"/>
                  </a:cubicBezTo>
                  <a:cubicBezTo>
                    <a:pt x="12240" y="11063"/>
                    <a:pt x="12060" y="15037"/>
                    <a:pt x="11610" y="17370"/>
                  </a:cubicBezTo>
                  <a:cubicBezTo>
                    <a:pt x="11160" y="19703"/>
                    <a:pt x="10440" y="20394"/>
                    <a:pt x="9540" y="20826"/>
                  </a:cubicBezTo>
                  <a:cubicBezTo>
                    <a:pt x="8640" y="21258"/>
                    <a:pt x="7560" y="21431"/>
                    <a:pt x="6840" y="20999"/>
                  </a:cubicBezTo>
                  <a:cubicBezTo>
                    <a:pt x="6120" y="20567"/>
                    <a:pt x="5760" y="19530"/>
                    <a:pt x="6300" y="17370"/>
                  </a:cubicBezTo>
                  <a:cubicBezTo>
                    <a:pt x="6840" y="15210"/>
                    <a:pt x="8280" y="11927"/>
                    <a:pt x="9990" y="9335"/>
                  </a:cubicBezTo>
                  <a:cubicBezTo>
                    <a:pt x="11700" y="6743"/>
                    <a:pt x="13680" y="4842"/>
                    <a:pt x="15300" y="3546"/>
                  </a:cubicBezTo>
                  <a:cubicBezTo>
                    <a:pt x="16920" y="2250"/>
                    <a:pt x="18180" y="1559"/>
                    <a:pt x="18270" y="1818"/>
                  </a:cubicBezTo>
                  <a:cubicBezTo>
                    <a:pt x="18360" y="2077"/>
                    <a:pt x="17280" y="3287"/>
                    <a:pt x="16200" y="5533"/>
                  </a:cubicBezTo>
                  <a:cubicBezTo>
                    <a:pt x="15120" y="7780"/>
                    <a:pt x="14040" y="11063"/>
                    <a:pt x="14130" y="13569"/>
                  </a:cubicBezTo>
                  <a:cubicBezTo>
                    <a:pt x="14220" y="16074"/>
                    <a:pt x="15480" y="17802"/>
                    <a:pt x="16920" y="18839"/>
                  </a:cubicBezTo>
                  <a:cubicBezTo>
                    <a:pt x="18360" y="19876"/>
                    <a:pt x="19980" y="20221"/>
                    <a:pt x="21600" y="205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1655233" y="969962"/>
              <a:ext cx="101601" cy="188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6" fill="norm" stroke="1" extrusionOk="0">
                  <a:moveTo>
                    <a:pt x="21600" y="960"/>
                  </a:moveTo>
                  <a:cubicBezTo>
                    <a:pt x="17100" y="480"/>
                    <a:pt x="12600" y="0"/>
                    <a:pt x="9225" y="0"/>
                  </a:cubicBezTo>
                  <a:cubicBezTo>
                    <a:pt x="5850" y="0"/>
                    <a:pt x="3600" y="480"/>
                    <a:pt x="2475" y="1320"/>
                  </a:cubicBezTo>
                  <a:cubicBezTo>
                    <a:pt x="1350" y="2160"/>
                    <a:pt x="1350" y="3360"/>
                    <a:pt x="3375" y="4920"/>
                  </a:cubicBezTo>
                  <a:cubicBezTo>
                    <a:pt x="5400" y="6480"/>
                    <a:pt x="9450" y="8400"/>
                    <a:pt x="11925" y="10800"/>
                  </a:cubicBezTo>
                  <a:cubicBezTo>
                    <a:pt x="14400" y="13200"/>
                    <a:pt x="15300" y="16080"/>
                    <a:pt x="14625" y="17880"/>
                  </a:cubicBezTo>
                  <a:cubicBezTo>
                    <a:pt x="13950" y="19680"/>
                    <a:pt x="11700" y="20400"/>
                    <a:pt x="9450" y="20880"/>
                  </a:cubicBezTo>
                  <a:cubicBezTo>
                    <a:pt x="7200" y="21360"/>
                    <a:pt x="4950" y="21600"/>
                    <a:pt x="3375" y="21000"/>
                  </a:cubicBezTo>
                  <a:cubicBezTo>
                    <a:pt x="1800" y="20400"/>
                    <a:pt x="900" y="18960"/>
                    <a:pt x="0" y="17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1771234" y="610129"/>
              <a:ext cx="2370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20153" y="0"/>
                  </a:moveTo>
                  <a:cubicBezTo>
                    <a:pt x="11153" y="4320"/>
                    <a:pt x="2153" y="8640"/>
                    <a:pt x="353" y="12240"/>
                  </a:cubicBezTo>
                  <a:cubicBezTo>
                    <a:pt x="-1447" y="15840"/>
                    <a:pt x="3953" y="18720"/>
                    <a:pt x="93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1832983" y="402291"/>
              <a:ext cx="328134" cy="834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512" fill="norm" stroke="1" extrusionOk="0">
                  <a:moveTo>
                    <a:pt x="419" y="2574"/>
                  </a:moveTo>
                  <a:cubicBezTo>
                    <a:pt x="142" y="2301"/>
                    <a:pt x="-135" y="2029"/>
                    <a:pt x="73" y="1783"/>
                  </a:cubicBezTo>
                  <a:cubicBezTo>
                    <a:pt x="280" y="1538"/>
                    <a:pt x="973" y="1320"/>
                    <a:pt x="3119" y="1020"/>
                  </a:cubicBezTo>
                  <a:cubicBezTo>
                    <a:pt x="5265" y="720"/>
                    <a:pt x="8865" y="338"/>
                    <a:pt x="11011" y="147"/>
                  </a:cubicBezTo>
                  <a:cubicBezTo>
                    <a:pt x="13157" y="-44"/>
                    <a:pt x="13850" y="-44"/>
                    <a:pt x="14403" y="120"/>
                  </a:cubicBezTo>
                  <a:cubicBezTo>
                    <a:pt x="14957" y="283"/>
                    <a:pt x="15373" y="611"/>
                    <a:pt x="15511" y="1592"/>
                  </a:cubicBezTo>
                  <a:cubicBezTo>
                    <a:pt x="15650" y="2574"/>
                    <a:pt x="15511" y="4211"/>
                    <a:pt x="15373" y="5792"/>
                  </a:cubicBezTo>
                  <a:cubicBezTo>
                    <a:pt x="15234" y="7374"/>
                    <a:pt x="15096" y="8901"/>
                    <a:pt x="15442" y="10401"/>
                  </a:cubicBezTo>
                  <a:cubicBezTo>
                    <a:pt x="15788" y="11901"/>
                    <a:pt x="16619" y="13374"/>
                    <a:pt x="17657" y="14874"/>
                  </a:cubicBezTo>
                  <a:cubicBezTo>
                    <a:pt x="18696" y="16374"/>
                    <a:pt x="19942" y="17901"/>
                    <a:pt x="20634" y="18911"/>
                  </a:cubicBezTo>
                  <a:cubicBezTo>
                    <a:pt x="21327" y="19920"/>
                    <a:pt x="21465" y="20411"/>
                    <a:pt x="21465" y="20792"/>
                  </a:cubicBezTo>
                  <a:cubicBezTo>
                    <a:pt x="21465" y="21174"/>
                    <a:pt x="21327" y="21447"/>
                    <a:pt x="20911" y="21501"/>
                  </a:cubicBezTo>
                  <a:cubicBezTo>
                    <a:pt x="20496" y="21556"/>
                    <a:pt x="19803" y="21392"/>
                    <a:pt x="17934" y="21229"/>
                  </a:cubicBezTo>
                  <a:cubicBezTo>
                    <a:pt x="16065" y="21065"/>
                    <a:pt x="13019" y="20901"/>
                    <a:pt x="9973" y="207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2366433" y="320445"/>
              <a:ext cx="495301" cy="1692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21600" y="372"/>
                  </a:moveTo>
                  <a:cubicBezTo>
                    <a:pt x="20862" y="211"/>
                    <a:pt x="20123" y="50"/>
                    <a:pt x="18646" y="9"/>
                  </a:cubicBezTo>
                  <a:cubicBezTo>
                    <a:pt x="17169" y="-31"/>
                    <a:pt x="14954" y="50"/>
                    <a:pt x="12692" y="359"/>
                  </a:cubicBezTo>
                  <a:cubicBezTo>
                    <a:pt x="10431" y="668"/>
                    <a:pt x="8123" y="1205"/>
                    <a:pt x="6600" y="1903"/>
                  </a:cubicBezTo>
                  <a:cubicBezTo>
                    <a:pt x="5077" y="2602"/>
                    <a:pt x="4338" y="3462"/>
                    <a:pt x="3831" y="4429"/>
                  </a:cubicBezTo>
                  <a:cubicBezTo>
                    <a:pt x="3323" y="5396"/>
                    <a:pt x="3046" y="6470"/>
                    <a:pt x="2908" y="7545"/>
                  </a:cubicBezTo>
                  <a:cubicBezTo>
                    <a:pt x="2769" y="8620"/>
                    <a:pt x="2769" y="9694"/>
                    <a:pt x="2723" y="10809"/>
                  </a:cubicBezTo>
                  <a:cubicBezTo>
                    <a:pt x="2677" y="11924"/>
                    <a:pt x="2585" y="13079"/>
                    <a:pt x="2215" y="14181"/>
                  </a:cubicBezTo>
                  <a:cubicBezTo>
                    <a:pt x="1846" y="15282"/>
                    <a:pt x="1200" y="16330"/>
                    <a:pt x="738" y="17270"/>
                  </a:cubicBezTo>
                  <a:cubicBezTo>
                    <a:pt x="277" y="18211"/>
                    <a:pt x="0" y="19044"/>
                    <a:pt x="0" y="19715"/>
                  </a:cubicBezTo>
                  <a:cubicBezTo>
                    <a:pt x="0" y="20387"/>
                    <a:pt x="277" y="20897"/>
                    <a:pt x="1200" y="21193"/>
                  </a:cubicBezTo>
                  <a:cubicBezTo>
                    <a:pt x="2123" y="21488"/>
                    <a:pt x="3692" y="21569"/>
                    <a:pt x="5769" y="21394"/>
                  </a:cubicBezTo>
                  <a:cubicBezTo>
                    <a:pt x="7846" y="21220"/>
                    <a:pt x="10431" y="20790"/>
                    <a:pt x="13015" y="20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2865089" y="339428"/>
              <a:ext cx="174711" cy="458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364" fill="norm" stroke="1" extrusionOk="0">
                  <a:moveTo>
                    <a:pt x="4220" y="12318"/>
                  </a:moveTo>
                  <a:cubicBezTo>
                    <a:pt x="4220" y="14981"/>
                    <a:pt x="4220" y="17644"/>
                    <a:pt x="4092" y="19272"/>
                  </a:cubicBezTo>
                  <a:cubicBezTo>
                    <a:pt x="3963" y="20899"/>
                    <a:pt x="3706" y="21491"/>
                    <a:pt x="3320" y="21343"/>
                  </a:cubicBezTo>
                  <a:cubicBezTo>
                    <a:pt x="2935" y="21195"/>
                    <a:pt x="2420" y="20307"/>
                    <a:pt x="1778" y="18236"/>
                  </a:cubicBezTo>
                  <a:cubicBezTo>
                    <a:pt x="1135" y="16165"/>
                    <a:pt x="363" y="12910"/>
                    <a:pt x="106" y="10050"/>
                  </a:cubicBezTo>
                  <a:cubicBezTo>
                    <a:pt x="-151" y="7190"/>
                    <a:pt x="106" y="4724"/>
                    <a:pt x="363" y="3195"/>
                  </a:cubicBezTo>
                  <a:cubicBezTo>
                    <a:pt x="620" y="1666"/>
                    <a:pt x="878" y="1075"/>
                    <a:pt x="1520" y="631"/>
                  </a:cubicBezTo>
                  <a:cubicBezTo>
                    <a:pt x="2163" y="187"/>
                    <a:pt x="3192" y="-109"/>
                    <a:pt x="5892" y="39"/>
                  </a:cubicBezTo>
                  <a:cubicBezTo>
                    <a:pt x="8592" y="187"/>
                    <a:pt x="12963" y="779"/>
                    <a:pt x="16049" y="1617"/>
                  </a:cubicBezTo>
                  <a:cubicBezTo>
                    <a:pt x="19135" y="2455"/>
                    <a:pt x="20935" y="3540"/>
                    <a:pt x="21192" y="4675"/>
                  </a:cubicBezTo>
                  <a:cubicBezTo>
                    <a:pt x="21449" y="5809"/>
                    <a:pt x="20163" y="6992"/>
                    <a:pt x="17592" y="7880"/>
                  </a:cubicBezTo>
                  <a:cubicBezTo>
                    <a:pt x="15020" y="8768"/>
                    <a:pt x="11163" y="9359"/>
                    <a:pt x="7306" y="99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3030308" y="592021"/>
              <a:ext cx="117176" cy="185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1224" fill="norm" stroke="1" extrusionOk="0">
                  <a:moveTo>
                    <a:pt x="20978" y="1348"/>
                  </a:moveTo>
                  <a:cubicBezTo>
                    <a:pt x="19462" y="620"/>
                    <a:pt x="17946" y="-108"/>
                    <a:pt x="14725" y="13"/>
                  </a:cubicBezTo>
                  <a:cubicBezTo>
                    <a:pt x="11504" y="135"/>
                    <a:pt x="6578" y="1105"/>
                    <a:pt x="3546" y="3775"/>
                  </a:cubicBezTo>
                  <a:cubicBezTo>
                    <a:pt x="515" y="6445"/>
                    <a:pt x="-622" y="10813"/>
                    <a:pt x="325" y="14090"/>
                  </a:cubicBezTo>
                  <a:cubicBezTo>
                    <a:pt x="1273" y="17366"/>
                    <a:pt x="4304" y="19550"/>
                    <a:pt x="6957" y="20521"/>
                  </a:cubicBezTo>
                  <a:cubicBezTo>
                    <a:pt x="9610" y="21492"/>
                    <a:pt x="11883" y="21249"/>
                    <a:pt x="14157" y="210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3156513" y="631295"/>
              <a:ext cx="86221" cy="169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9" h="21600" fill="norm" stroke="1" extrusionOk="0">
                  <a:moveTo>
                    <a:pt x="17863" y="4590"/>
                  </a:moveTo>
                  <a:cubicBezTo>
                    <a:pt x="18892" y="3240"/>
                    <a:pt x="19920" y="1890"/>
                    <a:pt x="19149" y="1080"/>
                  </a:cubicBezTo>
                  <a:cubicBezTo>
                    <a:pt x="18378" y="270"/>
                    <a:pt x="15806" y="0"/>
                    <a:pt x="13235" y="0"/>
                  </a:cubicBezTo>
                  <a:cubicBezTo>
                    <a:pt x="10663" y="0"/>
                    <a:pt x="8092" y="270"/>
                    <a:pt x="5263" y="2835"/>
                  </a:cubicBezTo>
                  <a:cubicBezTo>
                    <a:pt x="2435" y="5400"/>
                    <a:pt x="-651" y="10260"/>
                    <a:pt x="120" y="13770"/>
                  </a:cubicBezTo>
                  <a:cubicBezTo>
                    <a:pt x="892" y="17280"/>
                    <a:pt x="5520" y="19440"/>
                    <a:pt x="9635" y="20520"/>
                  </a:cubicBezTo>
                  <a:cubicBezTo>
                    <a:pt x="13749" y="21600"/>
                    <a:pt x="17349" y="21600"/>
                    <a:pt x="2094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3961009" y="250295"/>
              <a:ext cx="155635" cy="429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507" fill="norm" stroke="1" extrusionOk="0">
                  <a:moveTo>
                    <a:pt x="5949" y="7200"/>
                  </a:moveTo>
                  <a:cubicBezTo>
                    <a:pt x="4509" y="7200"/>
                    <a:pt x="3069" y="7200"/>
                    <a:pt x="2349" y="7624"/>
                  </a:cubicBezTo>
                  <a:cubicBezTo>
                    <a:pt x="1629" y="8047"/>
                    <a:pt x="1629" y="8894"/>
                    <a:pt x="1629" y="11118"/>
                  </a:cubicBezTo>
                  <a:cubicBezTo>
                    <a:pt x="1629" y="13341"/>
                    <a:pt x="1629" y="16941"/>
                    <a:pt x="1341" y="19006"/>
                  </a:cubicBezTo>
                  <a:cubicBezTo>
                    <a:pt x="1053" y="21071"/>
                    <a:pt x="477" y="21600"/>
                    <a:pt x="189" y="21494"/>
                  </a:cubicBezTo>
                  <a:cubicBezTo>
                    <a:pt x="-99" y="21388"/>
                    <a:pt x="-99" y="20647"/>
                    <a:pt x="477" y="18476"/>
                  </a:cubicBezTo>
                  <a:cubicBezTo>
                    <a:pt x="1053" y="16306"/>
                    <a:pt x="2205" y="12706"/>
                    <a:pt x="4365" y="9529"/>
                  </a:cubicBezTo>
                  <a:cubicBezTo>
                    <a:pt x="6525" y="6353"/>
                    <a:pt x="9693" y="3600"/>
                    <a:pt x="11997" y="2012"/>
                  </a:cubicBezTo>
                  <a:cubicBezTo>
                    <a:pt x="14301" y="424"/>
                    <a:pt x="15741" y="0"/>
                    <a:pt x="17181" y="0"/>
                  </a:cubicBezTo>
                  <a:cubicBezTo>
                    <a:pt x="18621" y="0"/>
                    <a:pt x="20061" y="424"/>
                    <a:pt x="20781" y="1218"/>
                  </a:cubicBezTo>
                  <a:cubicBezTo>
                    <a:pt x="21501" y="2012"/>
                    <a:pt x="21501" y="3176"/>
                    <a:pt x="18477" y="4606"/>
                  </a:cubicBezTo>
                  <a:cubicBezTo>
                    <a:pt x="15453" y="6035"/>
                    <a:pt x="9405" y="7729"/>
                    <a:pt x="3357" y="9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4083312" y="521734"/>
              <a:ext cx="118272" cy="164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9" h="21261" fill="norm" stroke="1" extrusionOk="0">
                  <a:moveTo>
                    <a:pt x="20809" y="4856"/>
                  </a:moveTo>
                  <a:cubicBezTo>
                    <a:pt x="19319" y="2669"/>
                    <a:pt x="17830" y="481"/>
                    <a:pt x="14850" y="71"/>
                  </a:cubicBezTo>
                  <a:cubicBezTo>
                    <a:pt x="11871" y="-339"/>
                    <a:pt x="7402" y="1028"/>
                    <a:pt x="4237" y="3899"/>
                  </a:cubicBezTo>
                  <a:cubicBezTo>
                    <a:pt x="1071" y="6770"/>
                    <a:pt x="-791" y="11145"/>
                    <a:pt x="326" y="14289"/>
                  </a:cubicBezTo>
                  <a:cubicBezTo>
                    <a:pt x="1443" y="17433"/>
                    <a:pt x="5540" y="19347"/>
                    <a:pt x="9637" y="212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4252383" y="526864"/>
              <a:ext cx="165101" cy="197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2" fill="norm" stroke="1" extrusionOk="0">
                  <a:moveTo>
                    <a:pt x="21600" y="2805"/>
                  </a:moveTo>
                  <a:cubicBezTo>
                    <a:pt x="20769" y="1896"/>
                    <a:pt x="19938" y="986"/>
                    <a:pt x="18000" y="418"/>
                  </a:cubicBezTo>
                  <a:cubicBezTo>
                    <a:pt x="16062" y="-151"/>
                    <a:pt x="13015" y="-378"/>
                    <a:pt x="10662" y="1327"/>
                  </a:cubicBezTo>
                  <a:cubicBezTo>
                    <a:pt x="8308" y="3033"/>
                    <a:pt x="6646" y="6670"/>
                    <a:pt x="6508" y="8944"/>
                  </a:cubicBezTo>
                  <a:cubicBezTo>
                    <a:pt x="6369" y="11218"/>
                    <a:pt x="7754" y="12127"/>
                    <a:pt x="9277" y="13491"/>
                  </a:cubicBezTo>
                  <a:cubicBezTo>
                    <a:pt x="10800" y="14856"/>
                    <a:pt x="12462" y="16675"/>
                    <a:pt x="12600" y="17925"/>
                  </a:cubicBezTo>
                  <a:cubicBezTo>
                    <a:pt x="12738" y="19176"/>
                    <a:pt x="11354" y="19858"/>
                    <a:pt x="9000" y="20313"/>
                  </a:cubicBezTo>
                  <a:cubicBezTo>
                    <a:pt x="6646" y="20767"/>
                    <a:pt x="3323" y="20995"/>
                    <a:pt x="0" y="212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2852705" y="1282678"/>
              <a:ext cx="158554" cy="501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3" h="21331" fill="norm" stroke="1" extrusionOk="0">
                  <a:moveTo>
                    <a:pt x="5334" y="6773"/>
                  </a:moveTo>
                  <a:cubicBezTo>
                    <a:pt x="4781" y="9203"/>
                    <a:pt x="4227" y="11633"/>
                    <a:pt x="3811" y="13793"/>
                  </a:cubicBezTo>
                  <a:cubicBezTo>
                    <a:pt x="3396" y="15953"/>
                    <a:pt x="3119" y="17843"/>
                    <a:pt x="2704" y="19148"/>
                  </a:cubicBezTo>
                  <a:cubicBezTo>
                    <a:pt x="2288" y="20453"/>
                    <a:pt x="1734" y="21173"/>
                    <a:pt x="1319" y="21308"/>
                  </a:cubicBezTo>
                  <a:cubicBezTo>
                    <a:pt x="904" y="21443"/>
                    <a:pt x="627" y="20993"/>
                    <a:pt x="350" y="19103"/>
                  </a:cubicBezTo>
                  <a:cubicBezTo>
                    <a:pt x="73" y="17213"/>
                    <a:pt x="-204" y="13883"/>
                    <a:pt x="211" y="10823"/>
                  </a:cubicBezTo>
                  <a:cubicBezTo>
                    <a:pt x="627" y="7763"/>
                    <a:pt x="1734" y="4973"/>
                    <a:pt x="3258" y="3173"/>
                  </a:cubicBezTo>
                  <a:cubicBezTo>
                    <a:pt x="4781" y="1373"/>
                    <a:pt x="6719" y="563"/>
                    <a:pt x="9073" y="203"/>
                  </a:cubicBezTo>
                  <a:cubicBezTo>
                    <a:pt x="11427" y="-157"/>
                    <a:pt x="14196" y="-67"/>
                    <a:pt x="16688" y="698"/>
                  </a:cubicBezTo>
                  <a:cubicBezTo>
                    <a:pt x="19181" y="1463"/>
                    <a:pt x="21396" y="2903"/>
                    <a:pt x="20565" y="4388"/>
                  </a:cubicBezTo>
                  <a:cubicBezTo>
                    <a:pt x="19734" y="5873"/>
                    <a:pt x="15858" y="7403"/>
                    <a:pt x="12119" y="8348"/>
                  </a:cubicBezTo>
                  <a:cubicBezTo>
                    <a:pt x="8381" y="9293"/>
                    <a:pt x="4781" y="9653"/>
                    <a:pt x="1181" y="100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2958709" y="1652471"/>
              <a:ext cx="99875" cy="232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387" fill="norm" stroke="1" extrusionOk="0">
                  <a:moveTo>
                    <a:pt x="21233" y="1081"/>
                  </a:moveTo>
                  <a:cubicBezTo>
                    <a:pt x="14933" y="497"/>
                    <a:pt x="8633" y="-87"/>
                    <a:pt x="4808" y="10"/>
                  </a:cubicBezTo>
                  <a:cubicBezTo>
                    <a:pt x="983" y="108"/>
                    <a:pt x="-367" y="886"/>
                    <a:pt x="83" y="2248"/>
                  </a:cubicBezTo>
                  <a:cubicBezTo>
                    <a:pt x="533" y="3610"/>
                    <a:pt x="2783" y="5556"/>
                    <a:pt x="6608" y="7794"/>
                  </a:cubicBezTo>
                  <a:cubicBezTo>
                    <a:pt x="10433" y="10032"/>
                    <a:pt x="15833" y="12562"/>
                    <a:pt x="18533" y="14508"/>
                  </a:cubicBezTo>
                  <a:cubicBezTo>
                    <a:pt x="21233" y="16454"/>
                    <a:pt x="21233" y="17816"/>
                    <a:pt x="19883" y="18886"/>
                  </a:cubicBezTo>
                  <a:cubicBezTo>
                    <a:pt x="18533" y="19956"/>
                    <a:pt x="15833" y="20735"/>
                    <a:pt x="13133" y="21124"/>
                  </a:cubicBezTo>
                  <a:cubicBezTo>
                    <a:pt x="10433" y="21513"/>
                    <a:pt x="7733" y="21513"/>
                    <a:pt x="6833" y="20832"/>
                  </a:cubicBezTo>
                  <a:cubicBezTo>
                    <a:pt x="5933" y="20151"/>
                    <a:pt x="6833" y="18789"/>
                    <a:pt x="7733" y="17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3159645" y="1726046"/>
              <a:ext cx="165639" cy="173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033" fill="norm" stroke="1" extrusionOk="0">
                  <a:moveTo>
                    <a:pt x="17079" y="976"/>
                  </a:moveTo>
                  <a:cubicBezTo>
                    <a:pt x="14109" y="204"/>
                    <a:pt x="11139" y="-567"/>
                    <a:pt x="7764" y="590"/>
                  </a:cubicBezTo>
                  <a:cubicBezTo>
                    <a:pt x="4389" y="1747"/>
                    <a:pt x="609" y="4833"/>
                    <a:pt x="69" y="8176"/>
                  </a:cubicBezTo>
                  <a:cubicBezTo>
                    <a:pt x="-471" y="11519"/>
                    <a:pt x="2229" y="15119"/>
                    <a:pt x="6279" y="17304"/>
                  </a:cubicBezTo>
                  <a:cubicBezTo>
                    <a:pt x="10329" y="19490"/>
                    <a:pt x="15729" y="20262"/>
                    <a:pt x="21129" y="210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4078304" y="1285345"/>
              <a:ext cx="112486" cy="502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8" h="21452" fill="norm" stroke="1" extrusionOk="0">
                  <a:moveTo>
                    <a:pt x="6155" y="9399"/>
                  </a:moveTo>
                  <a:cubicBezTo>
                    <a:pt x="5018" y="10213"/>
                    <a:pt x="3881" y="11026"/>
                    <a:pt x="3313" y="12698"/>
                  </a:cubicBezTo>
                  <a:cubicBezTo>
                    <a:pt x="2745" y="14370"/>
                    <a:pt x="2745" y="16900"/>
                    <a:pt x="2745" y="18618"/>
                  </a:cubicBezTo>
                  <a:cubicBezTo>
                    <a:pt x="2745" y="20335"/>
                    <a:pt x="2745" y="21238"/>
                    <a:pt x="2366" y="21419"/>
                  </a:cubicBezTo>
                  <a:cubicBezTo>
                    <a:pt x="1987" y="21600"/>
                    <a:pt x="1229" y="21058"/>
                    <a:pt x="660" y="18979"/>
                  </a:cubicBezTo>
                  <a:cubicBezTo>
                    <a:pt x="92" y="16900"/>
                    <a:pt x="-287" y="13285"/>
                    <a:pt x="281" y="10258"/>
                  </a:cubicBezTo>
                  <a:cubicBezTo>
                    <a:pt x="850" y="7230"/>
                    <a:pt x="2366" y="4790"/>
                    <a:pt x="3502" y="3299"/>
                  </a:cubicBezTo>
                  <a:cubicBezTo>
                    <a:pt x="4639" y="1808"/>
                    <a:pt x="5397" y="1265"/>
                    <a:pt x="6724" y="813"/>
                  </a:cubicBezTo>
                  <a:cubicBezTo>
                    <a:pt x="8050" y="362"/>
                    <a:pt x="9945" y="0"/>
                    <a:pt x="11839" y="0"/>
                  </a:cubicBezTo>
                  <a:cubicBezTo>
                    <a:pt x="13734" y="0"/>
                    <a:pt x="15629" y="362"/>
                    <a:pt x="17524" y="1356"/>
                  </a:cubicBezTo>
                  <a:cubicBezTo>
                    <a:pt x="19418" y="2350"/>
                    <a:pt x="21313" y="3977"/>
                    <a:pt x="19229" y="5377"/>
                  </a:cubicBezTo>
                  <a:cubicBezTo>
                    <a:pt x="17145" y="6778"/>
                    <a:pt x="11081" y="7953"/>
                    <a:pt x="5018" y="91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4188883" y="1598339"/>
              <a:ext cx="133351" cy="255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21600" y="5512"/>
                  </a:moveTo>
                  <a:cubicBezTo>
                    <a:pt x="19543" y="3741"/>
                    <a:pt x="17486" y="1971"/>
                    <a:pt x="15600" y="997"/>
                  </a:cubicBezTo>
                  <a:cubicBezTo>
                    <a:pt x="13714" y="23"/>
                    <a:pt x="12000" y="-154"/>
                    <a:pt x="9600" y="112"/>
                  </a:cubicBezTo>
                  <a:cubicBezTo>
                    <a:pt x="7200" y="377"/>
                    <a:pt x="4114" y="1085"/>
                    <a:pt x="3086" y="2325"/>
                  </a:cubicBezTo>
                  <a:cubicBezTo>
                    <a:pt x="2057" y="3564"/>
                    <a:pt x="3086" y="5335"/>
                    <a:pt x="5314" y="7902"/>
                  </a:cubicBezTo>
                  <a:cubicBezTo>
                    <a:pt x="7543" y="10469"/>
                    <a:pt x="10971" y="13833"/>
                    <a:pt x="12343" y="15957"/>
                  </a:cubicBezTo>
                  <a:cubicBezTo>
                    <a:pt x="13714" y="18082"/>
                    <a:pt x="13029" y="18967"/>
                    <a:pt x="11657" y="19676"/>
                  </a:cubicBezTo>
                  <a:cubicBezTo>
                    <a:pt x="10286" y="20384"/>
                    <a:pt x="8229" y="20915"/>
                    <a:pt x="6343" y="21180"/>
                  </a:cubicBezTo>
                  <a:cubicBezTo>
                    <a:pt x="4457" y="21446"/>
                    <a:pt x="2743" y="21446"/>
                    <a:pt x="1714" y="21003"/>
                  </a:cubicBezTo>
                  <a:cubicBezTo>
                    <a:pt x="686" y="20561"/>
                    <a:pt x="343" y="19676"/>
                    <a:pt x="0" y="187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4364730" y="1588392"/>
              <a:ext cx="122604" cy="230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186" fill="norm" stroke="1" extrusionOk="0">
                  <a:moveTo>
                    <a:pt x="21206" y="3470"/>
                  </a:moveTo>
                  <a:cubicBezTo>
                    <a:pt x="20840" y="2497"/>
                    <a:pt x="20474" y="1524"/>
                    <a:pt x="19192" y="940"/>
                  </a:cubicBezTo>
                  <a:cubicBezTo>
                    <a:pt x="17911" y="356"/>
                    <a:pt x="15714" y="162"/>
                    <a:pt x="13152" y="64"/>
                  </a:cubicBezTo>
                  <a:cubicBezTo>
                    <a:pt x="10589" y="-33"/>
                    <a:pt x="7660" y="-33"/>
                    <a:pt x="5281" y="162"/>
                  </a:cubicBezTo>
                  <a:cubicBezTo>
                    <a:pt x="2901" y="356"/>
                    <a:pt x="1070" y="745"/>
                    <a:pt x="338" y="1426"/>
                  </a:cubicBezTo>
                  <a:cubicBezTo>
                    <a:pt x="-394" y="2108"/>
                    <a:pt x="-28" y="3081"/>
                    <a:pt x="2352" y="4832"/>
                  </a:cubicBezTo>
                  <a:cubicBezTo>
                    <a:pt x="4731" y="6583"/>
                    <a:pt x="9125" y="9113"/>
                    <a:pt x="12237" y="11351"/>
                  </a:cubicBezTo>
                  <a:cubicBezTo>
                    <a:pt x="15348" y="13589"/>
                    <a:pt x="17179" y="15535"/>
                    <a:pt x="18094" y="16994"/>
                  </a:cubicBezTo>
                  <a:cubicBezTo>
                    <a:pt x="19009" y="18453"/>
                    <a:pt x="19009" y="19426"/>
                    <a:pt x="17362" y="20205"/>
                  </a:cubicBezTo>
                  <a:cubicBezTo>
                    <a:pt x="15714" y="20983"/>
                    <a:pt x="12420" y="21567"/>
                    <a:pt x="9491" y="20886"/>
                  </a:cubicBezTo>
                  <a:cubicBezTo>
                    <a:pt x="6562" y="20205"/>
                    <a:pt x="3999" y="18259"/>
                    <a:pt x="1437" y="16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4627033" y="366573"/>
              <a:ext cx="290147" cy="1596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522" fill="norm" stroke="1" extrusionOk="0">
                  <a:moveTo>
                    <a:pt x="0" y="2769"/>
                  </a:moveTo>
                  <a:cubicBezTo>
                    <a:pt x="626" y="2370"/>
                    <a:pt x="1252" y="1970"/>
                    <a:pt x="3365" y="1514"/>
                  </a:cubicBezTo>
                  <a:cubicBezTo>
                    <a:pt x="5478" y="1057"/>
                    <a:pt x="9078" y="544"/>
                    <a:pt x="11348" y="273"/>
                  </a:cubicBezTo>
                  <a:cubicBezTo>
                    <a:pt x="13617" y="2"/>
                    <a:pt x="14557" y="-27"/>
                    <a:pt x="15261" y="16"/>
                  </a:cubicBezTo>
                  <a:cubicBezTo>
                    <a:pt x="15965" y="59"/>
                    <a:pt x="16435" y="173"/>
                    <a:pt x="17061" y="672"/>
                  </a:cubicBezTo>
                  <a:cubicBezTo>
                    <a:pt x="17687" y="1171"/>
                    <a:pt x="18470" y="2056"/>
                    <a:pt x="18939" y="3069"/>
                  </a:cubicBezTo>
                  <a:cubicBezTo>
                    <a:pt x="19409" y="4082"/>
                    <a:pt x="19565" y="5223"/>
                    <a:pt x="19409" y="6293"/>
                  </a:cubicBezTo>
                  <a:cubicBezTo>
                    <a:pt x="19252" y="7363"/>
                    <a:pt x="18783" y="8362"/>
                    <a:pt x="18391" y="9432"/>
                  </a:cubicBezTo>
                  <a:cubicBezTo>
                    <a:pt x="18000" y="10502"/>
                    <a:pt x="17687" y="11643"/>
                    <a:pt x="17609" y="12742"/>
                  </a:cubicBezTo>
                  <a:cubicBezTo>
                    <a:pt x="17530" y="13840"/>
                    <a:pt x="17687" y="14896"/>
                    <a:pt x="18000" y="15895"/>
                  </a:cubicBezTo>
                  <a:cubicBezTo>
                    <a:pt x="18313" y="16893"/>
                    <a:pt x="18783" y="17835"/>
                    <a:pt x="19409" y="18691"/>
                  </a:cubicBezTo>
                  <a:cubicBezTo>
                    <a:pt x="20035" y="19547"/>
                    <a:pt x="20817" y="20318"/>
                    <a:pt x="21209" y="20774"/>
                  </a:cubicBezTo>
                  <a:cubicBezTo>
                    <a:pt x="21600" y="21231"/>
                    <a:pt x="21600" y="21373"/>
                    <a:pt x="20661" y="21459"/>
                  </a:cubicBezTo>
                  <a:cubicBezTo>
                    <a:pt x="19722" y="21544"/>
                    <a:pt x="17843" y="21573"/>
                    <a:pt x="16200" y="21345"/>
                  </a:cubicBezTo>
                  <a:cubicBezTo>
                    <a:pt x="14557" y="21116"/>
                    <a:pt x="13148" y="20631"/>
                    <a:pt x="11739" y="201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5122333" y="1130778"/>
              <a:ext cx="203201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1800" y="11670"/>
                    <a:pt x="3600" y="3363"/>
                    <a:pt x="7200" y="870"/>
                  </a:cubicBezTo>
                  <a:cubicBezTo>
                    <a:pt x="10800" y="-1622"/>
                    <a:pt x="16200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5166783" y="1295929"/>
              <a:ext cx="1968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5948576" y="597407"/>
              <a:ext cx="335808" cy="703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484" fill="norm" stroke="1" extrusionOk="0">
                  <a:moveTo>
                    <a:pt x="21418" y="2135"/>
                  </a:moveTo>
                  <a:cubicBezTo>
                    <a:pt x="21418" y="1747"/>
                    <a:pt x="21418" y="1359"/>
                    <a:pt x="21215" y="1035"/>
                  </a:cubicBezTo>
                  <a:cubicBezTo>
                    <a:pt x="21013" y="712"/>
                    <a:pt x="20608" y="453"/>
                    <a:pt x="19595" y="259"/>
                  </a:cubicBezTo>
                  <a:cubicBezTo>
                    <a:pt x="18583" y="65"/>
                    <a:pt x="16963" y="-64"/>
                    <a:pt x="14668" y="33"/>
                  </a:cubicBezTo>
                  <a:cubicBezTo>
                    <a:pt x="12373" y="130"/>
                    <a:pt x="9403" y="453"/>
                    <a:pt x="7513" y="1197"/>
                  </a:cubicBezTo>
                  <a:cubicBezTo>
                    <a:pt x="5623" y="1941"/>
                    <a:pt x="4813" y="3105"/>
                    <a:pt x="4341" y="5013"/>
                  </a:cubicBezTo>
                  <a:cubicBezTo>
                    <a:pt x="3868" y="6920"/>
                    <a:pt x="3733" y="9572"/>
                    <a:pt x="3328" y="11965"/>
                  </a:cubicBezTo>
                  <a:cubicBezTo>
                    <a:pt x="2923" y="14358"/>
                    <a:pt x="2248" y="16492"/>
                    <a:pt x="1708" y="17817"/>
                  </a:cubicBezTo>
                  <a:cubicBezTo>
                    <a:pt x="1168" y="19143"/>
                    <a:pt x="763" y="19661"/>
                    <a:pt x="426" y="20146"/>
                  </a:cubicBezTo>
                  <a:cubicBezTo>
                    <a:pt x="88" y="20631"/>
                    <a:pt x="-182" y="21083"/>
                    <a:pt x="156" y="21310"/>
                  </a:cubicBezTo>
                  <a:cubicBezTo>
                    <a:pt x="493" y="21536"/>
                    <a:pt x="1438" y="21536"/>
                    <a:pt x="3868" y="21342"/>
                  </a:cubicBezTo>
                  <a:cubicBezTo>
                    <a:pt x="6298" y="21148"/>
                    <a:pt x="10213" y="20760"/>
                    <a:pt x="14128" y="20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6269239" y="806269"/>
              <a:ext cx="220462" cy="254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305" fill="norm" stroke="1" extrusionOk="0">
                  <a:moveTo>
                    <a:pt x="237" y="2715"/>
                  </a:moveTo>
                  <a:cubicBezTo>
                    <a:pt x="32" y="1830"/>
                    <a:pt x="-174" y="944"/>
                    <a:pt x="237" y="413"/>
                  </a:cubicBezTo>
                  <a:cubicBezTo>
                    <a:pt x="649" y="-118"/>
                    <a:pt x="1677" y="-295"/>
                    <a:pt x="3632" y="856"/>
                  </a:cubicBezTo>
                  <a:cubicBezTo>
                    <a:pt x="5586" y="2007"/>
                    <a:pt x="8466" y="4485"/>
                    <a:pt x="9392" y="7407"/>
                  </a:cubicBezTo>
                  <a:cubicBezTo>
                    <a:pt x="10317" y="10328"/>
                    <a:pt x="9289" y="13692"/>
                    <a:pt x="8055" y="15816"/>
                  </a:cubicBezTo>
                  <a:cubicBezTo>
                    <a:pt x="6820" y="17941"/>
                    <a:pt x="5380" y="18826"/>
                    <a:pt x="4146" y="19269"/>
                  </a:cubicBezTo>
                  <a:cubicBezTo>
                    <a:pt x="2912" y="19712"/>
                    <a:pt x="1883" y="19712"/>
                    <a:pt x="1472" y="19180"/>
                  </a:cubicBezTo>
                  <a:cubicBezTo>
                    <a:pt x="1060" y="18649"/>
                    <a:pt x="1266" y="17587"/>
                    <a:pt x="3426" y="15285"/>
                  </a:cubicBezTo>
                  <a:cubicBezTo>
                    <a:pt x="5586" y="12984"/>
                    <a:pt x="9700" y="9443"/>
                    <a:pt x="12683" y="7053"/>
                  </a:cubicBezTo>
                  <a:cubicBezTo>
                    <a:pt x="15666" y="4662"/>
                    <a:pt x="17517" y="3423"/>
                    <a:pt x="18957" y="2449"/>
                  </a:cubicBezTo>
                  <a:cubicBezTo>
                    <a:pt x="20397" y="1475"/>
                    <a:pt x="21426" y="767"/>
                    <a:pt x="21426" y="502"/>
                  </a:cubicBezTo>
                  <a:cubicBezTo>
                    <a:pt x="21426" y="236"/>
                    <a:pt x="20397" y="413"/>
                    <a:pt x="18752" y="1741"/>
                  </a:cubicBezTo>
                  <a:cubicBezTo>
                    <a:pt x="17106" y="3069"/>
                    <a:pt x="14843" y="5548"/>
                    <a:pt x="13917" y="8557"/>
                  </a:cubicBezTo>
                  <a:cubicBezTo>
                    <a:pt x="12992" y="11567"/>
                    <a:pt x="13403" y="15108"/>
                    <a:pt x="14329" y="17321"/>
                  </a:cubicBezTo>
                  <a:cubicBezTo>
                    <a:pt x="15255" y="19535"/>
                    <a:pt x="16695" y="20420"/>
                    <a:pt x="18135" y="21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6596657" y="1003829"/>
              <a:ext cx="125877" cy="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110" fill="norm" stroke="1" extrusionOk="0">
                  <a:moveTo>
                    <a:pt x="16809" y="0"/>
                  </a:moveTo>
                  <a:cubicBezTo>
                    <a:pt x="13268" y="0"/>
                    <a:pt x="9727" y="0"/>
                    <a:pt x="6717" y="2512"/>
                  </a:cubicBezTo>
                  <a:cubicBezTo>
                    <a:pt x="3707" y="5023"/>
                    <a:pt x="1228" y="10047"/>
                    <a:pt x="343" y="13814"/>
                  </a:cubicBezTo>
                  <a:cubicBezTo>
                    <a:pt x="-542" y="17581"/>
                    <a:pt x="166" y="20093"/>
                    <a:pt x="3884" y="20847"/>
                  </a:cubicBezTo>
                  <a:cubicBezTo>
                    <a:pt x="7602" y="21600"/>
                    <a:pt x="14330" y="20595"/>
                    <a:pt x="21058" y="19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6678083" y="560324"/>
              <a:ext cx="184151" cy="176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9" fill="norm" stroke="1" extrusionOk="0">
                  <a:moveTo>
                    <a:pt x="0" y="642"/>
                  </a:moveTo>
                  <a:cubicBezTo>
                    <a:pt x="1241" y="134"/>
                    <a:pt x="2483" y="-374"/>
                    <a:pt x="4469" y="388"/>
                  </a:cubicBezTo>
                  <a:cubicBezTo>
                    <a:pt x="6455" y="1151"/>
                    <a:pt x="9186" y="3184"/>
                    <a:pt x="10055" y="5852"/>
                  </a:cubicBezTo>
                  <a:cubicBezTo>
                    <a:pt x="10924" y="8520"/>
                    <a:pt x="9931" y="11824"/>
                    <a:pt x="8938" y="13984"/>
                  </a:cubicBezTo>
                  <a:cubicBezTo>
                    <a:pt x="7945" y="16144"/>
                    <a:pt x="6952" y="17160"/>
                    <a:pt x="6083" y="18177"/>
                  </a:cubicBezTo>
                  <a:cubicBezTo>
                    <a:pt x="5214" y="19193"/>
                    <a:pt x="4469" y="20210"/>
                    <a:pt x="5090" y="20718"/>
                  </a:cubicBezTo>
                  <a:cubicBezTo>
                    <a:pt x="5710" y="21226"/>
                    <a:pt x="7697" y="21226"/>
                    <a:pt x="10676" y="20972"/>
                  </a:cubicBezTo>
                  <a:cubicBezTo>
                    <a:pt x="13655" y="20718"/>
                    <a:pt x="17628" y="20210"/>
                    <a:pt x="21600" y="197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7516283" y="805769"/>
              <a:ext cx="307221" cy="231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304" fill="norm" stroke="1" extrusionOk="0">
                  <a:moveTo>
                    <a:pt x="0" y="2447"/>
                  </a:moveTo>
                  <a:cubicBezTo>
                    <a:pt x="444" y="1474"/>
                    <a:pt x="888" y="501"/>
                    <a:pt x="2367" y="209"/>
                  </a:cubicBezTo>
                  <a:cubicBezTo>
                    <a:pt x="3847" y="-83"/>
                    <a:pt x="6362" y="306"/>
                    <a:pt x="8063" y="2641"/>
                  </a:cubicBezTo>
                  <a:cubicBezTo>
                    <a:pt x="9764" y="4976"/>
                    <a:pt x="10652" y="9258"/>
                    <a:pt x="10060" y="12663"/>
                  </a:cubicBezTo>
                  <a:cubicBezTo>
                    <a:pt x="9468" y="16068"/>
                    <a:pt x="7397" y="18598"/>
                    <a:pt x="5770" y="19960"/>
                  </a:cubicBezTo>
                  <a:cubicBezTo>
                    <a:pt x="4142" y="21322"/>
                    <a:pt x="2959" y="21517"/>
                    <a:pt x="2293" y="21128"/>
                  </a:cubicBezTo>
                  <a:cubicBezTo>
                    <a:pt x="1627" y="20739"/>
                    <a:pt x="1479" y="19766"/>
                    <a:pt x="2441" y="17820"/>
                  </a:cubicBezTo>
                  <a:cubicBezTo>
                    <a:pt x="3403" y="15874"/>
                    <a:pt x="5474" y="12955"/>
                    <a:pt x="8655" y="10036"/>
                  </a:cubicBezTo>
                  <a:cubicBezTo>
                    <a:pt x="11836" y="7117"/>
                    <a:pt x="16126" y="4198"/>
                    <a:pt x="18567" y="2447"/>
                  </a:cubicBezTo>
                  <a:cubicBezTo>
                    <a:pt x="21008" y="695"/>
                    <a:pt x="21600" y="112"/>
                    <a:pt x="21452" y="14"/>
                  </a:cubicBezTo>
                  <a:cubicBezTo>
                    <a:pt x="21304" y="-83"/>
                    <a:pt x="20416" y="306"/>
                    <a:pt x="18863" y="1960"/>
                  </a:cubicBezTo>
                  <a:cubicBezTo>
                    <a:pt x="17310" y="3614"/>
                    <a:pt x="15090" y="6533"/>
                    <a:pt x="14499" y="9355"/>
                  </a:cubicBezTo>
                  <a:cubicBezTo>
                    <a:pt x="13907" y="12176"/>
                    <a:pt x="14942" y="14901"/>
                    <a:pt x="16348" y="16749"/>
                  </a:cubicBezTo>
                  <a:cubicBezTo>
                    <a:pt x="17753" y="18598"/>
                    <a:pt x="19529" y="19571"/>
                    <a:pt x="21304" y="20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7972399" y="963051"/>
              <a:ext cx="84481" cy="163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49" h="21060" fill="norm" stroke="1" extrusionOk="0">
                  <a:moveTo>
                    <a:pt x="18341" y="1166"/>
                  </a:moveTo>
                  <a:cubicBezTo>
                    <a:pt x="15327" y="893"/>
                    <a:pt x="12313" y="619"/>
                    <a:pt x="8797" y="346"/>
                  </a:cubicBezTo>
                  <a:cubicBezTo>
                    <a:pt x="5281" y="72"/>
                    <a:pt x="1262" y="-201"/>
                    <a:pt x="258" y="209"/>
                  </a:cubicBezTo>
                  <a:cubicBezTo>
                    <a:pt x="-747" y="619"/>
                    <a:pt x="1262" y="1713"/>
                    <a:pt x="5030" y="3217"/>
                  </a:cubicBezTo>
                  <a:cubicBezTo>
                    <a:pt x="8797" y="4721"/>
                    <a:pt x="14323" y="6634"/>
                    <a:pt x="17337" y="8958"/>
                  </a:cubicBezTo>
                  <a:cubicBezTo>
                    <a:pt x="20351" y="11283"/>
                    <a:pt x="20853" y="14017"/>
                    <a:pt x="18844" y="16204"/>
                  </a:cubicBezTo>
                  <a:cubicBezTo>
                    <a:pt x="16834" y="18391"/>
                    <a:pt x="12313" y="20032"/>
                    <a:pt x="8797" y="20715"/>
                  </a:cubicBezTo>
                  <a:cubicBezTo>
                    <a:pt x="5281" y="21399"/>
                    <a:pt x="2769" y="21126"/>
                    <a:pt x="1513" y="19348"/>
                  </a:cubicBezTo>
                  <a:cubicBezTo>
                    <a:pt x="258" y="17571"/>
                    <a:pt x="258" y="14290"/>
                    <a:pt x="258" y="110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8043333" y="591079"/>
              <a:ext cx="177801" cy="122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0"/>
                    <a:pt x="7200" y="0"/>
                    <a:pt x="9514" y="745"/>
                  </a:cubicBezTo>
                  <a:cubicBezTo>
                    <a:pt x="11829" y="1490"/>
                    <a:pt x="12857" y="2979"/>
                    <a:pt x="12986" y="5772"/>
                  </a:cubicBezTo>
                  <a:cubicBezTo>
                    <a:pt x="13114" y="8566"/>
                    <a:pt x="12343" y="12662"/>
                    <a:pt x="11314" y="15269"/>
                  </a:cubicBezTo>
                  <a:cubicBezTo>
                    <a:pt x="10286" y="17876"/>
                    <a:pt x="9000" y="18993"/>
                    <a:pt x="9129" y="19924"/>
                  </a:cubicBezTo>
                  <a:cubicBezTo>
                    <a:pt x="9257" y="20855"/>
                    <a:pt x="10800" y="21600"/>
                    <a:pt x="13114" y="21600"/>
                  </a:cubicBezTo>
                  <a:cubicBezTo>
                    <a:pt x="15429" y="21600"/>
                    <a:pt x="18514" y="20855"/>
                    <a:pt x="21600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8259233" y="445928"/>
              <a:ext cx="233939" cy="900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578" fill="norm" stroke="1" extrusionOk="0">
                  <a:moveTo>
                    <a:pt x="3471" y="1803"/>
                  </a:moveTo>
                  <a:cubicBezTo>
                    <a:pt x="3279" y="1550"/>
                    <a:pt x="3086" y="1296"/>
                    <a:pt x="4050" y="992"/>
                  </a:cubicBezTo>
                  <a:cubicBezTo>
                    <a:pt x="5014" y="688"/>
                    <a:pt x="7136" y="333"/>
                    <a:pt x="9257" y="155"/>
                  </a:cubicBezTo>
                  <a:cubicBezTo>
                    <a:pt x="11379" y="-22"/>
                    <a:pt x="13500" y="-22"/>
                    <a:pt x="15043" y="29"/>
                  </a:cubicBezTo>
                  <a:cubicBezTo>
                    <a:pt x="16586" y="79"/>
                    <a:pt x="17550" y="181"/>
                    <a:pt x="18418" y="485"/>
                  </a:cubicBezTo>
                  <a:cubicBezTo>
                    <a:pt x="19286" y="789"/>
                    <a:pt x="20057" y="1296"/>
                    <a:pt x="20443" y="2336"/>
                  </a:cubicBezTo>
                  <a:cubicBezTo>
                    <a:pt x="20829" y="3375"/>
                    <a:pt x="20829" y="4947"/>
                    <a:pt x="20925" y="6696"/>
                  </a:cubicBezTo>
                  <a:cubicBezTo>
                    <a:pt x="21021" y="8446"/>
                    <a:pt x="21214" y="10372"/>
                    <a:pt x="21214" y="12274"/>
                  </a:cubicBezTo>
                  <a:cubicBezTo>
                    <a:pt x="21214" y="14175"/>
                    <a:pt x="21021" y="16051"/>
                    <a:pt x="21118" y="17420"/>
                  </a:cubicBezTo>
                  <a:cubicBezTo>
                    <a:pt x="21214" y="18789"/>
                    <a:pt x="21600" y="19651"/>
                    <a:pt x="20925" y="20260"/>
                  </a:cubicBezTo>
                  <a:cubicBezTo>
                    <a:pt x="20250" y="20868"/>
                    <a:pt x="18514" y="21223"/>
                    <a:pt x="14850" y="21401"/>
                  </a:cubicBezTo>
                  <a:cubicBezTo>
                    <a:pt x="11186" y="21578"/>
                    <a:pt x="5593" y="21578"/>
                    <a:pt x="0" y="215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6506633" y="1321329"/>
              <a:ext cx="38101" cy="628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127"/>
                    <a:pt x="21600" y="6255"/>
                    <a:pt x="20400" y="9091"/>
                  </a:cubicBezTo>
                  <a:cubicBezTo>
                    <a:pt x="19200" y="11927"/>
                    <a:pt x="16800" y="14473"/>
                    <a:pt x="13200" y="16509"/>
                  </a:cubicBezTo>
                  <a:cubicBezTo>
                    <a:pt x="9600" y="18545"/>
                    <a:pt x="4800" y="200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6376368" y="1774375"/>
              <a:ext cx="200116" cy="61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0853" fill="norm" stroke="1" extrusionOk="0">
                  <a:moveTo>
                    <a:pt x="1715" y="14373"/>
                  </a:moveTo>
                  <a:cubicBezTo>
                    <a:pt x="805" y="9333"/>
                    <a:pt x="-104" y="4293"/>
                    <a:pt x="10" y="1773"/>
                  </a:cubicBezTo>
                  <a:cubicBezTo>
                    <a:pt x="123" y="-747"/>
                    <a:pt x="1260" y="-747"/>
                    <a:pt x="5012" y="2853"/>
                  </a:cubicBezTo>
                  <a:cubicBezTo>
                    <a:pt x="8763" y="6453"/>
                    <a:pt x="15130" y="13653"/>
                    <a:pt x="21496" y="208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6411383" y="1816629"/>
              <a:ext cx="3111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4200"/>
                    <a:pt x="13371" y="8400"/>
                    <a:pt x="9771" y="12000"/>
                  </a:cubicBezTo>
                  <a:cubicBezTo>
                    <a:pt x="6171" y="15600"/>
                    <a:pt x="3086" y="18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5752684" y="2550334"/>
              <a:ext cx="201500" cy="267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337" fill="norm" stroke="1" extrusionOk="0">
                  <a:moveTo>
                    <a:pt x="1169" y="3268"/>
                  </a:moveTo>
                  <a:cubicBezTo>
                    <a:pt x="494" y="2255"/>
                    <a:pt x="-181" y="1243"/>
                    <a:pt x="44" y="652"/>
                  </a:cubicBezTo>
                  <a:cubicBezTo>
                    <a:pt x="269" y="62"/>
                    <a:pt x="1394" y="-107"/>
                    <a:pt x="3082" y="62"/>
                  </a:cubicBezTo>
                  <a:cubicBezTo>
                    <a:pt x="4769" y="230"/>
                    <a:pt x="7019" y="737"/>
                    <a:pt x="8707" y="3352"/>
                  </a:cubicBezTo>
                  <a:cubicBezTo>
                    <a:pt x="10394" y="5968"/>
                    <a:pt x="11519" y="10693"/>
                    <a:pt x="10956" y="14068"/>
                  </a:cubicBezTo>
                  <a:cubicBezTo>
                    <a:pt x="10394" y="17443"/>
                    <a:pt x="8144" y="19468"/>
                    <a:pt x="6457" y="20481"/>
                  </a:cubicBezTo>
                  <a:cubicBezTo>
                    <a:pt x="4769" y="21493"/>
                    <a:pt x="3644" y="21493"/>
                    <a:pt x="2969" y="21071"/>
                  </a:cubicBezTo>
                  <a:cubicBezTo>
                    <a:pt x="2294" y="20649"/>
                    <a:pt x="2069" y="19805"/>
                    <a:pt x="2857" y="18118"/>
                  </a:cubicBezTo>
                  <a:cubicBezTo>
                    <a:pt x="3644" y="16431"/>
                    <a:pt x="5444" y="13899"/>
                    <a:pt x="8369" y="11368"/>
                  </a:cubicBezTo>
                  <a:cubicBezTo>
                    <a:pt x="11294" y="8837"/>
                    <a:pt x="15344" y="6305"/>
                    <a:pt x="17819" y="4787"/>
                  </a:cubicBezTo>
                  <a:cubicBezTo>
                    <a:pt x="20294" y="3268"/>
                    <a:pt x="21194" y="2762"/>
                    <a:pt x="21081" y="2593"/>
                  </a:cubicBezTo>
                  <a:cubicBezTo>
                    <a:pt x="20969" y="2424"/>
                    <a:pt x="19844" y="2593"/>
                    <a:pt x="18607" y="3774"/>
                  </a:cubicBezTo>
                  <a:cubicBezTo>
                    <a:pt x="17369" y="4956"/>
                    <a:pt x="16019" y="7149"/>
                    <a:pt x="15457" y="9259"/>
                  </a:cubicBezTo>
                  <a:cubicBezTo>
                    <a:pt x="14894" y="11368"/>
                    <a:pt x="15119" y="13393"/>
                    <a:pt x="16244" y="14912"/>
                  </a:cubicBezTo>
                  <a:cubicBezTo>
                    <a:pt x="17369" y="16431"/>
                    <a:pt x="19394" y="17443"/>
                    <a:pt x="21419" y="18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6012649" y="2756429"/>
              <a:ext cx="100285" cy="119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5" h="21458" fill="norm" stroke="1" extrusionOk="0">
                  <a:moveTo>
                    <a:pt x="15595" y="0"/>
                  </a:moveTo>
                  <a:cubicBezTo>
                    <a:pt x="13391" y="0"/>
                    <a:pt x="11187" y="0"/>
                    <a:pt x="8322" y="2653"/>
                  </a:cubicBezTo>
                  <a:cubicBezTo>
                    <a:pt x="5456" y="5305"/>
                    <a:pt x="1930" y="10611"/>
                    <a:pt x="607" y="14211"/>
                  </a:cubicBezTo>
                  <a:cubicBezTo>
                    <a:pt x="-715" y="17811"/>
                    <a:pt x="167" y="19705"/>
                    <a:pt x="2812" y="20653"/>
                  </a:cubicBezTo>
                  <a:cubicBezTo>
                    <a:pt x="5456" y="21600"/>
                    <a:pt x="9865" y="21600"/>
                    <a:pt x="13171" y="21221"/>
                  </a:cubicBezTo>
                  <a:cubicBezTo>
                    <a:pt x="16477" y="20842"/>
                    <a:pt x="18681" y="20084"/>
                    <a:pt x="20885" y="19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6043934" y="2397565"/>
              <a:ext cx="58381" cy="109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3" h="21149" fill="norm" stroke="1" extrusionOk="0">
                  <a:moveTo>
                    <a:pt x="13108" y="4296"/>
                  </a:moveTo>
                  <a:cubicBezTo>
                    <a:pt x="13108" y="2258"/>
                    <a:pt x="13108" y="221"/>
                    <a:pt x="11618" y="17"/>
                  </a:cubicBezTo>
                  <a:cubicBezTo>
                    <a:pt x="10129" y="-187"/>
                    <a:pt x="7149" y="1443"/>
                    <a:pt x="4915" y="3888"/>
                  </a:cubicBezTo>
                  <a:cubicBezTo>
                    <a:pt x="2680" y="6334"/>
                    <a:pt x="1191" y="9594"/>
                    <a:pt x="446" y="12651"/>
                  </a:cubicBezTo>
                  <a:cubicBezTo>
                    <a:pt x="-299" y="15707"/>
                    <a:pt x="-299" y="18560"/>
                    <a:pt x="1935" y="19987"/>
                  </a:cubicBezTo>
                  <a:cubicBezTo>
                    <a:pt x="4170" y="21413"/>
                    <a:pt x="8639" y="21413"/>
                    <a:pt x="11991" y="20598"/>
                  </a:cubicBezTo>
                  <a:cubicBezTo>
                    <a:pt x="15342" y="19783"/>
                    <a:pt x="17577" y="18153"/>
                    <a:pt x="19067" y="15707"/>
                  </a:cubicBezTo>
                  <a:cubicBezTo>
                    <a:pt x="20556" y="13262"/>
                    <a:pt x="21301" y="10002"/>
                    <a:pt x="19439" y="8168"/>
                  </a:cubicBezTo>
                  <a:cubicBezTo>
                    <a:pt x="17577" y="6334"/>
                    <a:pt x="13108" y="5926"/>
                    <a:pt x="8639" y="5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6296416" y="2444463"/>
              <a:ext cx="127668" cy="311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366" fill="norm" stroke="1" extrusionOk="0">
                  <a:moveTo>
                    <a:pt x="21013" y="2230"/>
                  </a:moveTo>
                  <a:cubicBezTo>
                    <a:pt x="19619" y="1506"/>
                    <a:pt x="18226" y="781"/>
                    <a:pt x="15787" y="346"/>
                  </a:cubicBezTo>
                  <a:cubicBezTo>
                    <a:pt x="13348" y="-89"/>
                    <a:pt x="9865" y="-234"/>
                    <a:pt x="7078" y="636"/>
                  </a:cubicBezTo>
                  <a:cubicBezTo>
                    <a:pt x="4290" y="1506"/>
                    <a:pt x="2200" y="3390"/>
                    <a:pt x="981" y="6072"/>
                  </a:cubicBezTo>
                  <a:cubicBezTo>
                    <a:pt x="-239" y="8754"/>
                    <a:pt x="-587" y="12233"/>
                    <a:pt x="1503" y="14915"/>
                  </a:cubicBezTo>
                  <a:cubicBezTo>
                    <a:pt x="3594" y="17597"/>
                    <a:pt x="8123" y="19481"/>
                    <a:pt x="12652" y="21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6442570" y="2379549"/>
              <a:ext cx="103376" cy="378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486" fill="norm" stroke="1" extrusionOk="0">
                  <a:moveTo>
                    <a:pt x="4003" y="8406"/>
                  </a:moveTo>
                  <a:cubicBezTo>
                    <a:pt x="2275" y="9486"/>
                    <a:pt x="547" y="10566"/>
                    <a:pt x="115" y="12546"/>
                  </a:cubicBezTo>
                  <a:cubicBezTo>
                    <a:pt x="-317" y="14526"/>
                    <a:pt x="547" y="17406"/>
                    <a:pt x="1411" y="19146"/>
                  </a:cubicBezTo>
                  <a:cubicBezTo>
                    <a:pt x="2275" y="20886"/>
                    <a:pt x="3139" y="21486"/>
                    <a:pt x="3571" y="21486"/>
                  </a:cubicBezTo>
                  <a:cubicBezTo>
                    <a:pt x="4003" y="21486"/>
                    <a:pt x="4003" y="20886"/>
                    <a:pt x="4219" y="18426"/>
                  </a:cubicBezTo>
                  <a:cubicBezTo>
                    <a:pt x="4435" y="15966"/>
                    <a:pt x="4867" y="11646"/>
                    <a:pt x="6163" y="8286"/>
                  </a:cubicBezTo>
                  <a:cubicBezTo>
                    <a:pt x="7459" y="4926"/>
                    <a:pt x="9619" y="2526"/>
                    <a:pt x="11779" y="1266"/>
                  </a:cubicBezTo>
                  <a:cubicBezTo>
                    <a:pt x="13939" y="6"/>
                    <a:pt x="16099" y="-114"/>
                    <a:pt x="17827" y="66"/>
                  </a:cubicBezTo>
                  <a:cubicBezTo>
                    <a:pt x="19555" y="246"/>
                    <a:pt x="20851" y="726"/>
                    <a:pt x="21067" y="2046"/>
                  </a:cubicBezTo>
                  <a:cubicBezTo>
                    <a:pt x="21283" y="3366"/>
                    <a:pt x="20419" y="5526"/>
                    <a:pt x="17395" y="7026"/>
                  </a:cubicBezTo>
                  <a:cubicBezTo>
                    <a:pt x="14371" y="8526"/>
                    <a:pt x="9187" y="9366"/>
                    <a:pt x="4003" y="10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6543015" y="2607862"/>
              <a:ext cx="96969" cy="173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389" fill="norm" stroke="1" extrusionOk="0">
                  <a:moveTo>
                    <a:pt x="21054" y="4213"/>
                  </a:moveTo>
                  <a:cubicBezTo>
                    <a:pt x="20594" y="2912"/>
                    <a:pt x="20135" y="1611"/>
                    <a:pt x="18756" y="830"/>
                  </a:cubicBezTo>
                  <a:cubicBezTo>
                    <a:pt x="17377" y="49"/>
                    <a:pt x="15080" y="-211"/>
                    <a:pt x="13241" y="179"/>
                  </a:cubicBezTo>
                  <a:cubicBezTo>
                    <a:pt x="11403" y="570"/>
                    <a:pt x="10024" y="1611"/>
                    <a:pt x="7726" y="4343"/>
                  </a:cubicBezTo>
                  <a:cubicBezTo>
                    <a:pt x="5428" y="7076"/>
                    <a:pt x="2211" y="11500"/>
                    <a:pt x="833" y="14362"/>
                  </a:cubicBezTo>
                  <a:cubicBezTo>
                    <a:pt x="-546" y="17225"/>
                    <a:pt x="-86" y="18526"/>
                    <a:pt x="1292" y="19437"/>
                  </a:cubicBezTo>
                  <a:cubicBezTo>
                    <a:pt x="2671" y="20348"/>
                    <a:pt x="4969" y="20869"/>
                    <a:pt x="7267" y="21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6682434" y="2665800"/>
              <a:ext cx="90900" cy="143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3" h="20851" fill="norm" stroke="1" extrusionOk="0">
                  <a:moveTo>
                    <a:pt x="19173" y="252"/>
                  </a:moveTo>
                  <a:cubicBezTo>
                    <a:pt x="16773" y="-56"/>
                    <a:pt x="14373" y="-365"/>
                    <a:pt x="10773" y="1178"/>
                  </a:cubicBezTo>
                  <a:cubicBezTo>
                    <a:pt x="7173" y="2721"/>
                    <a:pt x="2373" y="6115"/>
                    <a:pt x="693" y="9818"/>
                  </a:cubicBezTo>
                  <a:cubicBezTo>
                    <a:pt x="-987" y="13521"/>
                    <a:pt x="453" y="17532"/>
                    <a:pt x="4293" y="19384"/>
                  </a:cubicBezTo>
                  <a:cubicBezTo>
                    <a:pt x="8133" y="21235"/>
                    <a:pt x="14373" y="20926"/>
                    <a:pt x="20613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6893983" y="2635779"/>
              <a:ext cx="88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7110246" y="2358779"/>
              <a:ext cx="121729" cy="384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322" fill="norm" stroke="1" extrusionOk="0">
                  <a:moveTo>
                    <a:pt x="2134" y="10080"/>
                  </a:moveTo>
                  <a:cubicBezTo>
                    <a:pt x="1401" y="12780"/>
                    <a:pt x="669" y="15480"/>
                    <a:pt x="303" y="17182"/>
                  </a:cubicBezTo>
                  <a:cubicBezTo>
                    <a:pt x="-63" y="18884"/>
                    <a:pt x="-63" y="19589"/>
                    <a:pt x="120" y="20234"/>
                  </a:cubicBezTo>
                  <a:cubicBezTo>
                    <a:pt x="303" y="20880"/>
                    <a:pt x="669" y="21467"/>
                    <a:pt x="1218" y="21291"/>
                  </a:cubicBezTo>
                  <a:cubicBezTo>
                    <a:pt x="1768" y="21115"/>
                    <a:pt x="2500" y="20176"/>
                    <a:pt x="3598" y="17534"/>
                  </a:cubicBezTo>
                  <a:cubicBezTo>
                    <a:pt x="4696" y="14893"/>
                    <a:pt x="6161" y="10550"/>
                    <a:pt x="7991" y="7439"/>
                  </a:cubicBezTo>
                  <a:cubicBezTo>
                    <a:pt x="9822" y="4328"/>
                    <a:pt x="12018" y="2450"/>
                    <a:pt x="13849" y="1334"/>
                  </a:cubicBezTo>
                  <a:cubicBezTo>
                    <a:pt x="15679" y="219"/>
                    <a:pt x="17144" y="-133"/>
                    <a:pt x="18242" y="43"/>
                  </a:cubicBezTo>
                  <a:cubicBezTo>
                    <a:pt x="19340" y="219"/>
                    <a:pt x="20073" y="924"/>
                    <a:pt x="20622" y="2332"/>
                  </a:cubicBezTo>
                  <a:cubicBezTo>
                    <a:pt x="21171" y="3741"/>
                    <a:pt x="21537" y="5854"/>
                    <a:pt x="19523" y="7497"/>
                  </a:cubicBezTo>
                  <a:cubicBezTo>
                    <a:pt x="17510" y="9141"/>
                    <a:pt x="13117" y="10315"/>
                    <a:pt x="10005" y="10843"/>
                  </a:cubicBezTo>
                  <a:cubicBezTo>
                    <a:pt x="6893" y="11371"/>
                    <a:pt x="5062" y="11254"/>
                    <a:pt x="3232" y="11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7192433" y="2628884"/>
              <a:ext cx="69851" cy="159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21600" y="5189"/>
                  </a:moveTo>
                  <a:cubicBezTo>
                    <a:pt x="20291" y="3768"/>
                    <a:pt x="18982" y="2347"/>
                    <a:pt x="16691" y="1352"/>
                  </a:cubicBezTo>
                  <a:cubicBezTo>
                    <a:pt x="14400" y="357"/>
                    <a:pt x="11127" y="-211"/>
                    <a:pt x="7527" y="73"/>
                  </a:cubicBezTo>
                  <a:cubicBezTo>
                    <a:pt x="3927" y="357"/>
                    <a:pt x="0" y="1494"/>
                    <a:pt x="0" y="3768"/>
                  </a:cubicBezTo>
                  <a:cubicBezTo>
                    <a:pt x="0" y="6042"/>
                    <a:pt x="3927" y="9452"/>
                    <a:pt x="7200" y="11584"/>
                  </a:cubicBezTo>
                  <a:cubicBezTo>
                    <a:pt x="10473" y="13715"/>
                    <a:pt x="13091" y="14568"/>
                    <a:pt x="14727" y="15847"/>
                  </a:cubicBezTo>
                  <a:cubicBezTo>
                    <a:pt x="16364" y="17126"/>
                    <a:pt x="17018" y="18831"/>
                    <a:pt x="15055" y="19826"/>
                  </a:cubicBezTo>
                  <a:cubicBezTo>
                    <a:pt x="13091" y="20821"/>
                    <a:pt x="8509" y="21105"/>
                    <a:pt x="3927" y="21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7336023" y="2643952"/>
              <a:ext cx="116761" cy="134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119" fill="norm" stroke="1" extrusionOk="0">
                  <a:moveTo>
                    <a:pt x="12020" y="5696"/>
                  </a:moveTo>
                  <a:cubicBezTo>
                    <a:pt x="12791" y="3702"/>
                    <a:pt x="13563" y="1708"/>
                    <a:pt x="12984" y="711"/>
                  </a:cubicBezTo>
                  <a:cubicBezTo>
                    <a:pt x="12406" y="-286"/>
                    <a:pt x="10477" y="-286"/>
                    <a:pt x="8163" y="1043"/>
                  </a:cubicBezTo>
                  <a:cubicBezTo>
                    <a:pt x="5848" y="2372"/>
                    <a:pt x="3148" y="5031"/>
                    <a:pt x="1606" y="8188"/>
                  </a:cubicBezTo>
                  <a:cubicBezTo>
                    <a:pt x="63" y="11345"/>
                    <a:pt x="-323" y="15000"/>
                    <a:pt x="256" y="17326"/>
                  </a:cubicBezTo>
                  <a:cubicBezTo>
                    <a:pt x="834" y="19652"/>
                    <a:pt x="2377" y="20649"/>
                    <a:pt x="6041" y="20982"/>
                  </a:cubicBezTo>
                  <a:cubicBezTo>
                    <a:pt x="9706" y="21314"/>
                    <a:pt x="15491" y="20982"/>
                    <a:pt x="21277" y="206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7509933" y="2350029"/>
              <a:ext cx="125987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600" fill="norm" stroke="1" extrusionOk="0">
                  <a:moveTo>
                    <a:pt x="0" y="0"/>
                  </a:moveTo>
                  <a:cubicBezTo>
                    <a:pt x="2125" y="0"/>
                    <a:pt x="4249" y="0"/>
                    <a:pt x="7613" y="1257"/>
                  </a:cubicBezTo>
                  <a:cubicBezTo>
                    <a:pt x="10977" y="2514"/>
                    <a:pt x="15580" y="5029"/>
                    <a:pt x="18236" y="7829"/>
                  </a:cubicBezTo>
                  <a:cubicBezTo>
                    <a:pt x="20892" y="10629"/>
                    <a:pt x="21600" y="13714"/>
                    <a:pt x="20715" y="15943"/>
                  </a:cubicBezTo>
                  <a:cubicBezTo>
                    <a:pt x="19830" y="18171"/>
                    <a:pt x="17351" y="19543"/>
                    <a:pt x="14341" y="20343"/>
                  </a:cubicBezTo>
                  <a:cubicBezTo>
                    <a:pt x="11331" y="21143"/>
                    <a:pt x="7790" y="21371"/>
                    <a:pt x="424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7643283" y="2101320"/>
              <a:ext cx="196851" cy="159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2" fill="norm" stroke="1" extrusionOk="0">
                  <a:moveTo>
                    <a:pt x="0" y="8556"/>
                  </a:moveTo>
                  <a:cubicBezTo>
                    <a:pt x="1858" y="5470"/>
                    <a:pt x="3716" y="2384"/>
                    <a:pt x="5226" y="982"/>
                  </a:cubicBezTo>
                  <a:cubicBezTo>
                    <a:pt x="6735" y="-421"/>
                    <a:pt x="7897" y="-140"/>
                    <a:pt x="8477" y="701"/>
                  </a:cubicBezTo>
                  <a:cubicBezTo>
                    <a:pt x="9058" y="1543"/>
                    <a:pt x="9058" y="2945"/>
                    <a:pt x="8361" y="5750"/>
                  </a:cubicBezTo>
                  <a:cubicBezTo>
                    <a:pt x="7665" y="8556"/>
                    <a:pt x="6271" y="12763"/>
                    <a:pt x="5110" y="15569"/>
                  </a:cubicBezTo>
                  <a:cubicBezTo>
                    <a:pt x="3948" y="18374"/>
                    <a:pt x="3019" y="19776"/>
                    <a:pt x="3135" y="20478"/>
                  </a:cubicBezTo>
                  <a:cubicBezTo>
                    <a:pt x="3252" y="21179"/>
                    <a:pt x="4413" y="21179"/>
                    <a:pt x="7665" y="21039"/>
                  </a:cubicBezTo>
                  <a:cubicBezTo>
                    <a:pt x="10916" y="20898"/>
                    <a:pt x="16258" y="20618"/>
                    <a:pt x="21600" y="20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7960783" y="2597679"/>
              <a:ext cx="209551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09" y="10800"/>
                    <a:pt x="12218" y="21600"/>
                    <a:pt x="15818" y="21600"/>
                  </a:cubicBezTo>
                  <a:cubicBezTo>
                    <a:pt x="19418" y="21600"/>
                    <a:pt x="20509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8069674" y="2515129"/>
              <a:ext cx="2446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9" h="21600" fill="norm" stroke="1" extrusionOk="0">
                  <a:moveTo>
                    <a:pt x="15399" y="0"/>
                  </a:moveTo>
                  <a:cubicBezTo>
                    <a:pt x="8199" y="568"/>
                    <a:pt x="999" y="1137"/>
                    <a:pt x="99" y="3695"/>
                  </a:cubicBezTo>
                  <a:cubicBezTo>
                    <a:pt x="-801" y="6253"/>
                    <a:pt x="4599" y="10800"/>
                    <a:pt x="9099" y="14116"/>
                  </a:cubicBezTo>
                  <a:cubicBezTo>
                    <a:pt x="13599" y="17432"/>
                    <a:pt x="17199" y="19516"/>
                    <a:pt x="2079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8341783" y="2272897"/>
              <a:ext cx="159538" cy="445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441" fill="norm" stroke="1" extrusionOk="0">
                  <a:moveTo>
                    <a:pt x="0" y="11966"/>
                  </a:moveTo>
                  <a:cubicBezTo>
                    <a:pt x="561" y="14207"/>
                    <a:pt x="1122" y="16449"/>
                    <a:pt x="1403" y="17824"/>
                  </a:cubicBezTo>
                  <a:cubicBezTo>
                    <a:pt x="1683" y="19199"/>
                    <a:pt x="1683" y="19709"/>
                    <a:pt x="1403" y="20269"/>
                  </a:cubicBezTo>
                  <a:cubicBezTo>
                    <a:pt x="1122" y="20830"/>
                    <a:pt x="561" y="21441"/>
                    <a:pt x="281" y="21441"/>
                  </a:cubicBezTo>
                  <a:cubicBezTo>
                    <a:pt x="0" y="21441"/>
                    <a:pt x="0" y="20830"/>
                    <a:pt x="421" y="18894"/>
                  </a:cubicBezTo>
                  <a:cubicBezTo>
                    <a:pt x="842" y="16958"/>
                    <a:pt x="1683" y="13698"/>
                    <a:pt x="2945" y="10641"/>
                  </a:cubicBezTo>
                  <a:cubicBezTo>
                    <a:pt x="4208" y="7584"/>
                    <a:pt x="5891" y="4732"/>
                    <a:pt x="7013" y="2999"/>
                  </a:cubicBezTo>
                  <a:cubicBezTo>
                    <a:pt x="8135" y="1267"/>
                    <a:pt x="8696" y="656"/>
                    <a:pt x="9958" y="299"/>
                  </a:cubicBezTo>
                  <a:cubicBezTo>
                    <a:pt x="11221" y="-57"/>
                    <a:pt x="13184" y="-159"/>
                    <a:pt x="15288" y="350"/>
                  </a:cubicBezTo>
                  <a:cubicBezTo>
                    <a:pt x="17392" y="860"/>
                    <a:pt x="19636" y="1981"/>
                    <a:pt x="20618" y="3203"/>
                  </a:cubicBezTo>
                  <a:cubicBezTo>
                    <a:pt x="21600" y="4426"/>
                    <a:pt x="21319" y="5750"/>
                    <a:pt x="18795" y="7024"/>
                  </a:cubicBezTo>
                  <a:cubicBezTo>
                    <a:pt x="16270" y="8298"/>
                    <a:pt x="11501" y="9520"/>
                    <a:pt x="6732" y="107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8449733" y="2564527"/>
              <a:ext cx="133351" cy="201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8" fill="norm" stroke="1" extrusionOk="0">
                  <a:moveTo>
                    <a:pt x="21600" y="4156"/>
                  </a:moveTo>
                  <a:cubicBezTo>
                    <a:pt x="18857" y="2597"/>
                    <a:pt x="16114" y="1038"/>
                    <a:pt x="13886" y="370"/>
                  </a:cubicBezTo>
                  <a:cubicBezTo>
                    <a:pt x="11657" y="-298"/>
                    <a:pt x="9943" y="-75"/>
                    <a:pt x="7714" y="1149"/>
                  </a:cubicBezTo>
                  <a:cubicBezTo>
                    <a:pt x="5486" y="2374"/>
                    <a:pt x="2743" y="4601"/>
                    <a:pt x="2400" y="6828"/>
                  </a:cubicBezTo>
                  <a:cubicBezTo>
                    <a:pt x="2057" y="9055"/>
                    <a:pt x="4114" y="11281"/>
                    <a:pt x="5829" y="12951"/>
                  </a:cubicBezTo>
                  <a:cubicBezTo>
                    <a:pt x="7543" y="14622"/>
                    <a:pt x="8914" y="15735"/>
                    <a:pt x="9771" y="16960"/>
                  </a:cubicBezTo>
                  <a:cubicBezTo>
                    <a:pt x="10629" y="18184"/>
                    <a:pt x="10971" y="19521"/>
                    <a:pt x="10114" y="20300"/>
                  </a:cubicBezTo>
                  <a:cubicBezTo>
                    <a:pt x="9257" y="21079"/>
                    <a:pt x="7200" y="21302"/>
                    <a:pt x="5314" y="21191"/>
                  </a:cubicBezTo>
                  <a:cubicBezTo>
                    <a:pt x="3429" y="21079"/>
                    <a:pt x="1714" y="20634"/>
                    <a:pt x="0" y="20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8610201" y="2640906"/>
              <a:ext cx="80833" cy="121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443" fill="norm" stroke="1" extrusionOk="0">
                  <a:moveTo>
                    <a:pt x="21151" y="1333"/>
                  </a:moveTo>
                  <a:cubicBezTo>
                    <a:pt x="18382" y="588"/>
                    <a:pt x="15613" y="-157"/>
                    <a:pt x="13120" y="29"/>
                  </a:cubicBezTo>
                  <a:cubicBezTo>
                    <a:pt x="10628" y="215"/>
                    <a:pt x="8413" y="1333"/>
                    <a:pt x="5920" y="4312"/>
                  </a:cubicBezTo>
                  <a:cubicBezTo>
                    <a:pt x="3428" y="7291"/>
                    <a:pt x="659" y="12133"/>
                    <a:pt x="105" y="15298"/>
                  </a:cubicBezTo>
                  <a:cubicBezTo>
                    <a:pt x="-449" y="18464"/>
                    <a:pt x="1213" y="19953"/>
                    <a:pt x="4813" y="20698"/>
                  </a:cubicBezTo>
                  <a:cubicBezTo>
                    <a:pt x="8413" y="21443"/>
                    <a:pt x="13951" y="21443"/>
                    <a:pt x="19489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8846549" y="2351024"/>
              <a:ext cx="174685" cy="373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2" h="21422" fill="norm" stroke="1" extrusionOk="0">
                  <a:moveTo>
                    <a:pt x="20972" y="307"/>
                  </a:moveTo>
                  <a:cubicBezTo>
                    <a:pt x="19447" y="65"/>
                    <a:pt x="17923" y="-178"/>
                    <a:pt x="15763" y="186"/>
                  </a:cubicBezTo>
                  <a:cubicBezTo>
                    <a:pt x="13603" y="550"/>
                    <a:pt x="10807" y="1521"/>
                    <a:pt x="8139" y="3402"/>
                  </a:cubicBezTo>
                  <a:cubicBezTo>
                    <a:pt x="5471" y="5283"/>
                    <a:pt x="2930" y="8074"/>
                    <a:pt x="1405" y="10561"/>
                  </a:cubicBezTo>
                  <a:cubicBezTo>
                    <a:pt x="-120" y="13049"/>
                    <a:pt x="-628" y="15233"/>
                    <a:pt x="1024" y="16993"/>
                  </a:cubicBezTo>
                  <a:cubicBezTo>
                    <a:pt x="2676" y="18752"/>
                    <a:pt x="6487" y="20087"/>
                    <a:pt x="9156" y="20755"/>
                  </a:cubicBezTo>
                  <a:cubicBezTo>
                    <a:pt x="11824" y="21422"/>
                    <a:pt x="13348" y="21422"/>
                    <a:pt x="14873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9192683" y="2381779"/>
              <a:ext cx="190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800"/>
                    <a:pt x="7200" y="9600"/>
                    <a:pt x="3600" y="13200"/>
                  </a:cubicBezTo>
                  <a:cubicBezTo>
                    <a:pt x="0" y="16800"/>
                    <a:pt x="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9287933" y="2540529"/>
              <a:ext cx="1651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9600456" y="2281898"/>
              <a:ext cx="130981" cy="231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0910" fill="norm" stroke="1" extrusionOk="0">
                  <a:moveTo>
                    <a:pt x="3892" y="14755"/>
                  </a:moveTo>
                  <a:cubicBezTo>
                    <a:pt x="2521" y="17240"/>
                    <a:pt x="1149" y="19725"/>
                    <a:pt x="464" y="20585"/>
                  </a:cubicBezTo>
                  <a:cubicBezTo>
                    <a:pt x="-222" y="21445"/>
                    <a:pt x="-222" y="20680"/>
                    <a:pt x="978" y="17335"/>
                  </a:cubicBezTo>
                  <a:cubicBezTo>
                    <a:pt x="2178" y="13990"/>
                    <a:pt x="4578" y="8064"/>
                    <a:pt x="6464" y="4624"/>
                  </a:cubicBezTo>
                  <a:cubicBezTo>
                    <a:pt x="8349" y="1183"/>
                    <a:pt x="9721" y="227"/>
                    <a:pt x="11264" y="36"/>
                  </a:cubicBezTo>
                  <a:cubicBezTo>
                    <a:pt x="12807" y="-155"/>
                    <a:pt x="14521" y="418"/>
                    <a:pt x="16578" y="1757"/>
                  </a:cubicBezTo>
                  <a:cubicBezTo>
                    <a:pt x="18635" y="3095"/>
                    <a:pt x="21035" y="5197"/>
                    <a:pt x="21207" y="7300"/>
                  </a:cubicBezTo>
                  <a:cubicBezTo>
                    <a:pt x="21378" y="9403"/>
                    <a:pt x="19321" y="11505"/>
                    <a:pt x="16235" y="13130"/>
                  </a:cubicBezTo>
                  <a:cubicBezTo>
                    <a:pt x="13149" y="14755"/>
                    <a:pt x="9035" y="15902"/>
                    <a:pt x="4921" y="170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9668933" y="2540529"/>
              <a:ext cx="57151" cy="152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9" h="21380" fill="norm" stroke="1" extrusionOk="0">
                  <a:moveTo>
                    <a:pt x="20829" y="1775"/>
                  </a:moveTo>
                  <a:cubicBezTo>
                    <a:pt x="17743" y="888"/>
                    <a:pt x="14657" y="0"/>
                    <a:pt x="11571" y="0"/>
                  </a:cubicBezTo>
                  <a:cubicBezTo>
                    <a:pt x="8486" y="0"/>
                    <a:pt x="5400" y="888"/>
                    <a:pt x="5014" y="2071"/>
                  </a:cubicBezTo>
                  <a:cubicBezTo>
                    <a:pt x="4629" y="3255"/>
                    <a:pt x="6943" y="4734"/>
                    <a:pt x="10414" y="7101"/>
                  </a:cubicBezTo>
                  <a:cubicBezTo>
                    <a:pt x="13886" y="9468"/>
                    <a:pt x="18514" y="12723"/>
                    <a:pt x="20057" y="15090"/>
                  </a:cubicBezTo>
                  <a:cubicBezTo>
                    <a:pt x="21600" y="17458"/>
                    <a:pt x="20057" y="18937"/>
                    <a:pt x="17357" y="19973"/>
                  </a:cubicBezTo>
                  <a:cubicBezTo>
                    <a:pt x="14657" y="21008"/>
                    <a:pt x="10800" y="21600"/>
                    <a:pt x="7714" y="21304"/>
                  </a:cubicBezTo>
                  <a:cubicBezTo>
                    <a:pt x="4629" y="21008"/>
                    <a:pt x="2314" y="19825"/>
                    <a:pt x="0" y="18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9776883" y="2552009"/>
              <a:ext cx="127001" cy="17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21600" y="4893"/>
                  </a:moveTo>
                  <a:cubicBezTo>
                    <a:pt x="21600" y="3576"/>
                    <a:pt x="21600" y="2259"/>
                    <a:pt x="20700" y="1337"/>
                  </a:cubicBezTo>
                  <a:cubicBezTo>
                    <a:pt x="19800" y="415"/>
                    <a:pt x="18000" y="-112"/>
                    <a:pt x="16380" y="20"/>
                  </a:cubicBezTo>
                  <a:cubicBezTo>
                    <a:pt x="14760" y="151"/>
                    <a:pt x="13320" y="942"/>
                    <a:pt x="12780" y="3181"/>
                  </a:cubicBezTo>
                  <a:cubicBezTo>
                    <a:pt x="12240" y="5420"/>
                    <a:pt x="12600" y="9108"/>
                    <a:pt x="12960" y="11610"/>
                  </a:cubicBezTo>
                  <a:cubicBezTo>
                    <a:pt x="13320" y="14112"/>
                    <a:pt x="13680" y="15429"/>
                    <a:pt x="13860" y="16747"/>
                  </a:cubicBezTo>
                  <a:cubicBezTo>
                    <a:pt x="14040" y="18064"/>
                    <a:pt x="14040" y="19381"/>
                    <a:pt x="11700" y="20171"/>
                  </a:cubicBezTo>
                  <a:cubicBezTo>
                    <a:pt x="9360" y="20961"/>
                    <a:pt x="4680" y="21225"/>
                    <a:pt x="0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9567333" y="2477029"/>
              <a:ext cx="381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443"/>
                    <a:pt x="14400" y="6887"/>
                    <a:pt x="10800" y="10487"/>
                  </a:cubicBezTo>
                  <a:cubicBezTo>
                    <a:pt x="7200" y="14087"/>
                    <a:pt x="3600" y="178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9828627" y="2583179"/>
              <a:ext cx="141201" cy="168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181" fill="norm" stroke="1" extrusionOk="0">
                  <a:moveTo>
                    <a:pt x="12246" y="3426"/>
                  </a:moveTo>
                  <a:cubicBezTo>
                    <a:pt x="13199" y="2360"/>
                    <a:pt x="14152" y="1293"/>
                    <a:pt x="13834" y="626"/>
                  </a:cubicBezTo>
                  <a:cubicBezTo>
                    <a:pt x="13517" y="-40"/>
                    <a:pt x="11929" y="-307"/>
                    <a:pt x="9864" y="493"/>
                  </a:cubicBezTo>
                  <a:cubicBezTo>
                    <a:pt x="7799" y="1293"/>
                    <a:pt x="5258" y="3160"/>
                    <a:pt x="3352" y="5693"/>
                  </a:cubicBezTo>
                  <a:cubicBezTo>
                    <a:pt x="1446" y="8226"/>
                    <a:pt x="176" y="11426"/>
                    <a:pt x="17" y="13560"/>
                  </a:cubicBezTo>
                  <a:cubicBezTo>
                    <a:pt x="-142" y="15693"/>
                    <a:pt x="811" y="16760"/>
                    <a:pt x="2717" y="17693"/>
                  </a:cubicBezTo>
                  <a:cubicBezTo>
                    <a:pt x="4623" y="18626"/>
                    <a:pt x="7482" y="19426"/>
                    <a:pt x="9705" y="19826"/>
                  </a:cubicBezTo>
                  <a:cubicBezTo>
                    <a:pt x="11929" y="20226"/>
                    <a:pt x="13517" y="20226"/>
                    <a:pt x="13517" y="20493"/>
                  </a:cubicBezTo>
                  <a:cubicBezTo>
                    <a:pt x="13517" y="20760"/>
                    <a:pt x="11929" y="21293"/>
                    <a:pt x="10499" y="21160"/>
                  </a:cubicBezTo>
                  <a:cubicBezTo>
                    <a:pt x="9070" y="21026"/>
                    <a:pt x="7799" y="20226"/>
                    <a:pt x="6370" y="18360"/>
                  </a:cubicBezTo>
                  <a:cubicBezTo>
                    <a:pt x="4940" y="16493"/>
                    <a:pt x="3352" y="13560"/>
                    <a:pt x="3352" y="10893"/>
                  </a:cubicBezTo>
                  <a:cubicBezTo>
                    <a:pt x="3352" y="8226"/>
                    <a:pt x="4940" y="5826"/>
                    <a:pt x="7482" y="4093"/>
                  </a:cubicBezTo>
                  <a:cubicBezTo>
                    <a:pt x="10023" y="2360"/>
                    <a:pt x="13517" y="1293"/>
                    <a:pt x="16058" y="760"/>
                  </a:cubicBezTo>
                  <a:cubicBezTo>
                    <a:pt x="18599" y="226"/>
                    <a:pt x="20187" y="226"/>
                    <a:pt x="20823" y="893"/>
                  </a:cubicBezTo>
                  <a:cubicBezTo>
                    <a:pt x="21458" y="1560"/>
                    <a:pt x="21140" y="2893"/>
                    <a:pt x="20823" y="4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10208683" y="2489729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10482584" y="2234621"/>
              <a:ext cx="169364" cy="421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391" fill="norm" stroke="1" extrusionOk="0">
                  <a:moveTo>
                    <a:pt x="6293" y="8760"/>
                  </a:moveTo>
                  <a:cubicBezTo>
                    <a:pt x="5493" y="11340"/>
                    <a:pt x="4693" y="13919"/>
                    <a:pt x="3893" y="15853"/>
                  </a:cubicBezTo>
                  <a:cubicBezTo>
                    <a:pt x="3093" y="17787"/>
                    <a:pt x="2293" y="19077"/>
                    <a:pt x="1626" y="19990"/>
                  </a:cubicBezTo>
                  <a:cubicBezTo>
                    <a:pt x="960" y="20904"/>
                    <a:pt x="426" y="21441"/>
                    <a:pt x="160" y="21387"/>
                  </a:cubicBezTo>
                  <a:cubicBezTo>
                    <a:pt x="-107" y="21334"/>
                    <a:pt x="-107" y="20689"/>
                    <a:pt x="693" y="19077"/>
                  </a:cubicBezTo>
                  <a:cubicBezTo>
                    <a:pt x="1493" y="17465"/>
                    <a:pt x="3093" y="14886"/>
                    <a:pt x="5226" y="12038"/>
                  </a:cubicBezTo>
                  <a:cubicBezTo>
                    <a:pt x="7360" y="9190"/>
                    <a:pt x="10026" y="6074"/>
                    <a:pt x="11893" y="4140"/>
                  </a:cubicBezTo>
                  <a:cubicBezTo>
                    <a:pt x="13760" y="2205"/>
                    <a:pt x="14826" y="1453"/>
                    <a:pt x="15760" y="862"/>
                  </a:cubicBezTo>
                  <a:cubicBezTo>
                    <a:pt x="16693" y="271"/>
                    <a:pt x="17493" y="-159"/>
                    <a:pt x="18160" y="56"/>
                  </a:cubicBezTo>
                  <a:cubicBezTo>
                    <a:pt x="18826" y="271"/>
                    <a:pt x="19360" y="1131"/>
                    <a:pt x="19893" y="2205"/>
                  </a:cubicBezTo>
                  <a:cubicBezTo>
                    <a:pt x="20426" y="3280"/>
                    <a:pt x="20960" y="4569"/>
                    <a:pt x="21226" y="5483"/>
                  </a:cubicBezTo>
                  <a:cubicBezTo>
                    <a:pt x="21493" y="6396"/>
                    <a:pt x="21493" y="6934"/>
                    <a:pt x="18693" y="7525"/>
                  </a:cubicBezTo>
                  <a:cubicBezTo>
                    <a:pt x="15893" y="8116"/>
                    <a:pt x="10293" y="8760"/>
                    <a:pt x="4693" y="9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10605083" y="2533120"/>
              <a:ext cx="111601" cy="140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6" h="21124" fill="norm" stroke="1" extrusionOk="0">
                  <a:moveTo>
                    <a:pt x="20706" y="4924"/>
                  </a:moveTo>
                  <a:cubicBezTo>
                    <a:pt x="20706" y="3336"/>
                    <a:pt x="20706" y="1748"/>
                    <a:pt x="19331" y="795"/>
                  </a:cubicBezTo>
                  <a:cubicBezTo>
                    <a:pt x="17957" y="-158"/>
                    <a:pt x="15208" y="-476"/>
                    <a:pt x="11870" y="1112"/>
                  </a:cubicBezTo>
                  <a:cubicBezTo>
                    <a:pt x="8531" y="2700"/>
                    <a:pt x="4604" y="6195"/>
                    <a:pt x="2248" y="9212"/>
                  </a:cubicBezTo>
                  <a:cubicBezTo>
                    <a:pt x="-109" y="12230"/>
                    <a:pt x="-894" y="14771"/>
                    <a:pt x="1266" y="16677"/>
                  </a:cubicBezTo>
                  <a:cubicBezTo>
                    <a:pt x="3426" y="18583"/>
                    <a:pt x="8531" y="19853"/>
                    <a:pt x="13637" y="211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10718229" y="2604972"/>
              <a:ext cx="150855" cy="102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0898" fill="norm" stroke="1" extrusionOk="0">
                  <a:moveTo>
                    <a:pt x="9681" y="3695"/>
                  </a:moveTo>
                  <a:cubicBezTo>
                    <a:pt x="8781" y="1967"/>
                    <a:pt x="7881" y="239"/>
                    <a:pt x="6681" y="23"/>
                  </a:cubicBezTo>
                  <a:cubicBezTo>
                    <a:pt x="5481" y="-193"/>
                    <a:pt x="3981" y="1103"/>
                    <a:pt x="2781" y="3263"/>
                  </a:cubicBezTo>
                  <a:cubicBezTo>
                    <a:pt x="1581" y="5423"/>
                    <a:pt x="681" y="8447"/>
                    <a:pt x="231" y="11039"/>
                  </a:cubicBezTo>
                  <a:cubicBezTo>
                    <a:pt x="-219" y="13631"/>
                    <a:pt x="-219" y="15791"/>
                    <a:pt x="2181" y="17735"/>
                  </a:cubicBezTo>
                  <a:cubicBezTo>
                    <a:pt x="4581" y="19679"/>
                    <a:pt x="9381" y="21407"/>
                    <a:pt x="12981" y="20759"/>
                  </a:cubicBezTo>
                  <a:cubicBezTo>
                    <a:pt x="16581" y="20111"/>
                    <a:pt x="18981" y="17087"/>
                    <a:pt x="21381" y="140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10843683" y="2369079"/>
              <a:ext cx="14294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600" fill="norm" stroke="1" extrusionOk="0">
                  <a:moveTo>
                    <a:pt x="13148" y="0"/>
                  </a:moveTo>
                  <a:cubicBezTo>
                    <a:pt x="15965" y="2671"/>
                    <a:pt x="18783" y="5342"/>
                    <a:pt x="20191" y="8187"/>
                  </a:cubicBezTo>
                  <a:cubicBezTo>
                    <a:pt x="21600" y="11032"/>
                    <a:pt x="21600" y="14052"/>
                    <a:pt x="19096" y="16316"/>
                  </a:cubicBezTo>
                  <a:cubicBezTo>
                    <a:pt x="16591" y="18581"/>
                    <a:pt x="11583" y="20090"/>
                    <a:pt x="7983" y="20845"/>
                  </a:cubicBezTo>
                  <a:cubicBezTo>
                    <a:pt x="4383" y="21600"/>
                    <a:pt x="2191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7503181" y="187795"/>
              <a:ext cx="973653" cy="1251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433" fill="norm" stroke="1" extrusionOk="0">
                  <a:moveTo>
                    <a:pt x="15964" y="3643"/>
                  </a:moveTo>
                  <a:cubicBezTo>
                    <a:pt x="16198" y="3136"/>
                    <a:pt x="16431" y="2628"/>
                    <a:pt x="16478" y="2211"/>
                  </a:cubicBezTo>
                  <a:cubicBezTo>
                    <a:pt x="16524" y="1795"/>
                    <a:pt x="16384" y="1468"/>
                    <a:pt x="16104" y="1124"/>
                  </a:cubicBezTo>
                  <a:cubicBezTo>
                    <a:pt x="15824" y="780"/>
                    <a:pt x="15405" y="417"/>
                    <a:pt x="14635" y="200"/>
                  </a:cubicBezTo>
                  <a:cubicBezTo>
                    <a:pt x="13865" y="-18"/>
                    <a:pt x="12745" y="-90"/>
                    <a:pt x="11416" y="146"/>
                  </a:cubicBezTo>
                  <a:cubicBezTo>
                    <a:pt x="10086" y="381"/>
                    <a:pt x="8547" y="925"/>
                    <a:pt x="7170" y="1668"/>
                  </a:cubicBezTo>
                  <a:cubicBezTo>
                    <a:pt x="5794" y="2411"/>
                    <a:pt x="4581" y="3353"/>
                    <a:pt x="3602" y="4440"/>
                  </a:cubicBezTo>
                  <a:cubicBezTo>
                    <a:pt x="2622" y="5527"/>
                    <a:pt x="1875" y="6760"/>
                    <a:pt x="1316" y="8010"/>
                  </a:cubicBezTo>
                  <a:cubicBezTo>
                    <a:pt x="756" y="9260"/>
                    <a:pt x="383" y="10529"/>
                    <a:pt x="173" y="11815"/>
                  </a:cubicBezTo>
                  <a:cubicBezTo>
                    <a:pt x="-37" y="13102"/>
                    <a:pt x="-84" y="14407"/>
                    <a:pt x="196" y="15621"/>
                  </a:cubicBezTo>
                  <a:cubicBezTo>
                    <a:pt x="476" y="16835"/>
                    <a:pt x="1082" y="17958"/>
                    <a:pt x="1969" y="18864"/>
                  </a:cubicBezTo>
                  <a:cubicBezTo>
                    <a:pt x="2855" y="19770"/>
                    <a:pt x="4021" y="20459"/>
                    <a:pt x="5304" y="20894"/>
                  </a:cubicBezTo>
                  <a:cubicBezTo>
                    <a:pt x="6587" y="21329"/>
                    <a:pt x="7987" y="21510"/>
                    <a:pt x="9526" y="21401"/>
                  </a:cubicBezTo>
                  <a:cubicBezTo>
                    <a:pt x="11066" y="21293"/>
                    <a:pt x="12745" y="20894"/>
                    <a:pt x="14285" y="20296"/>
                  </a:cubicBezTo>
                  <a:cubicBezTo>
                    <a:pt x="15824" y="19698"/>
                    <a:pt x="17224" y="18901"/>
                    <a:pt x="18344" y="17886"/>
                  </a:cubicBezTo>
                  <a:cubicBezTo>
                    <a:pt x="19463" y="16871"/>
                    <a:pt x="20303" y="15639"/>
                    <a:pt x="20816" y="14298"/>
                  </a:cubicBezTo>
                  <a:cubicBezTo>
                    <a:pt x="21329" y="12957"/>
                    <a:pt x="21516" y="11507"/>
                    <a:pt x="21446" y="10058"/>
                  </a:cubicBezTo>
                  <a:cubicBezTo>
                    <a:pt x="21376" y="8608"/>
                    <a:pt x="21049" y="7158"/>
                    <a:pt x="20513" y="5908"/>
                  </a:cubicBezTo>
                  <a:cubicBezTo>
                    <a:pt x="19976" y="4658"/>
                    <a:pt x="19230" y="3607"/>
                    <a:pt x="18484" y="3063"/>
                  </a:cubicBezTo>
                  <a:cubicBezTo>
                    <a:pt x="17737" y="2519"/>
                    <a:pt x="16991" y="2483"/>
                    <a:pt x="16244" y="2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4207933" y="0"/>
              <a:ext cx="3568701" cy="3612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5" fill="norm" stroke="1" extrusionOk="0">
                  <a:moveTo>
                    <a:pt x="21600" y="2090"/>
                  </a:moveTo>
                  <a:cubicBezTo>
                    <a:pt x="21382" y="1787"/>
                    <a:pt x="21164" y="1483"/>
                    <a:pt x="20851" y="1192"/>
                  </a:cubicBezTo>
                  <a:cubicBezTo>
                    <a:pt x="20537" y="902"/>
                    <a:pt x="20127" y="623"/>
                    <a:pt x="19717" y="434"/>
                  </a:cubicBezTo>
                  <a:cubicBezTo>
                    <a:pt x="19307" y="244"/>
                    <a:pt x="18897" y="143"/>
                    <a:pt x="18448" y="80"/>
                  </a:cubicBezTo>
                  <a:cubicBezTo>
                    <a:pt x="18000" y="16"/>
                    <a:pt x="17513" y="-9"/>
                    <a:pt x="17033" y="4"/>
                  </a:cubicBezTo>
                  <a:cubicBezTo>
                    <a:pt x="16552" y="16"/>
                    <a:pt x="16078" y="67"/>
                    <a:pt x="15591" y="162"/>
                  </a:cubicBezTo>
                  <a:cubicBezTo>
                    <a:pt x="15105" y="257"/>
                    <a:pt x="14605" y="396"/>
                    <a:pt x="14157" y="579"/>
                  </a:cubicBezTo>
                  <a:cubicBezTo>
                    <a:pt x="13708" y="762"/>
                    <a:pt x="13311" y="990"/>
                    <a:pt x="12940" y="1249"/>
                  </a:cubicBezTo>
                  <a:cubicBezTo>
                    <a:pt x="12568" y="1509"/>
                    <a:pt x="12222" y="1799"/>
                    <a:pt x="11895" y="2128"/>
                  </a:cubicBezTo>
                  <a:cubicBezTo>
                    <a:pt x="11569" y="2457"/>
                    <a:pt x="11261" y="2824"/>
                    <a:pt x="10999" y="3210"/>
                  </a:cubicBezTo>
                  <a:cubicBezTo>
                    <a:pt x="10736" y="3595"/>
                    <a:pt x="10518" y="4000"/>
                    <a:pt x="10320" y="4443"/>
                  </a:cubicBezTo>
                  <a:cubicBezTo>
                    <a:pt x="10121" y="4885"/>
                    <a:pt x="9942" y="5366"/>
                    <a:pt x="9775" y="5808"/>
                  </a:cubicBezTo>
                  <a:cubicBezTo>
                    <a:pt x="9609" y="6251"/>
                    <a:pt x="9455" y="6656"/>
                    <a:pt x="9282" y="7079"/>
                  </a:cubicBezTo>
                  <a:cubicBezTo>
                    <a:pt x="9109" y="7503"/>
                    <a:pt x="8917" y="7946"/>
                    <a:pt x="8712" y="8395"/>
                  </a:cubicBezTo>
                  <a:cubicBezTo>
                    <a:pt x="8507" y="8843"/>
                    <a:pt x="8289" y="9299"/>
                    <a:pt x="8058" y="9735"/>
                  </a:cubicBezTo>
                  <a:cubicBezTo>
                    <a:pt x="7828" y="10171"/>
                    <a:pt x="7584" y="10589"/>
                    <a:pt x="7328" y="11006"/>
                  </a:cubicBezTo>
                  <a:cubicBezTo>
                    <a:pt x="7072" y="11423"/>
                    <a:pt x="6803" y="11841"/>
                    <a:pt x="6521" y="12264"/>
                  </a:cubicBezTo>
                  <a:cubicBezTo>
                    <a:pt x="6239" y="12688"/>
                    <a:pt x="5944" y="13118"/>
                    <a:pt x="5675" y="13504"/>
                  </a:cubicBezTo>
                  <a:cubicBezTo>
                    <a:pt x="5406" y="13889"/>
                    <a:pt x="5163" y="14231"/>
                    <a:pt x="4913" y="14591"/>
                  </a:cubicBezTo>
                  <a:cubicBezTo>
                    <a:pt x="4663" y="14952"/>
                    <a:pt x="4407" y="15331"/>
                    <a:pt x="4164" y="15704"/>
                  </a:cubicBezTo>
                  <a:cubicBezTo>
                    <a:pt x="3920" y="16077"/>
                    <a:pt x="3690" y="16444"/>
                    <a:pt x="3459" y="16811"/>
                  </a:cubicBezTo>
                  <a:cubicBezTo>
                    <a:pt x="3228" y="17177"/>
                    <a:pt x="2998" y="17544"/>
                    <a:pt x="2754" y="17936"/>
                  </a:cubicBezTo>
                  <a:cubicBezTo>
                    <a:pt x="2511" y="18328"/>
                    <a:pt x="2255" y="18746"/>
                    <a:pt x="1992" y="19163"/>
                  </a:cubicBezTo>
                  <a:cubicBezTo>
                    <a:pt x="1730" y="19580"/>
                    <a:pt x="1460" y="19998"/>
                    <a:pt x="1191" y="20383"/>
                  </a:cubicBezTo>
                  <a:cubicBezTo>
                    <a:pt x="922" y="20769"/>
                    <a:pt x="653" y="21123"/>
                    <a:pt x="480" y="21325"/>
                  </a:cubicBezTo>
                  <a:cubicBezTo>
                    <a:pt x="307" y="21528"/>
                    <a:pt x="231" y="21578"/>
                    <a:pt x="167" y="21585"/>
                  </a:cubicBezTo>
                  <a:cubicBezTo>
                    <a:pt x="102" y="21591"/>
                    <a:pt x="51" y="21553"/>
                    <a:pt x="0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4051245" y="3385079"/>
              <a:ext cx="232889" cy="281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422" fill="norm" stroke="1" extrusionOk="0">
                  <a:moveTo>
                    <a:pt x="10709" y="967"/>
                  </a:moveTo>
                  <a:cubicBezTo>
                    <a:pt x="9944" y="484"/>
                    <a:pt x="9180" y="0"/>
                    <a:pt x="7555" y="0"/>
                  </a:cubicBezTo>
                  <a:cubicBezTo>
                    <a:pt x="5930" y="0"/>
                    <a:pt x="3445" y="484"/>
                    <a:pt x="1820" y="1451"/>
                  </a:cubicBezTo>
                  <a:cubicBezTo>
                    <a:pt x="196" y="2418"/>
                    <a:pt x="-569" y="3869"/>
                    <a:pt x="482" y="6609"/>
                  </a:cubicBezTo>
                  <a:cubicBezTo>
                    <a:pt x="1534" y="9349"/>
                    <a:pt x="4401" y="13379"/>
                    <a:pt x="7459" y="16119"/>
                  </a:cubicBezTo>
                  <a:cubicBezTo>
                    <a:pt x="10518" y="18860"/>
                    <a:pt x="13767" y="20310"/>
                    <a:pt x="16061" y="20955"/>
                  </a:cubicBezTo>
                  <a:cubicBezTo>
                    <a:pt x="18355" y="21600"/>
                    <a:pt x="19693" y="21439"/>
                    <a:pt x="21031" y="21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4252383" y="3545945"/>
              <a:ext cx="296567" cy="131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600" fill="norm" stroke="1" extrusionOk="0">
                  <a:moveTo>
                    <a:pt x="19762" y="2787"/>
                  </a:moveTo>
                  <a:cubicBezTo>
                    <a:pt x="20681" y="1394"/>
                    <a:pt x="21600" y="0"/>
                    <a:pt x="21447" y="0"/>
                  </a:cubicBezTo>
                  <a:cubicBezTo>
                    <a:pt x="21294" y="0"/>
                    <a:pt x="20068" y="1394"/>
                    <a:pt x="17157" y="4355"/>
                  </a:cubicBezTo>
                  <a:cubicBezTo>
                    <a:pt x="14247" y="7316"/>
                    <a:pt x="9651" y="11845"/>
                    <a:pt x="6511" y="14981"/>
                  </a:cubicBezTo>
                  <a:cubicBezTo>
                    <a:pt x="3370" y="18116"/>
                    <a:pt x="1685" y="198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3161427" y="4253970"/>
              <a:ext cx="208214" cy="293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369" fill="norm" stroke="1" extrusionOk="0">
                  <a:moveTo>
                    <a:pt x="515" y="2392"/>
                  </a:moveTo>
                  <a:cubicBezTo>
                    <a:pt x="88" y="1620"/>
                    <a:pt x="-340" y="849"/>
                    <a:pt x="409" y="386"/>
                  </a:cubicBezTo>
                  <a:cubicBezTo>
                    <a:pt x="1157" y="-77"/>
                    <a:pt x="3082" y="-231"/>
                    <a:pt x="4900" y="540"/>
                  </a:cubicBezTo>
                  <a:cubicBezTo>
                    <a:pt x="6717" y="1312"/>
                    <a:pt x="8428" y="3009"/>
                    <a:pt x="9391" y="5555"/>
                  </a:cubicBezTo>
                  <a:cubicBezTo>
                    <a:pt x="10353" y="8100"/>
                    <a:pt x="10567" y="11495"/>
                    <a:pt x="9925" y="14195"/>
                  </a:cubicBezTo>
                  <a:cubicBezTo>
                    <a:pt x="9284" y="16895"/>
                    <a:pt x="7787" y="18900"/>
                    <a:pt x="6504" y="19980"/>
                  </a:cubicBezTo>
                  <a:cubicBezTo>
                    <a:pt x="5220" y="21060"/>
                    <a:pt x="4151" y="21215"/>
                    <a:pt x="3616" y="20829"/>
                  </a:cubicBezTo>
                  <a:cubicBezTo>
                    <a:pt x="3082" y="20443"/>
                    <a:pt x="3082" y="19518"/>
                    <a:pt x="4365" y="18052"/>
                  </a:cubicBezTo>
                  <a:cubicBezTo>
                    <a:pt x="5648" y="16586"/>
                    <a:pt x="8214" y="14580"/>
                    <a:pt x="11102" y="12343"/>
                  </a:cubicBezTo>
                  <a:cubicBezTo>
                    <a:pt x="13989" y="10106"/>
                    <a:pt x="17197" y="7638"/>
                    <a:pt x="19014" y="5940"/>
                  </a:cubicBezTo>
                  <a:cubicBezTo>
                    <a:pt x="20832" y="4243"/>
                    <a:pt x="21260" y="3318"/>
                    <a:pt x="20939" y="3086"/>
                  </a:cubicBezTo>
                  <a:cubicBezTo>
                    <a:pt x="20618" y="2855"/>
                    <a:pt x="19549" y="3318"/>
                    <a:pt x="18480" y="4938"/>
                  </a:cubicBezTo>
                  <a:cubicBezTo>
                    <a:pt x="17410" y="6558"/>
                    <a:pt x="16341" y="9335"/>
                    <a:pt x="16555" y="12266"/>
                  </a:cubicBezTo>
                  <a:cubicBezTo>
                    <a:pt x="16769" y="15198"/>
                    <a:pt x="18266" y="18283"/>
                    <a:pt x="19763" y="21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3518897" y="4394678"/>
              <a:ext cx="117537" cy="215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395" fill="norm" stroke="1" extrusionOk="0">
                  <a:moveTo>
                    <a:pt x="19905" y="634"/>
                  </a:moveTo>
                  <a:cubicBezTo>
                    <a:pt x="18010" y="214"/>
                    <a:pt x="16116" y="-205"/>
                    <a:pt x="14221" y="110"/>
                  </a:cubicBezTo>
                  <a:cubicBezTo>
                    <a:pt x="12326" y="424"/>
                    <a:pt x="10431" y="1473"/>
                    <a:pt x="7968" y="4513"/>
                  </a:cubicBezTo>
                  <a:cubicBezTo>
                    <a:pt x="5505" y="7554"/>
                    <a:pt x="2474" y="12587"/>
                    <a:pt x="958" y="15628"/>
                  </a:cubicBezTo>
                  <a:cubicBezTo>
                    <a:pt x="-558" y="18669"/>
                    <a:pt x="-558" y="19717"/>
                    <a:pt x="3042" y="20346"/>
                  </a:cubicBezTo>
                  <a:cubicBezTo>
                    <a:pt x="6642" y="20976"/>
                    <a:pt x="13842" y="21185"/>
                    <a:pt x="21042" y="21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3936899" y="4117069"/>
              <a:ext cx="131335" cy="379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501" fill="norm" stroke="1" extrusionOk="0">
                  <a:moveTo>
                    <a:pt x="14073" y="1341"/>
                  </a:moveTo>
                  <a:cubicBezTo>
                    <a:pt x="14073" y="741"/>
                    <a:pt x="14073" y="141"/>
                    <a:pt x="13387" y="21"/>
                  </a:cubicBezTo>
                  <a:cubicBezTo>
                    <a:pt x="12702" y="-99"/>
                    <a:pt x="11330" y="261"/>
                    <a:pt x="8930" y="1761"/>
                  </a:cubicBezTo>
                  <a:cubicBezTo>
                    <a:pt x="6530" y="3261"/>
                    <a:pt x="3102" y="5901"/>
                    <a:pt x="1387" y="8601"/>
                  </a:cubicBezTo>
                  <a:cubicBezTo>
                    <a:pt x="-327" y="11301"/>
                    <a:pt x="-327" y="14061"/>
                    <a:pt x="702" y="16041"/>
                  </a:cubicBezTo>
                  <a:cubicBezTo>
                    <a:pt x="1730" y="18021"/>
                    <a:pt x="3787" y="19221"/>
                    <a:pt x="7387" y="20001"/>
                  </a:cubicBezTo>
                  <a:cubicBezTo>
                    <a:pt x="10987" y="20781"/>
                    <a:pt x="16130" y="21141"/>
                    <a:pt x="21273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2753783" y="4483629"/>
              <a:ext cx="2667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29" y="15840"/>
                    <a:pt x="9257" y="10080"/>
                    <a:pt x="12857" y="6480"/>
                  </a:cubicBezTo>
                  <a:cubicBezTo>
                    <a:pt x="16457" y="2880"/>
                    <a:pt x="19029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4284133" y="4037639"/>
              <a:ext cx="97742" cy="324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0" h="21237" fill="norm" stroke="1" extrusionOk="0">
                  <a:moveTo>
                    <a:pt x="0" y="8406"/>
                  </a:moveTo>
                  <a:cubicBezTo>
                    <a:pt x="1350" y="10759"/>
                    <a:pt x="2700" y="13113"/>
                    <a:pt x="3825" y="14706"/>
                  </a:cubicBezTo>
                  <a:cubicBezTo>
                    <a:pt x="4950" y="16298"/>
                    <a:pt x="5850" y="17129"/>
                    <a:pt x="6525" y="18306"/>
                  </a:cubicBezTo>
                  <a:cubicBezTo>
                    <a:pt x="7200" y="19483"/>
                    <a:pt x="7650" y="21006"/>
                    <a:pt x="7875" y="21213"/>
                  </a:cubicBezTo>
                  <a:cubicBezTo>
                    <a:pt x="8100" y="21421"/>
                    <a:pt x="8100" y="20313"/>
                    <a:pt x="6975" y="17544"/>
                  </a:cubicBezTo>
                  <a:cubicBezTo>
                    <a:pt x="5850" y="14775"/>
                    <a:pt x="3600" y="10344"/>
                    <a:pt x="2475" y="7436"/>
                  </a:cubicBezTo>
                  <a:cubicBezTo>
                    <a:pt x="1350" y="4529"/>
                    <a:pt x="1350" y="3144"/>
                    <a:pt x="2925" y="1967"/>
                  </a:cubicBezTo>
                  <a:cubicBezTo>
                    <a:pt x="4500" y="790"/>
                    <a:pt x="7650" y="-179"/>
                    <a:pt x="11250" y="29"/>
                  </a:cubicBezTo>
                  <a:cubicBezTo>
                    <a:pt x="14850" y="236"/>
                    <a:pt x="18900" y="1621"/>
                    <a:pt x="20250" y="3006"/>
                  </a:cubicBezTo>
                  <a:cubicBezTo>
                    <a:pt x="21600" y="4390"/>
                    <a:pt x="20250" y="5775"/>
                    <a:pt x="17550" y="6744"/>
                  </a:cubicBezTo>
                  <a:cubicBezTo>
                    <a:pt x="14850" y="7713"/>
                    <a:pt x="10800" y="8267"/>
                    <a:pt x="8325" y="8613"/>
                  </a:cubicBezTo>
                  <a:cubicBezTo>
                    <a:pt x="5850" y="8959"/>
                    <a:pt x="4950" y="9098"/>
                    <a:pt x="4050" y="92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4400550" y="4261379"/>
              <a:ext cx="84896" cy="193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511" fill="norm" stroke="1" extrusionOk="0">
                  <a:moveTo>
                    <a:pt x="16859" y="1409"/>
                  </a:moveTo>
                  <a:cubicBezTo>
                    <a:pt x="14751" y="704"/>
                    <a:pt x="12644" y="0"/>
                    <a:pt x="10537" y="0"/>
                  </a:cubicBezTo>
                  <a:cubicBezTo>
                    <a:pt x="8429" y="0"/>
                    <a:pt x="6322" y="704"/>
                    <a:pt x="4215" y="1761"/>
                  </a:cubicBezTo>
                  <a:cubicBezTo>
                    <a:pt x="2107" y="2817"/>
                    <a:pt x="0" y="4226"/>
                    <a:pt x="0" y="6104"/>
                  </a:cubicBezTo>
                  <a:cubicBezTo>
                    <a:pt x="0" y="7983"/>
                    <a:pt x="2107" y="10330"/>
                    <a:pt x="6059" y="12326"/>
                  </a:cubicBezTo>
                  <a:cubicBezTo>
                    <a:pt x="10010" y="14322"/>
                    <a:pt x="15805" y="15965"/>
                    <a:pt x="18702" y="17374"/>
                  </a:cubicBezTo>
                  <a:cubicBezTo>
                    <a:pt x="21600" y="18783"/>
                    <a:pt x="21600" y="19957"/>
                    <a:pt x="20283" y="20661"/>
                  </a:cubicBezTo>
                  <a:cubicBezTo>
                    <a:pt x="18966" y="21365"/>
                    <a:pt x="16332" y="21600"/>
                    <a:pt x="13698" y="21483"/>
                  </a:cubicBezTo>
                  <a:cubicBezTo>
                    <a:pt x="11063" y="21365"/>
                    <a:pt x="8429" y="20896"/>
                    <a:pt x="5795" y="20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4684183" y="4210579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4491728" y="4244046"/>
              <a:ext cx="103556" cy="207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0" h="21423" fill="norm" stroke="1" extrusionOk="0">
                  <a:moveTo>
                    <a:pt x="14367" y="2441"/>
                  </a:moveTo>
                  <a:cubicBezTo>
                    <a:pt x="14791" y="1350"/>
                    <a:pt x="15214" y="259"/>
                    <a:pt x="14579" y="41"/>
                  </a:cubicBezTo>
                  <a:cubicBezTo>
                    <a:pt x="13944" y="-177"/>
                    <a:pt x="12249" y="478"/>
                    <a:pt x="9285" y="1896"/>
                  </a:cubicBezTo>
                  <a:cubicBezTo>
                    <a:pt x="6320" y="3314"/>
                    <a:pt x="2085" y="5496"/>
                    <a:pt x="602" y="8550"/>
                  </a:cubicBezTo>
                  <a:cubicBezTo>
                    <a:pt x="-880" y="11605"/>
                    <a:pt x="391" y="15532"/>
                    <a:pt x="4202" y="17823"/>
                  </a:cubicBezTo>
                  <a:cubicBezTo>
                    <a:pt x="8014" y="20114"/>
                    <a:pt x="14367" y="20768"/>
                    <a:pt x="20720" y="21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5039783" y="3876323"/>
              <a:ext cx="120651" cy="391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0" y="10617"/>
                  </a:moveTo>
                  <a:cubicBezTo>
                    <a:pt x="379" y="13504"/>
                    <a:pt x="758" y="16392"/>
                    <a:pt x="947" y="18356"/>
                  </a:cubicBezTo>
                  <a:cubicBezTo>
                    <a:pt x="1137" y="20319"/>
                    <a:pt x="1137" y="21359"/>
                    <a:pt x="1137" y="21359"/>
                  </a:cubicBezTo>
                  <a:cubicBezTo>
                    <a:pt x="1137" y="21359"/>
                    <a:pt x="1137" y="20319"/>
                    <a:pt x="947" y="17720"/>
                  </a:cubicBezTo>
                  <a:cubicBezTo>
                    <a:pt x="758" y="15122"/>
                    <a:pt x="379" y="10963"/>
                    <a:pt x="379" y="7787"/>
                  </a:cubicBezTo>
                  <a:cubicBezTo>
                    <a:pt x="379" y="4610"/>
                    <a:pt x="758" y="2416"/>
                    <a:pt x="1895" y="1203"/>
                  </a:cubicBezTo>
                  <a:cubicBezTo>
                    <a:pt x="3032" y="-10"/>
                    <a:pt x="4926" y="-241"/>
                    <a:pt x="7958" y="221"/>
                  </a:cubicBezTo>
                  <a:cubicBezTo>
                    <a:pt x="10989" y="683"/>
                    <a:pt x="15158" y="1838"/>
                    <a:pt x="17811" y="2647"/>
                  </a:cubicBezTo>
                  <a:cubicBezTo>
                    <a:pt x="20463" y="3455"/>
                    <a:pt x="21600" y="3917"/>
                    <a:pt x="21600" y="4668"/>
                  </a:cubicBezTo>
                  <a:cubicBezTo>
                    <a:pt x="21600" y="5419"/>
                    <a:pt x="20463" y="6458"/>
                    <a:pt x="18189" y="7152"/>
                  </a:cubicBezTo>
                  <a:cubicBezTo>
                    <a:pt x="15916" y="7845"/>
                    <a:pt x="12505" y="8191"/>
                    <a:pt x="9095" y="8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5204176" y="4129682"/>
              <a:ext cx="102308" cy="176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0" h="21147" fill="norm" stroke="1" extrusionOk="0">
                  <a:moveTo>
                    <a:pt x="20880" y="563"/>
                  </a:moveTo>
                  <a:cubicBezTo>
                    <a:pt x="18288" y="55"/>
                    <a:pt x="15696" y="-453"/>
                    <a:pt x="12240" y="691"/>
                  </a:cubicBezTo>
                  <a:cubicBezTo>
                    <a:pt x="8784" y="1834"/>
                    <a:pt x="4464" y="4629"/>
                    <a:pt x="2088" y="7298"/>
                  </a:cubicBezTo>
                  <a:cubicBezTo>
                    <a:pt x="-288" y="9966"/>
                    <a:pt x="-720" y="12507"/>
                    <a:pt x="1224" y="14794"/>
                  </a:cubicBezTo>
                  <a:cubicBezTo>
                    <a:pt x="3168" y="17081"/>
                    <a:pt x="7488" y="19114"/>
                    <a:pt x="11808" y="211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5371291" y="4142052"/>
              <a:ext cx="138393" cy="147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153" fill="norm" stroke="1" extrusionOk="0">
                  <a:moveTo>
                    <a:pt x="8505" y="4373"/>
                  </a:moveTo>
                  <a:cubicBezTo>
                    <a:pt x="8505" y="2852"/>
                    <a:pt x="8505" y="1331"/>
                    <a:pt x="7699" y="571"/>
                  </a:cubicBezTo>
                  <a:cubicBezTo>
                    <a:pt x="6893" y="-190"/>
                    <a:pt x="5281" y="-190"/>
                    <a:pt x="3991" y="571"/>
                  </a:cubicBezTo>
                  <a:cubicBezTo>
                    <a:pt x="2702" y="1331"/>
                    <a:pt x="1735" y="2852"/>
                    <a:pt x="929" y="5742"/>
                  </a:cubicBezTo>
                  <a:cubicBezTo>
                    <a:pt x="123" y="8633"/>
                    <a:pt x="-522" y="12892"/>
                    <a:pt x="606" y="15934"/>
                  </a:cubicBezTo>
                  <a:cubicBezTo>
                    <a:pt x="1735" y="18976"/>
                    <a:pt x="4636" y="20802"/>
                    <a:pt x="8344" y="21106"/>
                  </a:cubicBezTo>
                  <a:cubicBezTo>
                    <a:pt x="12051" y="21410"/>
                    <a:pt x="16565" y="20193"/>
                    <a:pt x="21078" y="18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5526289" y="3825356"/>
              <a:ext cx="163825" cy="381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394" fill="norm" stroke="1" extrusionOk="0">
                  <a:moveTo>
                    <a:pt x="312" y="1661"/>
                  </a:moveTo>
                  <a:cubicBezTo>
                    <a:pt x="42" y="1068"/>
                    <a:pt x="-228" y="474"/>
                    <a:pt x="312" y="178"/>
                  </a:cubicBezTo>
                  <a:cubicBezTo>
                    <a:pt x="852" y="-119"/>
                    <a:pt x="2202" y="-119"/>
                    <a:pt x="4767" y="771"/>
                  </a:cubicBezTo>
                  <a:cubicBezTo>
                    <a:pt x="7332" y="1661"/>
                    <a:pt x="11112" y="3441"/>
                    <a:pt x="14217" y="5815"/>
                  </a:cubicBezTo>
                  <a:cubicBezTo>
                    <a:pt x="17322" y="8189"/>
                    <a:pt x="19752" y="11156"/>
                    <a:pt x="20562" y="13648"/>
                  </a:cubicBezTo>
                  <a:cubicBezTo>
                    <a:pt x="21372" y="16140"/>
                    <a:pt x="20562" y="18158"/>
                    <a:pt x="19752" y="19404"/>
                  </a:cubicBezTo>
                  <a:cubicBezTo>
                    <a:pt x="18942" y="20650"/>
                    <a:pt x="18132" y="21125"/>
                    <a:pt x="17322" y="21303"/>
                  </a:cubicBezTo>
                  <a:cubicBezTo>
                    <a:pt x="16512" y="21481"/>
                    <a:pt x="15702" y="21362"/>
                    <a:pt x="14892" y="212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5738283" y="3587463"/>
              <a:ext cx="190501" cy="177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2" fill="norm" stroke="1" extrusionOk="0">
                  <a:moveTo>
                    <a:pt x="0" y="5371"/>
                  </a:moveTo>
                  <a:cubicBezTo>
                    <a:pt x="480" y="3613"/>
                    <a:pt x="960" y="1854"/>
                    <a:pt x="2040" y="850"/>
                  </a:cubicBezTo>
                  <a:cubicBezTo>
                    <a:pt x="3120" y="-155"/>
                    <a:pt x="4800" y="-406"/>
                    <a:pt x="6120" y="850"/>
                  </a:cubicBezTo>
                  <a:cubicBezTo>
                    <a:pt x="7440" y="2106"/>
                    <a:pt x="8400" y="4868"/>
                    <a:pt x="8520" y="7631"/>
                  </a:cubicBezTo>
                  <a:cubicBezTo>
                    <a:pt x="8640" y="10394"/>
                    <a:pt x="7920" y="13157"/>
                    <a:pt x="7080" y="15417"/>
                  </a:cubicBezTo>
                  <a:cubicBezTo>
                    <a:pt x="6240" y="17678"/>
                    <a:pt x="5280" y="19436"/>
                    <a:pt x="5520" y="20315"/>
                  </a:cubicBezTo>
                  <a:cubicBezTo>
                    <a:pt x="5760" y="21194"/>
                    <a:pt x="7200" y="21194"/>
                    <a:pt x="10080" y="20692"/>
                  </a:cubicBezTo>
                  <a:cubicBezTo>
                    <a:pt x="12960" y="20189"/>
                    <a:pt x="17280" y="19185"/>
                    <a:pt x="21600" y="181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6233583" y="4020079"/>
              <a:ext cx="2095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09" y="16000"/>
                    <a:pt x="12218" y="10400"/>
                    <a:pt x="15818" y="6800"/>
                  </a:cubicBezTo>
                  <a:cubicBezTo>
                    <a:pt x="19418" y="3200"/>
                    <a:pt x="20509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6341533" y="3937529"/>
              <a:ext cx="444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5400"/>
                    <a:pt x="6171" y="10800"/>
                    <a:pt x="9771" y="14400"/>
                  </a:cubicBezTo>
                  <a:cubicBezTo>
                    <a:pt x="13371" y="18000"/>
                    <a:pt x="17486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6743464" y="3769109"/>
              <a:ext cx="112420" cy="358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8" h="21419" fill="norm" stroke="1" extrusionOk="0">
                  <a:moveTo>
                    <a:pt x="16145" y="2093"/>
                  </a:moveTo>
                  <a:cubicBezTo>
                    <a:pt x="15360" y="1208"/>
                    <a:pt x="14574" y="324"/>
                    <a:pt x="13396" y="72"/>
                  </a:cubicBezTo>
                  <a:cubicBezTo>
                    <a:pt x="12218" y="-181"/>
                    <a:pt x="10647" y="198"/>
                    <a:pt x="8094" y="1777"/>
                  </a:cubicBezTo>
                  <a:cubicBezTo>
                    <a:pt x="5542" y="3356"/>
                    <a:pt x="2007" y="6135"/>
                    <a:pt x="633" y="8977"/>
                  </a:cubicBezTo>
                  <a:cubicBezTo>
                    <a:pt x="-742" y="11819"/>
                    <a:pt x="43" y="14724"/>
                    <a:pt x="3774" y="16808"/>
                  </a:cubicBezTo>
                  <a:cubicBezTo>
                    <a:pt x="7505" y="18893"/>
                    <a:pt x="14182" y="20156"/>
                    <a:pt x="20858" y="21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6957483" y="3829579"/>
              <a:ext cx="254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643"/>
                    <a:pt x="7200" y="11286"/>
                    <a:pt x="10800" y="14886"/>
                  </a:cubicBezTo>
                  <a:cubicBezTo>
                    <a:pt x="14400" y="18486"/>
                    <a:pt x="18000" y="200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7109883" y="3918479"/>
              <a:ext cx="158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7411219" y="3632978"/>
              <a:ext cx="145442" cy="409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4" h="21316" fill="norm" stroke="1" extrusionOk="0">
                  <a:moveTo>
                    <a:pt x="1410" y="9906"/>
                  </a:moveTo>
                  <a:cubicBezTo>
                    <a:pt x="802" y="12661"/>
                    <a:pt x="193" y="15416"/>
                    <a:pt x="41" y="17124"/>
                  </a:cubicBezTo>
                  <a:cubicBezTo>
                    <a:pt x="-111" y="18832"/>
                    <a:pt x="193" y="19494"/>
                    <a:pt x="345" y="20100"/>
                  </a:cubicBezTo>
                  <a:cubicBezTo>
                    <a:pt x="497" y="20706"/>
                    <a:pt x="497" y="21257"/>
                    <a:pt x="954" y="21312"/>
                  </a:cubicBezTo>
                  <a:cubicBezTo>
                    <a:pt x="1410" y="21367"/>
                    <a:pt x="2323" y="20926"/>
                    <a:pt x="2931" y="19053"/>
                  </a:cubicBezTo>
                  <a:cubicBezTo>
                    <a:pt x="3540" y="17179"/>
                    <a:pt x="3844" y="13873"/>
                    <a:pt x="4604" y="10953"/>
                  </a:cubicBezTo>
                  <a:cubicBezTo>
                    <a:pt x="5365" y="8032"/>
                    <a:pt x="6582" y="5498"/>
                    <a:pt x="7495" y="3734"/>
                  </a:cubicBezTo>
                  <a:cubicBezTo>
                    <a:pt x="8407" y="1971"/>
                    <a:pt x="9016" y="979"/>
                    <a:pt x="10689" y="428"/>
                  </a:cubicBezTo>
                  <a:cubicBezTo>
                    <a:pt x="12362" y="-123"/>
                    <a:pt x="15100" y="-233"/>
                    <a:pt x="17382" y="649"/>
                  </a:cubicBezTo>
                  <a:cubicBezTo>
                    <a:pt x="19664" y="1530"/>
                    <a:pt x="21489" y="3404"/>
                    <a:pt x="20728" y="5277"/>
                  </a:cubicBezTo>
                  <a:cubicBezTo>
                    <a:pt x="19968" y="7151"/>
                    <a:pt x="16621" y="9024"/>
                    <a:pt x="13275" y="10181"/>
                  </a:cubicBezTo>
                  <a:cubicBezTo>
                    <a:pt x="9928" y="11338"/>
                    <a:pt x="6582" y="11779"/>
                    <a:pt x="3235" y="12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7580724" y="3843602"/>
              <a:ext cx="62149" cy="182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19" h="21445" fill="norm" stroke="1" extrusionOk="0">
                  <a:moveTo>
                    <a:pt x="17925" y="3569"/>
                  </a:moveTo>
                  <a:cubicBezTo>
                    <a:pt x="17250" y="2328"/>
                    <a:pt x="16575" y="1086"/>
                    <a:pt x="14212" y="466"/>
                  </a:cubicBezTo>
                  <a:cubicBezTo>
                    <a:pt x="11850" y="-155"/>
                    <a:pt x="7800" y="-155"/>
                    <a:pt x="5100" y="466"/>
                  </a:cubicBezTo>
                  <a:cubicBezTo>
                    <a:pt x="2400" y="1086"/>
                    <a:pt x="1050" y="2328"/>
                    <a:pt x="375" y="3569"/>
                  </a:cubicBezTo>
                  <a:cubicBezTo>
                    <a:pt x="-300" y="4811"/>
                    <a:pt x="-300" y="6052"/>
                    <a:pt x="2400" y="7666"/>
                  </a:cubicBezTo>
                  <a:cubicBezTo>
                    <a:pt x="5100" y="9279"/>
                    <a:pt x="10500" y="11266"/>
                    <a:pt x="14550" y="13128"/>
                  </a:cubicBezTo>
                  <a:cubicBezTo>
                    <a:pt x="18600" y="14990"/>
                    <a:pt x="21300" y="16728"/>
                    <a:pt x="18937" y="18093"/>
                  </a:cubicBezTo>
                  <a:cubicBezTo>
                    <a:pt x="16575" y="19459"/>
                    <a:pt x="9150" y="20452"/>
                    <a:pt x="1725" y="2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7756944" y="3885506"/>
              <a:ext cx="102240" cy="115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6" h="21434" fill="norm" stroke="1" extrusionOk="0">
                  <a:moveTo>
                    <a:pt x="13090" y="1405"/>
                  </a:moveTo>
                  <a:cubicBezTo>
                    <a:pt x="10498" y="619"/>
                    <a:pt x="7906" y="-166"/>
                    <a:pt x="5746" y="30"/>
                  </a:cubicBezTo>
                  <a:cubicBezTo>
                    <a:pt x="3586" y="227"/>
                    <a:pt x="1858" y="1405"/>
                    <a:pt x="778" y="4154"/>
                  </a:cubicBezTo>
                  <a:cubicBezTo>
                    <a:pt x="-302" y="6903"/>
                    <a:pt x="-734" y="11223"/>
                    <a:pt x="2722" y="14365"/>
                  </a:cubicBezTo>
                  <a:cubicBezTo>
                    <a:pt x="6178" y="17507"/>
                    <a:pt x="13522" y="19470"/>
                    <a:pt x="20866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7909983" y="3651779"/>
              <a:ext cx="155949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0" h="21600" fill="norm" stroke="1" extrusionOk="0">
                  <a:moveTo>
                    <a:pt x="0" y="0"/>
                  </a:moveTo>
                  <a:cubicBezTo>
                    <a:pt x="4263" y="1075"/>
                    <a:pt x="8526" y="2149"/>
                    <a:pt x="12363" y="4191"/>
                  </a:cubicBezTo>
                  <a:cubicBezTo>
                    <a:pt x="16200" y="6233"/>
                    <a:pt x="19611" y="9242"/>
                    <a:pt x="20605" y="12143"/>
                  </a:cubicBezTo>
                  <a:cubicBezTo>
                    <a:pt x="21600" y="15045"/>
                    <a:pt x="20179" y="17839"/>
                    <a:pt x="18900" y="19397"/>
                  </a:cubicBezTo>
                  <a:cubicBezTo>
                    <a:pt x="17621" y="20955"/>
                    <a:pt x="16484" y="21278"/>
                    <a:pt x="153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8132233" y="3437325"/>
              <a:ext cx="209551" cy="233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7" fill="norm" stroke="1" extrusionOk="0">
                  <a:moveTo>
                    <a:pt x="0" y="2786"/>
                  </a:moveTo>
                  <a:cubicBezTo>
                    <a:pt x="436" y="1813"/>
                    <a:pt x="873" y="840"/>
                    <a:pt x="2073" y="353"/>
                  </a:cubicBezTo>
                  <a:cubicBezTo>
                    <a:pt x="3273" y="-133"/>
                    <a:pt x="5236" y="-133"/>
                    <a:pt x="7200" y="451"/>
                  </a:cubicBezTo>
                  <a:cubicBezTo>
                    <a:pt x="9164" y="1035"/>
                    <a:pt x="11127" y="2202"/>
                    <a:pt x="11673" y="4245"/>
                  </a:cubicBezTo>
                  <a:cubicBezTo>
                    <a:pt x="12218" y="6289"/>
                    <a:pt x="11345" y="9208"/>
                    <a:pt x="10582" y="11056"/>
                  </a:cubicBezTo>
                  <a:cubicBezTo>
                    <a:pt x="9818" y="12905"/>
                    <a:pt x="9164" y="13683"/>
                    <a:pt x="8182" y="14948"/>
                  </a:cubicBezTo>
                  <a:cubicBezTo>
                    <a:pt x="7200" y="16213"/>
                    <a:pt x="5891" y="17964"/>
                    <a:pt x="6000" y="18937"/>
                  </a:cubicBezTo>
                  <a:cubicBezTo>
                    <a:pt x="6109" y="19910"/>
                    <a:pt x="7636" y="20105"/>
                    <a:pt x="10473" y="20397"/>
                  </a:cubicBezTo>
                  <a:cubicBezTo>
                    <a:pt x="13309" y="20689"/>
                    <a:pt x="17455" y="21078"/>
                    <a:pt x="21600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5785044" y="3013328"/>
              <a:ext cx="302490" cy="73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0934" fill="norm" stroke="1" extrusionOk="0">
                  <a:moveTo>
                    <a:pt x="2086" y="18978"/>
                  </a:moveTo>
                  <a:cubicBezTo>
                    <a:pt x="1336" y="16578"/>
                    <a:pt x="586" y="14178"/>
                    <a:pt x="211" y="11478"/>
                  </a:cubicBezTo>
                  <a:cubicBezTo>
                    <a:pt x="-164" y="8778"/>
                    <a:pt x="-164" y="5778"/>
                    <a:pt x="1261" y="3678"/>
                  </a:cubicBezTo>
                  <a:cubicBezTo>
                    <a:pt x="2686" y="1578"/>
                    <a:pt x="5536" y="378"/>
                    <a:pt x="8386" y="78"/>
                  </a:cubicBezTo>
                  <a:cubicBezTo>
                    <a:pt x="11236" y="-222"/>
                    <a:pt x="14086" y="378"/>
                    <a:pt x="15886" y="1278"/>
                  </a:cubicBezTo>
                  <a:cubicBezTo>
                    <a:pt x="17686" y="2178"/>
                    <a:pt x="18436" y="3378"/>
                    <a:pt x="18586" y="5178"/>
                  </a:cubicBezTo>
                  <a:cubicBezTo>
                    <a:pt x="18736" y="6978"/>
                    <a:pt x="18286" y="9378"/>
                    <a:pt x="16861" y="11778"/>
                  </a:cubicBezTo>
                  <a:cubicBezTo>
                    <a:pt x="15436" y="14178"/>
                    <a:pt x="13036" y="16578"/>
                    <a:pt x="11161" y="18378"/>
                  </a:cubicBezTo>
                  <a:cubicBezTo>
                    <a:pt x="9286" y="20178"/>
                    <a:pt x="7936" y="21378"/>
                    <a:pt x="8086" y="20778"/>
                  </a:cubicBezTo>
                  <a:cubicBezTo>
                    <a:pt x="8236" y="20178"/>
                    <a:pt x="9886" y="17778"/>
                    <a:pt x="12361" y="15678"/>
                  </a:cubicBezTo>
                  <a:cubicBezTo>
                    <a:pt x="14836" y="13578"/>
                    <a:pt x="18136" y="11778"/>
                    <a:pt x="21436" y="9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6244020" y="1930409"/>
              <a:ext cx="1738258" cy="1077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552" fill="norm" stroke="1" extrusionOk="0">
                  <a:moveTo>
                    <a:pt x="9871" y="2806"/>
                  </a:moveTo>
                  <a:cubicBezTo>
                    <a:pt x="9844" y="2594"/>
                    <a:pt x="9818" y="2382"/>
                    <a:pt x="9739" y="2255"/>
                  </a:cubicBezTo>
                  <a:cubicBezTo>
                    <a:pt x="9661" y="2128"/>
                    <a:pt x="9529" y="2086"/>
                    <a:pt x="9018" y="2086"/>
                  </a:cubicBezTo>
                  <a:cubicBezTo>
                    <a:pt x="8506" y="2086"/>
                    <a:pt x="7613" y="2128"/>
                    <a:pt x="6734" y="2192"/>
                  </a:cubicBezTo>
                  <a:cubicBezTo>
                    <a:pt x="5855" y="2255"/>
                    <a:pt x="4989" y="2340"/>
                    <a:pt x="4280" y="2424"/>
                  </a:cubicBezTo>
                  <a:cubicBezTo>
                    <a:pt x="3572" y="2509"/>
                    <a:pt x="3020" y="2594"/>
                    <a:pt x="2627" y="2721"/>
                  </a:cubicBezTo>
                  <a:cubicBezTo>
                    <a:pt x="2233" y="2848"/>
                    <a:pt x="1997" y="3017"/>
                    <a:pt x="1813" y="3314"/>
                  </a:cubicBezTo>
                  <a:cubicBezTo>
                    <a:pt x="1629" y="3610"/>
                    <a:pt x="1498" y="4034"/>
                    <a:pt x="1301" y="4839"/>
                  </a:cubicBezTo>
                  <a:cubicBezTo>
                    <a:pt x="1105" y="5643"/>
                    <a:pt x="842" y="6829"/>
                    <a:pt x="645" y="8100"/>
                  </a:cubicBezTo>
                  <a:cubicBezTo>
                    <a:pt x="448" y="9370"/>
                    <a:pt x="317" y="10726"/>
                    <a:pt x="238" y="12123"/>
                  </a:cubicBezTo>
                  <a:cubicBezTo>
                    <a:pt x="160" y="13521"/>
                    <a:pt x="133" y="14961"/>
                    <a:pt x="107" y="16337"/>
                  </a:cubicBezTo>
                  <a:cubicBezTo>
                    <a:pt x="81" y="17714"/>
                    <a:pt x="55" y="19027"/>
                    <a:pt x="28" y="19832"/>
                  </a:cubicBezTo>
                  <a:cubicBezTo>
                    <a:pt x="2" y="20636"/>
                    <a:pt x="-24" y="20933"/>
                    <a:pt x="42" y="21081"/>
                  </a:cubicBezTo>
                  <a:cubicBezTo>
                    <a:pt x="107" y="21229"/>
                    <a:pt x="265" y="21229"/>
                    <a:pt x="711" y="21272"/>
                  </a:cubicBezTo>
                  <a:cubicBezTo>
                    <a:pt x="1157" y="21314"/>
                    <a:pt x="1892" y="21399"/>
                    <a:pt x="2732" y="21462"/>
                  </a:cubicBezTo>
                  <a:cubicBezTo>
                    <a:pt x="3572" y="21526"/>
                    <a:pt x="4516" y="21568"/>
                    <a:pt x="5461" y="21547"/>
                  </a:cubicBezTo>
                  <a:cubicBezTo>
                    <a:pt x="6406" y="21526"/>
                    <a:pt x="7351" y="21441"/>
                    <a:pt x="8296" y="21314"/>
                  </a:cubicBezTo>
                  <a:cubicBezTo>
                    <a:pt x="9241" y="21187"/>
                    <a:pt x="10185" y="21017"/>
                    <a:pt x="11157" y="20890"/>
                  </a:cubicBezTo>
                  <a:cubicBezTo>
                    <a:pt x="12128" y="20763"/>
                    <a:pt x="13125" y="20679"/>
                    <a:pt x="14044" y="20530"/>
                  </a:cubicBezTo>
                  <a:cubicBezTo>
                    <a:pt x="14962" y="20382"/>
                    <a:pt x="15802" y="20170"/>
                    <a:pt x="16484" y="19980"/>
                  </a:cubicBezTo>
                  <a:cubicBezTo>
                    <a:pt x="17167" y="19789"/>
                    <a:pt x="17692" y="19620"/>
                    <a:pt x="18072" y="19535"/>
                  </a:cubicBezTo>
                  <a:cubicBezTo>
                    <a:pt x="18453" y="19450"/>
                    <a:pt x="18689" y="19450"/>
                    <a:pt x="18807" y="19323"/>
                  </a:cubicBezTo>
                  <a:cubicBezTo>
                    <a:pt x="18925" y="19196"/>
                    <a:pt x="18925" y="18942"/>
                    <a:pt x="18965" y="18328"/>
                  </a:cubicBezTo>
                  <a:cubicBezTo>
                    <a:pt x="19004" y="17714"/>
                    <a:pt x="19083" y="16740"/>
                    <a:pt x="19266" y="15406"/>
                  </a:cubicBezTo>
                  <a:cubicBezTo>
                    <a:pt x="19450" y="14072"/>
                    <a:pt x="19739" y="12377"/>
                    <a:pt x="20067" y="10937"/>
                  </a:cubicBezTo>
                  <a:cubicBezTo>
                    <a:pt x="20395" y="9497"/>
                    <a:pt x="20762" y="8312"/>
                    <a:pt x="20999" y="7020"/>
                  </a:cubicBezTo>
                  <a:cubicBezTo>
                    <a:pt x="21235" y="5728"/>
                    <a:pt x="21340" y="4330"/>
                    <a:pt x="21405" y="3399"/>
                  </a:cubicBezTo>
                  <a:cubicBezTo>
                    <a:pt x="21471" y="2467"/>
                    <a:pt x="21497" y="2001"/>
                    <a:pt x="21524" y="1620"/>
                  </a:cubicBezTo>
                  <a:cubicBezTo>
                    <a:pt x="21550" y="1239"/>
                    <a:pt x="21576" y="942"/>
                    <a:pt x="21524" y="794"/>
                  </a:cubicBezTo>
                  <a:cubicBezTo>
                    <a:pt x="21471" y="646"/>
                    <a:pt x="21340" y="646"/>
                    <a:pt x="20723" y="624"/>
                  </a:cubicBezTo>
                  <a:cubicBezTo>
                    <a:pt x="20106" y="603"/>
                    <a:pt x="19004" y="561"/>
                    <a:pt x="17928" y="519"/>
                  </a:cubicBezTo>
                  <a:cubicBezTo>
                    <a:pt x="16852" y="476"/>
                    <a:pt x="15802" y="434"/>
                    <a:pt x="14792" y="328"/>
                  </a:cubicBezTo>
                  <a:cubicBezTo>
                    <a:pt x="13781" y="222"/>
                    <a:pt x="12810" y="53"/>
                    <a:pt x="11905" y="10"/>
                  </a:cubicBezTo>
                  <a:cubicBezTo>
                    <a:pt x="10999" y="-32"/>
                    <a:pt x="10159" y="53"/>
                    <a:pt x="9608" y="307"/>
                  </a:cubicBezTo>
                  <a:cubicBezTo>
                    <a:pt x="9057" y="561"/>
                    <a:pt x="8794" y="984"/>
                    <a:pt x="8532" y="1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3878290" y="3316177"/>
              <a:ext cx="2265583" cy="1446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542" fill="norm" stroke="1" extrusionOk="0">
                  <a:moveTo>
                    <a:pt x="7430" y="5284"/>
                  </a:moveTo>
                  <a:cubicBezTo>
                    <a:pt x="7511" y="5189"/>
                    <a:pt x="7591" y="5094"/>
                    <a:pt x="7621" y="4968"/>
                  </a:cubicBezTo>
                  <a:cubicBezTo>
                    <a:pt x="7652" y="4842"/>
                    <a:pt x="7632" y="4684"/>
                    <a:pt x="7571" y="4590"/>
                  </a:cubicBezTo>
                  <a:cubicBezTo>
                    <a:pt x="7511" y="4495"/>
                    <a:pt x="7410" y="4464"/>
                    <a:pt x="7148" y="4495"/>
                  </a:cubicBezTo>
                  <a:cubicBezTo>
                    <a:pt x="6886" y="4527"/>
                    <a:pt x="6463" y="4621"/>
                    <a:pt x="5858" y="4811"/>
                  </a:cubicBezTo>
                  <a:cubicBezTo>
                    <a:pt x="5254" y="5000"/>
                    <a:pt x="4468" y="5284"/>
                    <a:pt x="3723" y="5599"/>
                  </a:cubicBezTo>
                  <a:cubicBezTo>
                    <a:pt x="2977" y="5914"/>
                    <a:pt x="2272" y="6261"/>
                    <a:pt x="1728" y="6624"/>
                  </a:cubicBezTo>
                  <a:cubicBezTo>
                    <a:pt x="1184" y="6986"/>
                    <a:pt x="801" y="7365"/>
                    <a:pt x="539" y="7712"/>
                  </a:cubicBezTo>
                  <a:cubicBezTo>
                    <a:pt x="277" y="8058"/>
                    <a:pt x="136" y="8374"/>
                    <a:pt x="66" y="9067"/>
                  </a:cubicBezTo>
                  <a:cubicBezTo>
                    <a:pt x="-5" y="9761"/>
                    <a:pt x="-5" y="10833"/>
                    <a:pt x="5" y="11984"/>
                  </a:cubicBezTo>
                  <a:cubicBezTo>
                    <a:pt x="15" y="13135"/>
                    <a:pt x="35" y="14365"/>
                    <a:pt x="86" y="15437"/>
                  </a:cubicBezTo>
                  <a:cubicBezTo>
                    <a:pt x="136" y="16509"/>
                    <a:pt x="217" y="17424"/>
                    <a:pt x="297" y="18322"/>
                  </a:cubicBezTo>
                  <a:cubicBezTo>
                    <a:pt x="378" y="19221"/>
                    <a:pt x="458" y="20104"/>
                    <a:pt x="509" y="20624"/>
                  </a:cubicBezTo>
                  <a:cubicBezTo>
                    <a:pt x="559" y="21145"/>
                    <a:pt x="579" y="21302"/>
                    <a:pt x="640" y="21413"/>
                  </a:cubicBezTo>
                  <a:cubicBezTo>
                    <a:pt x="700" y="21523"/>
                    <a:pt x="801" y="21586"/>
                    <a:pt x="1103" y="21507"/>
                  </a:cubicBezTo>
                  <a:cubicBezTo>
                    <a:pt x="1405" y="21428"/>
                    <a:pt x="1909" y="21208"/>
                    <a:pt x="2504" y="20987"/>
                  </a:cubicBezTo>
                  <a:cubicBezTo>
                    <a:pt x="3098" y="20766"/>
                    <a:pt x="3783" y="20545"/>
                    <a:pt x="4498" y="20340"/>
                  </a:cubicBezTo>
                  <a:cubicBezTo>
                    <a:pt x="5214" y="20135"/>
                    <a:pt x="5959" y="19946"/>
                    <a:pt x="6725" y="19741"/>
                  </a:cubicBezTo>
                  <a:cubicBezTo>
                    <a:pt x="7491" y="19536"/>
                    <a:pt x="8276" y="19316"/>
                    <a:pt x="8992" y="19111"/>
                  </a:cubicBezTo>
                  <a:cubicBezTo>
                    <a:pt x="9707" y="18906"/>
                    <a:pt x="10352" y="18717"/>
                    <a:pt x="11037" y="18512"/>
                  </a:cubicBezTo>
                  <a:cubicBezTo>
                    <a:pt x="11722" y="18307"/>
                    <a:pt x="12447" y="18086"/>
                    <a:pt x="13132" y="17897"/>
                  </a:cubicBezTo>
                  <a:cubicBezTo>
                    <a:pt x="13817" y="17707"/>
                    <a:pt x="14462" y="17550"/>
                    <a:pt x="15198" y="17424"/>
                  </a:cubicBezTo>
                  <a:cubicBezTo>
                    <a:pt x="15933" y="17298"/>
                    <a:pt x="16759" y="17203"/>
                    <a:pt x="17495" y="17140"/>
                  </a:cubicBezTo>
                  <a:cubicBezTo>
                    <a:pt x="18230" y="17077"/>
                    <a:pt x="18875" y="17045"/>
                    <a:pt x="19358" y="16951"/>
                  </a:cubicBezTo>
                  <a:cubicBezTo>
                    <a:pt x="19842" y="16856"/>
                    <a:pt x="20164" y="16698"/>
                    <a:pt x="20366" y="16367"/>
                  </a:cubicBezTo>
                  <a:cubicBezTo>
                    <a:pt x="20567" y="16036"/>
                    <a:pt x="20648" y="15532"/>
                    <a:pt x="20688" y="14680"/>
                  </a:cubicBezTo>
                  <a:cubicBezTo>
                    <a:pt x="20729" y="13829"/>
                    <a:pt x="20729" y="12631"/>
                    <a:pt x="20809" y="11480"/>
                  </a:cubicBezTo>
                  <a:cubicBezTo>
                    <a:pt x="20890" y="10329"/>
                    <a:pt x="21051" y="9225"/>
                    <a:pt x="21202" y="8137"/>
                  </a:cubicBezTo>
                  <a:cubicBezTo>
                    <a:pt x="21353" y="7049"/>
                    <a:pt x="21494" y="5977"/>
                    <a:pt x="21545" y="4937"/>
                  </a:cubicBezTo>
                  <a:cubicBezTo>
                    <a:pt x="21595" y="3896"/>
                    <a:pt x="21555" y="2887"/>
                    <a:pt x="21484" y="2099"/>
                  </a:cubicBezTo>
                  <a:cubicBezTo>
                    <a:pt x="21414" y="1310"/>
                    <a:pt x="21313" y="743"/>
                    <a:pt x="21212" y="412"/>
                  </a:cubicBezTo>
                  <a:cubicBezTo>
                    <a:pt x="21111" y="81"/>
                    <a:pt x="21011" y="-14"/>
                    <a:pt x="20759" y="2"/>
                  </a:cubicBezTo>
                  <a:cubicBezTo>
                    <a:pt x="20507" y="18"/>
                    <a:pt x="20104" y="144"/>
                    <a:pt x="19630" y="301"/>
                  </a:cubicBezTo>
                  <a:cubicBezTo>
                    <a:pt x="19157" y="459"/>
                    <a:pt x="18613" y="648"/>
                    <a:pt x="18008" y="806"/>
                  </a:cubicBezTo>
                  <a:cubicBezTo>
                    <a:pt x="17404" y="964"/>
                    <a:pt x="16739" y="1090"/>
                    <a:pt x="16044" y="1247"/>
                  </a:cubicBezTo>
                  <a:cubicBezTo>
                    <a:pt x="15349" y="1405"/>
                    <a:pt x="14623" y="1594"/>
                    <a:pt x="13878" y="1768"/>
                  </a:cubicBezTo>
                  <a:cubicBezTo>
                    <a:pt x="13132" y="1941"/>
                    <a:pt x="12367" y="2099"/>
                    <a:pt x="11571" y="2288"/>
                  </a:cubicBezTo>
                  <a:cubicBezTo>
                    <a:pt x="10775" y="2477"/>
                    <a:pt x="9949" y="2698"/>
                    <a:pt x="9153" y="2950"/>
                  </a:cubicBezTo>
                  <a:cubicBezTo>
                    <a:pt x="8357" y="3202"/>
                    <a:pt x="7591" y="3486"/>
                    <a:pt x="6926" y="3770"/>
                  </a:cubicBezTo>
                  <a:cubicBezTo>
                    <a:pt x="6261" y="4054"/>
                    <a:pt x="5697" y="4338"/>
                    <a:pt x="5133" y="4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8322733" y="3010429"/>
              <a:ext cx="2377018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0" y="847"/>
                    <a:pt x="1000" y="1694"/>
                    <a:pt x="1596" y="1694"/>
                  </a:cubicBezTo>
                  <a:cubicBezTo>
                    <a:pt x="2193" y="1694"/>
                    <a:pt x="2885" y="847"/>
                    <a:pt x="3587" y="424"/>
                  </a:cubicBezTo>
                  <a:cubicBezTo>
                    <a:pt x="4289" y="0"/>
                    <a:pt x="5001" y="0"/>
                    <a:pt x="5645" y="0"/>
                  </a:cubicBezTo>
                  <a:cubicBezTo>
                    <a:pt x="6290" y="0"/>
                    <a:pt x="6867" y="0"/>
                    <a:pt x="7501" y="212"/>
                  </a:cubicBezTo>
                  <a:cubicBezTo>
                    <a:pt x="8136" y="424"/>
                    <a:pt x="8828" y="847"/>
                    <a:pt x="9482" y="1482"/>
                  </a:cubicBezTo>
                  <a:cubicBezTo>
                    <a:pt x="10136" y="2118"/>
                    <a:pt x="10752" y="2965"/>
                    <a:pt x="11406" y="3812"/>
                  </a:cubicBezTo>
                  <a:cubicBezTo>
                    <a:pt x="12060" y="4659"/>
                    <a:pt x="12752" y="5506"/>
                    <a:pt x="13406" y="6353"/>
                  </a:cubicBezTo>
                  <a:cubicBezTo>
                    <a:pt x="14060" y="7200"/>
                    <a:pt x="14676" y="8047"/>
                    <a:pt x="15368" y="8894"/>
                  </a:cubicBezTo>
                  <a:cubicBezTo>
                    <a:pt x="16061" y="9741"/>
                    <a:pt x="16830" y="10588"/>
                    <a:pt x="17590" y="11224"/>
                  </a:cubicBezTo>
                  <a:cubicBezTo>
                    <a:pt x="18349" y="11859"/>
                    <a:pt x="19100" y="12282"/>
                    <a:pt x="19734" y="12706"/>
                  </a:cubicBezTo>
                  <a:cubicBezTo>
                    <a:pt x="20369" y="13129"/>
                    <a:pt x="20888" y="13553"/>
                    <a:pt x="21196" y="13976"/>
                  </a:cubicBezTo>
                  <a:cubicBezTo>
                    <a:pt x="21504" y="14400"/>
                    <a:pt x="21600" y="14824"/>
                    <a:pt x="21600" y="15035"/>
                  </a:cubicBezTo>
                  <a:cubicBezTo>
                    <a:pt x="21600" y="15247"/>
                    <a:pt x="21504" y="15247"/>
                    <a:pt x="21052" y="15459"/>
                  </a:cubicBezTo>
                  <a:cubicBezTo>
                    <a:pt x="20600" y="15671"/>
                    <a:pt x="19792" y="16094"/>
                    <a:pt x="18984" y="16306"/>
                  </a:cubicBezTo>
                  <a:cubicBezTo>
                    <a:pt x="18176" y="16518"/>
                    <a:pt x="17368" y="16518"/>
                    <a:pt x="16638" y="16306"/>
                  </a:cubicBezTo>
                  <a:cubicBezTo>
                    <a:pt x="15907" y="16094"/>
                    <a:pt x="15253" y="15671"/>
                    <a:pt x="14589" y="15247"/>
                  </a:cubicBezTo>
                  <a:cubicBezTo>
                    <a:pt x="13926" y="14824"/>
                    <a:pt x="13252" y="14400"/>
                    <a:pt x="12550" y="13765"/>
                  </a:cubicBezTo>
                  <a:cubicBezTo>
                    <a:pt x="11848" y="13129"/>
                    <a:pt x="11117" y="12282"/>
                    <a:pt x="10415" y="11647"/>
                  </a:cubicBezTo>
                  <a:cubicBezTo>
                    <a:pt x="9713" y="11012"/>
                    <a:pt x="9040" y="10588"/>
                    <a:pt x="8376" y="10165"/>
                  </a:cubicBezTo>
                  <a:cubicBezTo>
                    <a:pt x="7713" y="9741"/>
                    <a:pt x="7059" y="9318"/>
                    <a:pt x="6347" y="9106"/>
                  </a:cubicBezTo>
                  <a:cubicBezTo>
                    <a:pt x="5636" y="8894"/>
                    <a:pt x="4866" y="8894"/>
                    <a:pt x="4135" y="8894"/>
                  </a:cubicBezTo>
                  <a:cubicBezTo>
                    <a:pt x="3404" y="8894"/>
                    <a:pt x="2712" y="8894"/>
                    <a:pt x="2279" y="8894"/>
                  </a:cubicBezTo>
                  <a:cubicBezTo>
                    <a:pt x="1846" y="8894"/>
                    <a:pt x="1673" y="8894"/>
                    <a:pt x="1529" y="8894"/>
                  </a:cubicBezTo>
                  <a:cubicBezTo>
                    <a:pt x="1385" y="8894"/>
                    <a:pt x="1269" y="8894"/>
                    <a:pt x="1404" y="8471"/>
                  </a:cubicBezTo>
                  <a:cubicBezTo>
                    <a:pt x="1539" y="8047"/>
                    <a:pt x="1923" y="7200"/>
                    <a:pt x="2462" y="6353"/>
                  </a:cubicBezTo>
                  <a:cubicBezTo>
                    <a:pt x="3001" y="5506"/>
                    <a:pt x="3693" y="4659"/>
                    <a:pt x="4337" y="4235"/>
                  </a:cubicBezTo>
                  <a:cubicBezTo>
                    <a:pt x="4982" y="3812"/>
                    <a:pt x="5578" y="3812"/>
                    <a:pt x="6222" y="3600"/>
                  </a:cubicBezTo>
                  <a:cubicBezTo>
                    <a:pt x="6867" y="3388"/>
                    <a:pt x="7559" y="2965"/>
                    <a:pt x="8405" y="2965"/>
                  </a:cubicBezTo>
                  <a:cubicBezTo>
                    <a:pt x="9252" y="2965"/>
                    <a:pt x="10252" y="3388"/>
                    <a:pt x="11117" y="4024"/>
                  </a:cubicBezTo>
                  <a:cubicBezTo>
                    <a:pt x="11983" y="4659"/>
                    <a:pt x="12714" y="5506"/>
                    <a:pt x="13531" y="6776"/>
                  </a:cubicBezTo>
                  <a:cubicBezTo>
                    <a:pt x="14349" y="8047"/>
                    <a:pt x="15253" y="9741"/>
                    <a:pt x="16214" y="12282"/>
                  </a:cubicBezTo>
                  <a:cubicBezTo>
                    <a:pt x="17176" y="14824"/>
                    <a:pt x="18196" y="18212"/>
                    <a:pt x="192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6813328" y="4368109"/>
              <a:ext cx="1122056" cy="150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294" fill="norm" stroke="1" extrusionOk="0">
                  <a:moveTo>
                    <a:pt x="696" y="10973"/>
                  </a:moveTo>
                  <a:cubicBezTo>
                    <a:pt x="371" y="10673"/>
                    <a:pt x="45" y="10373"/>
                    <a:pt x="5" y="9923"/>
                  </a:cubicBezTo>
                  <a:cubicBezTo>
                    <a:pt x="-36" y="9473"/>
                    <a:pt x="208" y="8873"/>
                    <a:pt x="1042" y="7523"/>
                  </a:cubicBezTo>
                  <a:cubicBezTo>
                    <a:pt x="1876" y="6173"/>
                    <a:pt x="3300" y="4073"/>
                    <a:pt x="4764" y="2573"/>
                  </a:cubicBezTo>
                  <a:cubicBezTo>
                    <a:pt x="6228" y="1073"/>
                    <a:pt x="7733" y="173"/>
                    <a:pt x="9279" y="23"/>
                  </a:cubicBezTo>
                  <a:cubicBezTo>
                    <a:pt x="10825" y="-127"/>
                    <a:pt x="12411" y="473"/>
                    <a:pt x="13957" y="1523"/>
                  </a:cubicBezTo>
                  <a:cubicBezTo>
                    <a:pt x="15503" y="2573"/>
                    <a:pt x="17008" y="4073"/>
                    <a:pt x="18086" y="5423"/>
                  </a:cubicBezTo>
                  <a:cubicBezTo>
                    <a:pt x="19164" y="6773"/>
                    <a:pt x="19815" y="7973"/>
                    <a:pt x="20222" y="9023"/>
                  </a:cubicBezTo>
                  <a:cubicBezTo>
                    <a:pt x="20628" y="10073"/>
                    <a:pt x="20791" y="10973"/>
                    <a:pt x="20771" y="11873"/>
                  </a:cubicBezTo>
                  <a:cubicBezTo>
                    <a:pt x="20750" y="12773"/>
                    <a:pt x="20547" y="13673"/>
                    <a:pt x="19693" y="14423"/>
                  </a:cubicBezTo>
                  <a:cubicBezTo>
                    <a:pt x="18839" y="15173"/>
                    <a:pt x="17333" y="15773"/>
                    <a:pt x="15747" y="16223"/>
                  </a:cubicBezTo>
                  <a:cubicBezTo>
                    <a:pt x="14161" y="16673"/>
                    <a:pt x="12493" y="16973"/>
                    <a:pt x="10906" y="17423"/>
                  </a:cubicBezTo>
                  <a:cubicBezTo>
                    <a:pt x="9320" y="17873"/>
                    <a:pt x="7815" y="18473"/>
                    <a:pt x="6879" y="19073"/>
                  </a:cubicBezTo>
                  <a:cubicBezTo>
                    <a:pt x="5944" y="19673"/>
                    <a:pt x="5578" y="20273"/>
                    <a:pt x="5557" y="20723"/>
                  </a:cubicBezTo>
                  <a:cubicBezTo>
                    <a:pt x="5537" y="21173"/>
                    <a:pt x="5862" y="21473"/>
                    <a:pt x="6676" y="21173"/>
                  </a:cubicBezTo>
                  <a:cubicBezTo>
                    <a:pt x="7489" y="20873"/>
                    <a:pt x="8791" y="19973"/>
                    <a:pt x="10418" y="19223"/>
                  </a:cubicBezTo>
                  <a:cubicBezTo>
                    <a:pt x="12045" y="18473"/>
                    <a:pt x="13998" y="17873"/>
                    <a:pt x="15910" y="17723"/>
                  </a:cubicBezTo>
                  <a:cubicBezTo>
                    <a:pt x="17822" y="17573"/>
                    <a:pt x="19693" y="17873"/>
                    <a:pt x="21564" y="181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5608625" y="3346808"/>
              <a:ext cx="560340" cy="598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343" fill="norm" stroke="1" extrusionOk="0">
                  <a:moveTo>
                    <a:pt x="16420" y="4538"/>
                  </a:moveTo>
                  <a:cubicBezTo>
                    <a:pt x="16340" y="3782"/>
                    <a:pt x="16260" y="3027"/>
                    <a:pt x="15500" y="2272"/>
                  </a:cubicBezTo>
                  <a:cubicBezTo>
                    <a:pt x="14740" y="1517"/>
                    <a:pt x="13300" y="761"/>
                    <a:pt x="11620" y="346"/>
                  </a:cubicBezTo>
                  <a:cubicBezTo>
                    <a:pt x="9940" y="-69"/>
                    <a:pt x="8020" y="-145"/>
                    <a:pt x="6340" y="308"/>
                  </a:cubicBezTo>
                  <a:cubicBezTo>
                    <a:pt x="4660" y="761"/>
                    <a:pt x="3220" y="1743"/>
                    <a:pt x="2140" y="3065"/>
                  </a:cubicBezTo>
                  <a:cubicBezTo>
                    <a:pt x="1060" y="4386"/>
                    <a:pt x="340" y="6048"/>
                    <a:pt x="100" y="7332"/>
                  </a:cubicBezTo>
                  <a:cubicBezTo>
                    <a:pt x="-140" y="8616"/>
                    <a:pt x="100" y="9522"/>
                    <a:pt x="300" y="10731"/>
                  </a:cubicBezTo>
                  <a:cubicBezTo>
                    <a:pt x="500" y="11939"/>
                    <a:pt x="660" y="13449"/>
                    <a:pt x="740" y="14393"/>
                  </a:cubicBezTo>
                  <a:cubicBezTo>
                    <a:pt x="820" y="15338"/>
                    <a:pt x="820" y="15715"/>
                    <a:pt x="1060" y="16206"/>
                  </a:cubicBezTo>
                  <a:cubicBezTo>
                    <a:pt x="1300" y="16697"/>
                    <a:pt x="1780" y="17301"/>
                    <a:pt x="2580" y="18019"/>
                  </a:cubicBezTo>
                  <a:cubicBezTo>
                    <a:pt x="3380" y="18736"/>
                    <a:pt x="4500" y="19567"/>
                    <a:pt x="5780" y="20133"/>
                  </a:cubicBezTo>
                  <a:cubicBezTo>
                    <a:pt x="7060" y="20700"/>
                    <a:pt x="8500" y="21002"/>
                    <a:pt x="9820" y="21191"/>
                  </a:cubicBezTo>
                  <a:cubicBezTo>
                    <a:pt x="11140" y="21379"/>
                    <a:pt x="12340" y="21455"/>
                    <a:pt x="13620" y="21040"/>
                  </a:cubicBezTo>
                  <a:cubicBezTo>
                    <a:pt x="14900" y="20624"/>
                    <a:pt x="16260" y="19718"/>
                    <a:pt x="17500" y="18396"/>
                  </a:cubicBezTo>
                  <a:cubicBezTo>
                    <a:pt x="18740" y="17075"/>
                    <a:pt x="19860" y="15338"/>
                    <a:pt x="20540" y="13298"/>
                  </a:cubicBezTo>
                  <a:cubicBezTo>
                    <a:pt x="21220" y="11259"/>
                    <a:pt x="21460" y="8918"/>
                    <a:pt x="20740" y="6765"/>
                  </a:cubicBezTo>
                  <a:cubicBezTo>
                    <a:pt x="20020" y="4613"/>
                    <a:pt x="18340" y="2649"/>
                    <a:pt x="16660" y="6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7491890" y="1851489"/>
              <a:ext cx="525852" cy="538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303" fill="norm" stroke="1" extrusionOk="0">
                  <a:moveTo>
                    <a:pt x="18145" y="5151"/>
                  </a:moveTo>
                  <a:cubicBezTo>
                    <a:pt x="18059" y="4733"/>
                    <a:pt x="17974" y="4314"/>
                    <a:pt x="17547" y="3812"/>
                  </a:cubicBezTo>
                  <a:cubicBezTo>
                    <a:pt x="17120" y="3310"/>
                    <a:pt x="16352" y="2724"/>
                    <a:pt x="15029" y="2054"/>
                  </a:cubicBezTo>
                  <a:cubicBezTo>
                    <a:pt x="13705" y="1384"/>
                    <a:pt x="11827" y="630"/>
                    <a:pt x="10674" y="254"/>
                  </a:cubicBezTo>
                  <a:cubicBezTo>
                    <a:pt x="9522" y="-123"/>
                    <a:pt x="9095" y="-123"/>
                    <a:pt x="8241" y="547"/>
                  </a:cubicBezTo>
                  <a:cubicBezTo>
                    <a:pt x="7387" y="1217"/>
                    <a:pt x="6107" y="2556"/>
                    <a:pt x="4741" y="4398"/>
                  </a:cubicBezTo>
                  <a:cubicBezTo>
                    <a:pt x="3375" y="6240"/>
                    <a:pt x="1923" y="8584"/>
                    <a:pt x="1027" y="10803"/>
                  </a:cubicBezTo>
                  <a:cubicBezTo>
                    <a:pt x="131" y="13021"/>
                    <a:pt x="-211" y="15114"/>
                    <a:pt x="131" y="16789"/>
                  </a:cubicBezTo>
                  <a:cubicBezTo>
                    <a:pt x="472" y="18463"/>
                    <a:pt x="1497" y="19719"/>
                    <a:pt x="3503" y="20472"/>
                  </a:cubicBezTo>
                  <a:cubicBezTo>
                    <a:pt x="5509" y="21226"/>
                    <a:pt x="8497" y="21477"/>
                    <a:pt x="11187" y="21184"/>
                  </a:cubicBezTo>
                  <a:cubicBezTo>
                    <a:pt x="13876" y="20891"/>
                    <a:pt x="16266" y="20054"/>
                    <a:pt x="17931" y="18798"/>
                  </a:cubicBezTo>
                  <a:cubicBezTo>
                    <a:pt x="19596" y="17542"/>
                    <a:pt x="20535" y="15868"/>
                    <a:pt x="20962" y="14110"/>
                  </a:cubicBezTo>
                  <a:cubicBezTo>
                    <a:pt x="21389" y="12351"/>
                    <a:pt x="21304" y="10510"/>
                    <a:pt x="20407" y="8375"/>
                  </a:cubicBezTo>
                  <a:cubicBezTo>
                    <a:pt x="19511" y="6240"/>
                    <a:pt x="17803" y="3812"/>
                    <a:pt x="16395" y="2514"/>
                  </a:cubicBezTo>
                  <a:cubicBezTo>
                    <a:pt x="14986" y="1217"/>
                    <a:pt x="13876" y="1049"/>
                    <a:pt x="12766" y="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6798733" y="4659688"/>
              <a:ext cx="1587501" cy="127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6" fill="norm" stroke="1" extrusionOk="0">
                  <a:moveTo>
                    <a:pt x="0" y="2339"/>
                  </a:moveTo>
                  <a:cubicBezTo>
                    <a:pt x="86" y="967"/>
                    <a:pt x="173" y="-404"/>
                    <a:pt x="302" y="110"/>
                  </a:cubicBezTo>
                  <a:cubicBezTo>
                    <a:pt x="432" y="625"/>
                    <a:pt x="605" y="3025"/>
                    <a:pt x="850" y="6625"/>
                  </a:cubicBezTo>
                  <a:cubicBezTo>
                    <a:pt x="1094" y="10225"/>
                    <a:pt x="1411" y="15025"/>
                    <a:pt x="2045" y="17767"/>
                  </a:cubicBezTo>
                  <a:cubicBezTo>
                    <a:pt x="2678" y="20510"/>
                    <a:pt x="3629" y="21196"/>
                    <a:pt x="4579" y="20339"/>
                  </a:cubicBezTo>
                  <a:cubicBezTo>
                    <a:pt x="5530" y="19482"/>
                    <a:pt x="6480" y="17082"/>
                    <a:pt x="7502" y="14682"/>
                  </a:cubicBezTo>
                  <a:cubicBezTo>
                    <a:pt x="8525" y="12282"/>
                    <a:pt x="9619" y="9882"/>
                    <a:pt x="10555" y="9882"/>
                  </a:cubicBezTo>
                  <a:cubicBezTo>
                    <a:pt x="11491" y="9882"/>
                    <a:pt x="12269" y="12282"/>
                    <a:pt x="13003" y="12967"/>
                  </a:cubicBezTo>
                  <a:cubicBezTo>
                    <a:pt x="13738" y="13653"/>
                    <a:pt x="14429" y="12625"/>
                    <a:pt x="15293" y="11253"/>
                  </a:cubicBezTo>
                  <a:cubicBezTo>
                    <a:pt x="16157" y="9882"/>
                    <a:pt x="17194" y="8167"/>
                    <a:pt x="18274" y="7139"/>
                  </a:cubicBezTo>
                  <a:cubicBezTo>
                    <a:pt x="19354" y="6110"/>
                    <a:pt x="20477" y="5767"/>
                    <a:pt x="21600" y="5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5643033" y="3861329"/>
              <a:ext cx="4127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6615"/>
                  </a:moveTo>
                  <a:cubicBezTo>
                    <a:pt x="332" y="14400"/>
                    <a:pt x="665" y="12185"/>
                    <a:pt x="1828" y="10523"/>
                  </a:cubicBezTo>
                  <a:cubicBezTo>
                    <a:pt x="2991" y="8862"/>
                    <a:pt x="4985" y="7754"/>
                    <a:pt x="7698" y="6646"/>
                  </a:cubicBezTo>
                  <a:cubicBezTo>
                    <a:pt x="10412" y="5538"/>
                    <a:pt x="13846" y="4431"/>
                    <a:pt x="15895" y="3877"/>
                  </a:cubicBezTo>
                  <a:cubicBezTo>
                    <a:pt x="17945" y="3323"/>
                    <a:pt x="18609" y="3323"/>
                    <a:pt x="19218" y="3877"/>
                  </a:cubicBezTo>
                  <a:cubicBezTo>
                    <a:pt x="19828" y="4431"/>
                    <a:pt x="20382" y="5538"/>
                    <a:pt x="20382" y="6646"/>
                  </a:cubicBezTo>
                  <a:cubicBezTo>
                    <a:pt x="20382" y="7754"/>
                    <a:pt x="19828" y="8862"/>
                    <a:pt x="17778" y="9692"/>
                  </a:cubicBezTo>
                  <a:cubicBezTo>
                    <a:pt x="15729" y="10523"/>
                    <a:pt x="12185" y="11077"/>
                    <a:pt x="10025" y="11354"/>
                  </a:cubicBezTo>
                  <a:cubicBezTo>
                    <a:pt x="7865" y="11631"/>
                    <a:pt x="7089" y="11631"/>
                    <a:pt x="6369" y="11631"/>
                  </a:cubicBezTo>
                  <a:cubicBezTo>
                    <a:pt x="5649" y="11631"/>
                    <a:pt x="4985" y="11631"/>
                    <a:pt x="5040" y="11077"/>
                  </a:cubicBezTo>
                  <a:cubicBezTo>
                    <a:pt x="5095" y="10523"/>
                    <a:pt x="5871" y="9415"/>
                    <a:pt x="7975" y="7477"/>
                  </a:cubicBezTo>
                  <a:cubicBezTo>
                    <a:pt x="10080" y="5538"/>
                    <a:pt x="13514" y="2769"/>
                    <a:pt x="15674" y="1385"/>
                  </a:cubicBezTo>
                  <a:cubicBezTo>
                    <a:pt x="17834" y="0"/>
                    <a:pt x="18720" y="0"/>
                    <a:pt x="19440" y="0"/>
                  </a:cubicBezTo>
                  <a:cubicBezTo>
                    <a:pt x="20160" y="0"/>
                    <a:pt x="20714" y="0"/>
                    <a:pt x="20714" y="554"/>
                  </a:cubicBezTo>
                  <a:cubicBezTo>
                    <a:pt x="20714" y="1108"/>
                    <a:pt x="20160" y="2215"/>
                    <a:pt x="18111" y="4431"/>
                  </a:cubicBezTo>
                  <a:cubicBezTo>
                    <a:pt x="16062" y="6646"/>
                    <a:pt x="12517" y="9969"/>
                    <a:pt x="10357" y="11908"/>
                  </a:cubicBezTo>
                  <a:cubicBezTo>
                    <a:pt x="8197" y="13846"/>
                    <a:pt x="7422" y="14400"/>
                    <a:pt x="6646" y="15231"/>
                  </a:cubicBezTo>
                  <a:cubicBezTo>
                    <a:pt x="5871" y="16062"/>
                    <a:pt x="5095" y="17169"/>
                    <a:pt x="5206" y="17723"/>
                  </a:cubicBezTo>
                  <a:cubicBezTo>
                    <a:pt x="5317" y="18277"/>
                    <a:pt x="6314" y="18277"/>
                    <a:pt x="8751" y="18277"/>
                  </a:cubicBezTo>
                  <a:cubicBezTo>
                    <a:pt x="11188" y="18277"/>
                    <a:pt x="15065" y="18277"/>
                    <a:pt x="17446" y="18831"/>
                  </a:cubicBezTo>
                  <a:cubicBezTo>
                    <a:pt x="19828" y="19385"/>
                    <a:pt x="20714" y="204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7605183" y="2365628"/>
              <a:ext cx="349251" cy="28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9" fill="norm" stroke="1" extrusionOk="0">
                  <a:moveTo>
                    <a:pt x="3535" y="21029"/>
                  </a:moveTo>
                  <a:cubicBezTo>
                    <a:pt x="2880" y="21029"/>
                    <a:pt x="2225" y="21029"/>
                    <a:pt x="1505" y="19486"/>
                  </a:cubicBezTo>
                  <a:cubicBezTo>
                    <a:pt x="785" y="17943"/>
                    <a:pt x="0" y="14858"/>
                    <a:pt x="0" y="11772"/>
                  </a:cubicBezTo>
                  <a:cubicBezTo>
                    <a:pt x="0" y="8686"/>
                    <a:pt x="785" y="5600"/>
                    <a:pt x="2553" y="3286"/>
                  </a:cubicBezTo>
                  <a:cubicBezTo>
                    <a:pt x="4320" y="972"/>
                    <a:pt x="7069" y="-571"/>
                    <a:pt x="8967" y="200"/>
                  </a:cubicBezTo>
                  <a:cubicBezTo>
                    <a:pt x="10865" y="972"/>
                    <a:pt x="11913" y="4058"/>
                    <a:pt x="12109" y="6372"/>
                  </a:cubicBezTo>
                  <a:cubicBezTo>
                    <a:pt x="12305" y="8686"/>
                    <a:pt x="11651" y="10229"/>
                    <a:pt x="10342" y="10229"/>
                  </a:cubicBezTo>
                  <a:cubicBezTo>
                    <a:pt x="9033" y="10229"/>
                    <a:pt x="7069" y="8686"/>
                    <a:pt x="8836" y="9458"/>
                  </a:cubicBezTo>
                  <a:cubicBezTo>
                    <a:pt x="10604" y="10229"/>
                    <a:pt x="16102" y="13315"/>
                    <a:pt x="21600" y="16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9" name="Drawing"/>
          <p:cNvGrpSpPr/>
          <p:nvPr/>
        </p:nvGrpSpPr>
        <p:grpSpPr>
          <a:xfrm>
            <a:off x="1220476" y="1689635"/>
            <a:ext cx="11463905" cy="3695165"/>
            <a:chOff x="0" y="0"/>
            <a:chExt cx="11463904" cy="3695164"/>
          </a:xfrm>
        </p:grpSpPr>
        <p:sp>
          <p:nvSpPr>
            <p:cNvPr id="1136" name="Line"/>
            <p:cNvSpPr/>
            <p:nvPr/>
          </p:nvSpPr>
          <p:spPr>
            <a:xfrm>
              <a:off x="0" y="56805"/>
              <a:ext cx="222182" cy="546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372" fill="norm" stroke="1" extrusionOk="0">
                  <a:moveTo>
                    <a:pt x="20662" y="2227"/>
                  </a:moveTo>
                  <a:cubicBezTo>
                    <a:pt x="20662" y="1813"/>
                    <a:pt x="20662" y="1400"/>
                    <a:pt x="20458" y="986"/>
                  </a:cubicBezTo>
                  <a:cubicBezTo>
                    <a:pt x="20254" y="572"/>
                    <a:pt x="19847" y="158"/>
                    <a:pt x="19134" y="34"/>
                  </a:cubicBezTo>
                  <a:cubicBezTo>
                    <a:pt x="18420" y="-90"/>
                    <a:pt x="17402" y="76"/>
                    <a:pt x="15058" y="1400"/>
                  </a:cubicBezTo>
                  <a:cubicBezTo>
                    <a:pt x="12715" y="2724"/>
                    <a:pt x="9047" y="5207"/>
                    <a:pt x="6296" y="7896"/>
                  </a:cubicBezTo>
                  <a:cubicBezTo>
                    <a:pt x="3545" y="10586"/>
                    <a:pt x="1711" y="13482"/>
                    <a:pt x="794" y="15593"/>
                  </a:cubicBezTo>
                  <a:cubicBezTo>
                    <a:pt x="-123" y="17703"/>
                    <a:pt x="-123" y="19027"/>
                    <a:pt x="183" y="19855"/>
                  </a:cubicBezTo>
                  <a:cubicBezTo>
                    <a:pt x="488" y="20682"/>
                    <a:pt x="1100" y="21013"/>
                    <a:pt x="2832" y="21220"/>
                  </a:cubicBezTo>
                  <a:cubicBezTo>
                    <a:pt x="4564" y="21427"/>
                    <a:pt x="7417" y="21510"/>
                    <a:pt x="10575" y="20889"/>
                  </a:cubicBezTo>
                  <a:cubicBezTo>
                    <a:pt x="13734" y="20269"/>
                    <a:pt x="17198" y="18944"/>
                    <a:pt x="19134" y="17869"/>
                  </a:cubicBezTo>
                  <a:cubicBezTo>
                    <a:pt x="21069" y="16793"/>
                    <a:pt x="21477" y="15965"/>
                    <a:pt x="21375" y="15386"/>
                  </a:cubicBezTo>
                  <a:cubicBezTo>
                    <a:pt x="21273" y="14807"/>
                    <a:pt x="20662" y="14476"/>
                    <a:pt x="19847" y="14269"/>
                  </a:cubicBezTo>
                  <a:cubicBezTo>
                    <a:pt x="19032" y="14062"/>
                    <a:pt x="18013" y="13979"/>
                    <a:pt x="16994" y="13979"/>
                  </a:cubicBezTo>
                  <a:cubicBezTo>
                    <a:pt x="15975" y="13979"/>
                    <a:pt x="14956" y="14062"/>
                    <a:pt x="14549" y="14310"/>
                  </a:cubicBezTo>
                  <a:cubicBezTo>
                    <a:pt x="14141" y="14558"/>
                    <a:pt x="14345" y="14972"/>
                    <a:pt x="14651" y="15179"/>
                  </a:cubicBezTo>
                  <a:cubicBezTo>
                    <a:pt x="14956" y="15386"/>
                    <a:pt x="15364" y="15386"/>
                    <a:pt x="15771" y="15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387163" y="87233"/>
              <a:ext cx="49711" cy="500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441" fill="norm" stroke="1" extrusionOk="0">
                  <a:moveTo>
                    <a:pt x="21137" y="866"/>
                  </a:moveTo>
                  <a:cubicBezTo>
                    <a:pt x="17537" y="412"/>
                    <a:pt x="13937" y="-42"/>
                    <a:pt x="11687" y="3"/>
                  </a:cubicBezTo>
                  <a:cubicBezTo>
                    <a:pt x="9437" y="49"/>
                    <a:pt x="8537" y="593"/>
                    <a:pt x="8087" y="2318"/>
                  </a:cubicBezTo>
                  <a:cubicBezTo>
                    <a:pt x="7637" y="4042"/>
                    <a:pt x="7637" y="6946"/>
                    <a:pt x="6287" y="10168"/>
                  </a:cubicBezTo>
                  <a:cubicBezTo>
                    <a:pt x="4937" y="13390"/>
                    <a:pt x="2237" y="16929"/>
                    <a:pt x="887" y="18971"/>
                  </a:cubicBezTo>
                  <a:cubicBezTo>
                    <a:pt x="-463" y="21013"/>
                    <a:pt x="-463" y="21558"/>
                    <a:pt x="2237" y="21422"/>
                  </a:cubicBezTo>
                  <a:cubicBezTo>
                    <a:pt x="4937" y="21286"/>
                    <a:pt x="10337" y="20469"/>
                    <a:pt x="15737" y="196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472026" y="367764"/>
              <a:ext cx="122362" cy="183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0" h="21489" fill="norm" stroke="1" extrusionOk="0">
                  <a:moveTo>
                    <a:pt x="3680" y="4469"/>
                  </a:moveTo>
                  <a:cubicBezTo>
                    <a:pt x="3326" y="2731"/>
                    <a:pt x="2972" y="993"/>
                    <a:pt x="2264" y="869"/>
                  </a:cubicBezTo>
                  <a:cubicBezTo>
                    <a:pt x="1555" y="745"/>
                    <a:pt x="493" y="2234"/>
                    <a:pt x="139" y="5586"/>
                  </a:cubicBezTo>
                  <a:cubicBezTo>
                    <a:pt x="-215" y="8938"/>
                    <a:pt x="139" y="14152"/>
                    <a:pt x="847" y="17255"/>
                  </a:cubicBezTo>
                  <a:cubicBezTo>
                    <a:pt x="1555" y="20359"/>
                    <a:pt x="2618" y="21352"/>
                    <a:pt x="5274" y="21476"/>
                  </a:cubicBezTo>
                  <a:cubicBezTo>
                    <a:pt x="7929" y="21600"/>
                    <a:pt x="12178" y="20855"/>
                    <a:pt x="15542" y="18497"/>
                  </a:cubicBezTo>
                  <a:cubicBezTo>
                    <a:pt x="18906" y="16138"/>
                    <a:pt x="21385" y="12166"/>
                    <a:pt x="20146" y="8814"/>
                  </a:cubicBezTo>
                  <a:cubicBezTo>
                    <a:pt x="18906" y="5462"/>
                    <a:pt x="13949" y="2731"/>
                    <a:pt x="899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653714" y="158214"/>
              <a:ext cx="158967" cy="36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1359" fill="norm" stroke="1" extrusionOk="0">
                  <a:moveTo>
                    <a:pt x="3241" y="0"/>
                  </a:moveTo>
                  <a:cubicBezTo>
                    <a:pt x="2961" y="1758"/>
                    <a:pt x="2680" y="3516"/>
                    <a:pt x="2400" y="6091"/>
                  </a:cubicBezTo>
                  <a:cubicBezTo>
                    <a:pt x="2119" y="8665"/>
                    <a:pt x="1839" y="12056"/>
                    <a:pt x="1418" y="14442"/>
                  </a:cubicBezTo>
                  <a:cubicBezTo>
                    <a:pt x="997" y="16828"/>
                    <a:pt x="436" y="18209"/>
                    <a:pt x="156" y="18335"/>
                  </a:cubicBezTo>
                  <a:cubicBezTo>
                    <a:pt x="-125" y="18460"/>
                    <a:pt x="-125" y="17330"/>
                    <a:pt x="997" y="15698"/>
                  </a:cubicBezTo>
                  <a:cubicBezTo>
                    <a:pt x="2119" y="14065"/>
                    <a:pt x="4363" y="11930"/>
                    <a:pt x="6187" y="10737"/>
                  </a:cubicBezTo>
                  <a:cubicBezTo>
                    <a:pt x="8010" y="9544"/>
                    <a:pt x="9413" y="9293"/>
                    <a:pt x="10815" y="9230"/>
                  </a:cubicBezTo>
                  <a:cubicBezTo>
                    <a:pt x="12218" y="9167"/>
                    <a:pt x="13620" y="9293"/>
                    <a:pt x="15304" y="9858"/>
                  </a:cubicBezTo>
                  <a:cubicBezTo>
                    <a:pt x="16987" y="10423"/>
                    <a:pt x="18950" y="11428"/>
                    <a:pt x="20072" y="12747"/>
                  </a:cubicBezTo>
                  <a:cubicBezTo>
                    <a:pt x="21194" y="14065"/>
                    <a:pt x="21475" y="15698"/>
                    <a:pt x="20353" y="17142"/>
                  </a:cubicBezTo>
                  <a:cubicBezTo>
                    <a:pt x="19231" y="18586"/>
                    <a:pt x="16706" y="19842"/>
                    <a:pt x="14041" y="20595"/>
                  </a:cubicBezTo>
                  <a:cubicBezTo>
                    <a:pt x="11376" y="21349"/>
                    <a:pt x="8571" y="21600"/>
                    <a:pt x="6467" y="21098"/>
                  </a:cubicBezTo>
                  <a:cubicBezTo>
                    <a:pt x="4363" y="20595"/>
                    <a:pt x="2961" y="19340"/>
                    <a:pt x="2820" y="18460"/>
                  </a:cubicBezTo>
                  <a:cubicBezTo>
                    <a:pt x="2680" y="17581"/>
                    <a:pt x="3802" y="17079"/>
                    <a:pt x="4924" y="16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844282" y="82541"/>
              <a:ext cx="272042" cy="380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451" fill="norm" stroke="1" extrusionOk="0">
                  <a:moveTo>
                    <a:pt x="5446" y="16797"/>
                  </a:moveTo>
                  <a:cubicBezTo>
                    <a:pt x="4943" y="16320"/>
                    <a:pt x="4441" y="15842"/>
                    <a:pt x="3771" y="15782"/>
                  </a:cubicBezTo>
                  <a:cubicBezTo>
                    <a:pt x="3101" y="15723"/>
                    <a:pt x="2264" y="16081"/>
                    <a:pt x="1594" y="16618"/>
                  </a:cubicBezTo>
                  <a:cubicBezTo>
                    <a:pt x="925" y="17155"/>
                    <a:pt x="422" y="17871"/>
                    <a:pt x="171" y="18647"/>
                  </a:cubicBezTo>
                  <a:cubicBezTo>
                    <a:pt x="-80" y="19422"/>
                    <a:pt x="-80" y="20258"/>
                    <a:pt x="339" y="20735"/>
                  </a:cubicBezTo>
                  <a:cubicBezTo>
                    <a:pt x="757" y="21212"/>
                    <a:pt x="1594" y="21332"/>
                    <a:pt x="2767" y="21033"/>
                  </a:cubicBezTo>
                  <a:cubicBezTo>
                    <a:pt x="3939" y="20735"/>
                    <a:pt x="5446" y="20019"/>
                    <a:pt x="6450" y="19422"/>
                  </a:cubicBezTo>
                  <a:cubicBezTo>
                    <a:pt x="7455" y="18826"/>
                    <a:pt x="7957" y="18348"/>
                    <a:pt x="8376" y="18468"/>
                  </a:cubicBezTo>
                  <a:cubicBezTo>
                    <a:pt x="8794" y="18587"/>
                    <a:pt x="9129" y="19303"/>
                    <a:pt x="9715" y="19661"/>
                  </a:cubicBezTo>
                  <a:cubicBezTo>
                    <a:pt x="10301" y="20019"/>
                    <a:pt x="11139" y="20019"/>
                    <a:pt x="12394" y="19243"/>
                  </a:cubicBezTo>
                  <a:cubicBezTo>
                    <a:pt x="13650" y="18468"/>
                    <a:pt x="15325" y="16916"/>
                    <a:pt x="16664" y="14350"/>
                  </a:cubicBezTo>
                  <a:cubicBezTo>
                    <a:pt x="18004" y="11785"/>
                    <a:pt x="19008" y="8205"/>
                    <a:pt x="19678" y="5997"/>
                  </a:cubicBezTo>
                  <a:cubicBezTo>
                    <a:pt x="20348" y="3789"/>
                    <a:pt x="20683" y="2954"/>
                    <a:pt x="20850" y="2059"/>
                  </a:cubicBezTo>
                  <a:cubicBezTo>
                    <a:pt x="21018" y="1164"/>
                    <a:pt x="21018" y="209"/>
                    <a:pt x="20767" y="30"/>
                  </a:cubicBezTo>
                  <a:cubicBezTo>
                    <a:pt x="20515" y="-149"/>
                    <a:pt x="20013" y="448"/>
                    <a:pt x="19260" y="2536"/>
                  </a:cubicBezTo>
                  <a:cubicBezTo>
                    <a:pt x="18506" y="4624"/>
                    <a:pt x="17501" y="8205"/>
                    <a:pt x="17167" y="11128"/>
                  </a:cubicBezTo>
                  <a:cubicBezTo>
                    <a:pt x="16832" y="14052"/>
                    <a:pt x="17167" y="16320"/>
                    <a:pt x="18004" y="17931"/>
                  </a:cubicBezTo>
                  <a:cubicBezTo>
                    <a:pt x="18841" y="19542"/>
                    <a:pt x="20180" y="20496"/>
                    <a:pt x="21520" y="21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1541773" y="70313"/>
              <a:ext cx="128133" cy="39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452" fill="norm" stroke="1" extrusionOk="0">
                  <a:moveTo>
                    <a:pt x="0" y="1687"/>
                  </a:moveTo>
                  <a:cubicBezTo>
                    <a:pt x="354" y="874"/>
                    <a:pt x="708" y="61"/>
                    <a:pt x="1416" y="3"/>
                  </a:cubicBezTo>
                  <a:cubicBezTo>
                    <a:pt x="2125" y="-55"/>
                    <a:pt x="3187" y="642"/>
                    <a:pt x="3718" y="3022"/>
                  </a:cubicBezTo>
                  <a:cubicBezTo>
                    <a:pt x="4249" y="5403"/>
                    <a:pt x="4249" y="9468"/>
                    <a:pt x="4072" y="12429"/>
                  </a:cubicBezTo>
                  <a:cubicBezTo>
                    <a:pt x="3895" y="15390"/>
                    <a:pt x="3541" y="17248"/>
                    <a:pt x="3010" y="18584"/>
                  </a:cubicBezTo>
                  <a:cubicBezTo>
                    <a:pt x="2479" y="19919"/>
                    <a:pt x="1770" y="20732"/>
                    <a:pt x="1416" y="20732"/>
                  </a:cubicBezTo>
                  <a:cubicBezTo>
                    <a:pt x="1062" y="20732"/>
                    <a:pt x="1062" y="19919"/>
                    <a:pt x="2125" y="18235"/>
                  </a:cubicBezTo>
                  <a:cubicBezTo>
                    <a:pt x="3187" y="16551"/>
                    <a:pt x="5311" y="13997"/>
                    <a:pt x="7259" y="12487"/>
                  </a:cubicBezTo>
                  <a:cubicBezTo>
                    <a:pt x="9207" y="10977"/>
                    <a:pt x="10977" y="10513"/>
                    <a:pt x="12748" y="10397"/>
                  </a:cubicBezTo>
                  <a:cubicBezTo>
                    <a:pt x="14518" y="10280"/>
                    <a:pt x="16289" y="10513"/>
                    <a:pt x="18059" y="11326"/>
                  </a:cubicBezTo>
                  <a:cubicBezTo>
                    <a:pt x="19830" y="12139"/>
                    <a:pt x="21600" y="13532"/>
                    <a:pt x="21423" y="15100"/>
                  </a:cubicBezTo>
                  <a:cubicBezTo>
                    <a:pt x="21246" y="16668"/>
                    <a:pt x="19121" y="18410"/>
                    <a:pt x="15757" y="19571"/>
                  </a:cubicBezTo>
                  <a:cubicBezTo>
                    <a:pt x="12393" y="20732"/>
                    <a:pt x="7790" y="21313"/>
                    <a:pt x="4780" y="21429"/>
                  </a:cubicBezTo>
                  <a:cubicBezTo>
                    <a:pt x="1770" y="21545"/>
                    <a:pt x="354" y="21197"/>
                    <a:pt x="354" y="20848"/>
                  </a:cubicBezTo>
                  <a:cubicBezTo>
                    <a:pt x="354" y="20500"/>
                    <a:pt x="1770" y="20151"/>
                    <a:pt x="3187" y="198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1725408" y="0"/>
              <a:ext cx="289235" cy="416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364" fill="norm" stroke="1" extrusionOk="0">
                  <a:moveTo>
                    <a:pt x="8960" y="16580"/>
                  </a:moveTo>
                  <a:cubicBezTo>
                    <a:pt x="9117" y="16037"/>
                    <a:pt x="9273" y="15494"/>
                    <a:pt x="9039" y="15006"/>
                  </a:cubicBezTo>
                  <a:cubicBezTo>
                    <a:pt x="8804" y="14517"/>
                    <a:pt x="8178" y="14083"/>
                    <a:pt x="6847" y="14300"/>
                  </a:cubicBezTo>
                  <a:cubicBezTo>
                    <a:pt x="5517" y="14517"/>
                    <a:pt x="3482" y="15386"/>
                    <a:pt x="2152" y="16417"/>
                  </a:cubicBezTo>
                  <a:cubicBezTo>
                    <a:pt x="821" y="17448"/>
                    <a:pt x="195" y="18642"/>
                    <a:pt x="39" y="19510"/>
                  </a:cubicBezTo>
                  <a:cubicBezTo>
                    <a:pt x="-118" y="20379"/>
                    <a:pt x="195" y="20921"/>
                    <a:pt x="1212" y="21193"/>
                  </a:cubicBezTo>
                  <a:cubicBezTo>
                    <a:pt x="2230" y="21464"/>
                    <a:pt x="3952" y="21464"/>
                    <a:pt x="5517" y="20813"/>
                  </a:cubicBezTo>
                  <a:cubicBezTo>
                    <a:pt x="7082" y="20161"/>
                    <a:pt x="8491" y="18859"/>
                    <a:pt x="9430" y="17882"/>
                  </a:cubicBezTo>
                  <a:cubicBezTo>
                    <a:pt x="10369" y="16905"/>
                    <a:pt x="10839" y="16254"/>
                    <a:pt x="11073" y="16308"/>
                  </a:cubicBezTo>
                  <a:cubicBezTo>
                    <a:pt x="11308" y="16362"/>
                    <a:pt x="11308" y="17122"/>
                    <a:pt x="11308" y="17828"/>
                  </a:cubicBezTo>
                  <a:cubicBezTo>
                    <a:pt x="11308" y="18533"/>
                    <a:pt x="11308" y="19185"/>
                    <a:pt x="11778" y="19619"/>
                  </a:cubicBezTo>
                  <a:cubicBezTo>
                    <a:pt x="12247" y="20053"/>
                    <a:pt x="13186" y="20270"/>
                    <a:pt x="13891" y="20161"/>
                  </a:cubicBezTo>
                  <a:cubicBezTo>
                    <a:pt x="14595" y="20053"/>
                    <a:pt x="15065" y="19619"/>
                    <a:pt x="16082" y="17502"/>
                  </a:cubicBezTo>
                  <a:cubicBezTo>
                    <a:pt x="17099" y="15386"/>
                    <a:pt x="18665" y="11587"/>
                    <a:pt x="19604" y="8710"/>
                  </a:cubicBezTo>
                  <a:cubicBezTo>
                    <a:pt x="20543" y="5834"/>
                    <a:pt x="20856" y="3880"/>
                    <a:pt x="21091" y="2469"/>
                  </a:cubicBezTo>
                  <a:cubicBezTo>
                    <a:pt x="21325" y="1058"/>
                    <a:pt x="21482" y="190"/>
                    <a:pt x="21325" y="27"/>
                  </a:cubicBezTo>
                  <a:cubicBezTo>
                    <a:pt x="21169" y="-136"/>
                    <a:pt x="20699" y="407"/>
                    <a:pt x="20152" y="2632"/>
                  </a:cubicBezTo>
                  <a:cubicBezTo>
                    <a:pt x="19604" y="4857"/>
                    <a:pt x="18978" y="8765"/>
                    <a:pt x="18586" y="11695"/>
                  </a:cubicBezTo>
                  <a:cubicBezTo>
                    <a:pt x="18195" y="14626"/>
                    <a:pt x="18039" y="16580"/>
                    <a:pt x="18430" y="17991"/>
                  </a:cubicBezTo>
                  <a:cubicBezTo>
                    <a:pt x="18821" y="19402"/>
                    <a:pt x="19760" y="20270"/>
                    <a:pt x="20699" y="21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2059054" y="202401"/>
              <a:ext cx="276470" cy="184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385" fill="norm" stroke="1" extrusionOk="0">
                  <a:moveTo>
                    <a:pt x="5708" y="8130"/>
                  </a:moveTo>
                  <a:cubicBezTo>
                    <a:pt x="5378" y="6903"/>
                    <a:pt x="5048" y="5676"/>
                    <a:pt x="4471" y="5062"/>
                  </a:cubicBezTo>
                  <a:cubicBezTo>
                    <a:pt x="3894" y="4449"/>
                    <a:pt x="3070" y="4449"/>
                    <a:pt x="2410" y="4940"/>
                  </a:cubicBezTo>
                  <a:cubicBezTo>
                    <a:pt x="1751" y="5430"/>
                    <a:pt x="1256" y="6412"/>
                    <a:pt x="844" y="8130"/>
                  </a:cubicBezTo>
                  <a:cubicBezTo>
                    <a:pt x="432" y="9849"/>
                    <a:pt x="102" y="12303"/>
                    <a:pt x="19" y="14144"/>
                  </a:cubicBezTo>
                  <a:cubicBezTo>
                    <a:pt x="-63" y="15985"/>
                    <a:pt x="102" y="17212"/>
                    <a:pt x="926" y="17580"/>
                  </a:cubicBezTo>
                  <a:cubicBezTo>
                    <a:pt x="1751" y="17949"/>
                    <a:pt x="3235" y="17458"/>
                    <a:pt x="4224" y="16721"/>
                  </a:cubicBezTo>
                  <a:cubicBezTo>
                    <a:pt x="5213" y="15985"/>
                    <a:pt x="5708" y="15003"/>
                    <a:pt x="6120" y="13776"/>
                  </a:cubicBezTo>
                  <a:cubicBezTo>
                    <a:pt x="6532" y="12549"/>
                    <a:pt x="6862" y="11076"/>
                    <a:pt x="6780" y="11076"/>
                  </a:cubicBezTo>
                  <a:cubicBezTo>
                    <a:pt x="6697" y="11076"/>
                    <a:pt x="6203" y="12549"/>
                    <a:pt x="5873" y="14144"/>
                  </a:cubicBezTo>
                  <a:cubicBezTo>
                    <a:pt x="5543" y="15740"/>
                    <a:pt x="5378" y="17458"/>
                    <a:pt x="5543" y="18808"/>
                  </a:cubicBezTo>
                  <a:cubicBezTo>
                    <a:pt x="5708" y="20158"/>
                    <a:pt x="6203" y="21140"/>
                    <a:pt x="7192" y="21140"/>
                  </a:cubicBezTo>
                  <a:cubicBezTo>
                    <a:pt x="8181" y="21140"/>
                    <a:pt x="9665" y="20158"/>
                    <a:pt x="10902" y="18562"/>
                  </a:cubicBezTo>
                  <a:cubicBezTo>
                    <a:pt x="12139" y="16967"/>
                    <a:pt x="13128" y="14758"/>
                    <a:pt x="13787" y="12917"/>
                  </a:cubicBezTo>
                  <a:cubicBezTo>
                    <a:pt x="14447" y="11076"/>
                    <a:pt x="14777" y="9603"/>
                    <a:pt x="14859" y="9480"/>
                  </a:cubicBezTo>
                  <a:cubicBezTo>
                    <a:pt x="14942" y="9358"/>
                    <a:pt x="14777" y="10585"/>
                    <a:pt x="14447" y="11935"/>
                  </a:cubicBezTo>
                  <a:cubicBezTo>
                    <a:pt x="14117" y="13285"/>
                    <a:pt x="13622" y="14758"/>
                    <a:pt x="13293" y="16108"/>
                  </a:cubicBezTo>
                  <a:cubicBezTo>
                    <a:pt x="12963" y="17458"/>
                    <a:pt x="12798" y="18685"/>
                    <a:pt x="12798" y="18685"/>
                  </a:cubicBezTo>
                  <a:cubicBezTo>
                    <a:pt x="12798" y="18685"/>
                    <a:pt x="12963" y="17458"/>
                    <a:pt x="13705" y="14512"/>
                  </a:cubicBezTo>
                  <a:cubicBezTo>
                    <a:pt x="14447" y="11567"/>
                    <a:pt x="15766" y="6903"/>
                    <a:pt x="16838" y="3958"/>
                  </a:cubicBezTo>
                  <a:cubicBezTo>
                    <a:pt x="17910" y="1012"/>
                    <a:pt x="18734" y="-215"/>
                    <a:pt x="19311" y="30"/>
                  </a:cubicBezTo>
                  <a:cubicBezTo>
                    <a:pt x="19888" y="276"/>
                    <a:pt x="20218" y="1994"/>
                    <a:pt x="20300" y="4449"/>
                  </a:cubicBezTo>
                  <a:cubicBezTo>
                    <a:pt x="20383" y="6903"/>
                    <a:pt x="20218" y="10094"/>
                    <a:pt x="20383" y="13040"/>
                  </a:cubicBezTo>
                  <a:cubicBezTo>
                    <a:pt x="20548" y="15985"/>
                    <a:pt x="21042" y="18685"/>
                    <a:pt x="21537" y="21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2386315" y="181315"/>
              <a:ext cx="330209" cy="190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150" fill="norm" stroke="1" extrusionOk="0">
                  <a:moveTo>
                    <a:pt x="3715" y="8707"/>
                  </a:moveTo>
                  <a:cubicBezTo>
                    <a:pt x="3578" y="7298"/>
                    <a:pt x="3440" y="5889"/>
                    <a:pt x="3096" y="5655"/>
                  </a:cubicBezTo>
                  <a:cubicBezTo>
                    <a:pt x="2752" y="5420"/>
                    <a:pt x="2202" y="6359"/>
                    <a:pt x="1583" y="8589"/>
                  </a:cubicBezTo>
                  <a:cubicBezTo>
                    <a:pt x="964" y="10820"/>
                    <a:pt x="276" y="14342"/>
                    <a:pt x="69" y="16689"/>
                  </a:cubicBezTo>
                  <a:cubicBezTo>
                    <a:pt x="-137" y="19037"/>
                    <a:pt x="138" y="20211"/>
                    <a:pt x="620" y="20798"/>
                  </a:cubicBezTo>
                  <a:cubicBezTo>
                    <a:pt x="1101" y="21385"/>
                    <a:pt x="1789" y="21385"/>
                    <a:pt x="3715" y="19624"/>
                  </a:cubicBezTo>
                  <a:cubicBezTo>
                    <a:pt x="5641" y="17863"/>
                    <a:pt x="8806" y="14342"/>
                    <a:pt x="10801" y="11172"/>
                  </a:cubicBezTo>
                  <a:cubicBezTo>
                    <a:pt x="12795" y="8002"/>
                    <a:pt x="13621" y="5185"/>
                    <a:pt x="13827" y="3307"/>
                  </a:cubicBezTo>
                  <a:cubicBezTo>
                    <a:pt x="14034" y="1428"/>
                    <a:pt x="13621" y="489"/>
                    <a:pt x="13071" y="137"/>
                  </a:cubicBezTo>
                  <a:cubicBezTo>
                    <a:pt x="12520" y="-215"/>
                    <a:pt x="11832" y="20"/>
                    <a:pt x="11076" y="1898"/>
                  </a:cubicBezTo>
                  <a:cubicBezTo>
                    <a:pt x="10319" y="3776"/>
                    <a:pt x="9494" y="7298"/>
                    <a:pt x="10388" y="10115"/>
                  </a:cubicBezTo>
                  <a:cubicBezTo>
                    <a:pt x="11282" y="12933"/>
                    <a:pt x="13896" y="15046"/>
                    <a:pt x="16029" y="16102"/>
                  </a:cubicBezTo>
                  <a:cubicBezTo>
                    <a:pt x="18161" y="17159"/>
                    <a:pt x="19812" y="17159"/>
                    <a:pt x="21463" y="17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316223" y="564614"/>
              <a:ext cx="1646768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9200"/>
                  </a:moveTo>
                  <a:cubicBezTo>
                    <a:pt x="1055" y="20000"/>
                    <a:pt x="2110" y="20800"/>
                    <a:pt x="3123" y="21200"/>
                  </a:cubicBezTo>
                  <a:cubicBezTo>
                    <a:pt x="4137" y="21600"/>
                    <a:pt x="5108" y="21600"/>
                    <a:pt x="6052" y="21600"/>
                  </a:cubicBezTo>
                  <a:cubicBezTo>
                    <a:pt x="6996" y="21600"/>
                    <a:pt x="7913" y="21600"/>
                    <a:pt x="8912" y="20800"/>
                  </a:cubicBezTo>
                  <a:cubicBezTo>
                    <a:pt x="9912" y="20000"/>
                    <a:pt x="10994" y="18400"/>
                    <a:pt x="12091" y="16600"/>
                  </a:cubicBezTo>
                  <a:cubicBezTo>
                    <a:pt x="13188" y="14800"/>
                    <a:pt x="14298" y="12800"/>
                    <a:pt x="15325" y="11200"/>
                  </a:cubicBezTo>
                  <a:cubicBezTo>
                    <a:pt x="16353" y="9600"/>
                    <a:pt x="17297" y="8400"/>
                    <a:pt x="18282" y="7400"/>
                  </a:cubicBezTo>
                  <a:cubicBezTo>
                    <a:pt x="19268" y="6400"/>
                    <a:pt x="20295" y="5600"/>
                    <a:pt x="20878" y="5000"/>
                  </a:cubicBezTo>
                  <a:cubicBezTo>
                    <a:pt x="21461" y="4400"/>
                    <a:pt x="21600" y="4000"/>
                    <a:pt x="21600" y="3400"/>
                  </a:cubicBezTo>
                  <a:cubicBezTo>
                    <a:pt x="21600" y="2800"/>
                    <a:pt x="21461" y="2000"/>
                    <a:pt x="21281" y="1400"/>
                  </a:cubicBezTo>
                  <a:cubicBezTo>
                    <a:pt x="21100" y="800"/>
                    <a:pt x="20878" y="400"/>
                    <a:pt x="206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932173" y="577314"/>
              <a:ext cx="11874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33" y="19467"/>
                    <a:pt x="3465" y="17333"/>
                    <a:pt x="5044" y="15467"/>
                  </a:cubicBezTo>
                  <a:cubicBezTo>
                    <a:pt x="6622" y="13600"/>
                    <a:pt x="8047" y="12000"/>
                    <a:pt x="9529" y="10667"/>
                  </a:cubicBezTo>
                  <a:cubicBezTo>
                    <a:pt x="11012" y="9333"/>
                    <a:pt x="12552" y="8267"/>
                    <a:pt x="14265" y="6933"/>
                  </a:cubicBezTo>
                  <a:cubicBezTo>
                    <a:pt x="15979" y="5600"/>
                    <a:pt x="17865" y="4000"/>
                    <a:pt x="19117" y="2800"/>
                  </a:cubicBezTo>
                  <a:cubicBezTo>
                    <a:pt x="20368" y="1600"/>
                    <a:pt x="20984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2830823" y="196314"/>
              <a:ext cx="1" cy="254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2811773" y="380464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3400524" y="52625"/>
              <a:ext cx="352855" cy="1597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532" fill="norm" stroke="1" extrusionOk="0">
                  <a:moveTo>
                    <a:pt x="21197" y="824"/>
                  </a:moveTo>
                  <a:cubicBezTo>
                    <a:pt x="21325" y="596"/>
                    <a:pt x="21453" y="367"/>
                    <a:pt x="20878" y="211"/>
                  </a:cubicBezTo>
                  <a:cubicBezTo>
                    <a:pt x="20303" y="54"/>
                    <a:pt x="19025" y="-32"/>
                    <a:pt x="16788" y="11"/>
                  </a:cubicBezTo>
                  <a:cubicBezTo>
                    <a:pt x="14551" y="54"/>
                    <a:pt x="11356" y="225"/>
                    <a:pt x="9311" y="425"/>
                  </a:cubicBezTo>
                  <a:cubicBezTo>
                    <a:pt x="7266" y="624"/>
                    <a:pt x="6371" y="853"/>
                    <a:pt x="5988" y="1395"/>
                  </a:cubicBezTo>
                  <a:cubicBezTo>
                    <a:pt x="5604" y="1937"/>
                    <a:pt x="5732" y="2793"/>
                    <a:pt x="5988" y="3734"/>
                  </a:cubicBezTo>
                  <a:cubicBezTo>
                    <a:pt x="6244" y="4676"/>
                    <a:pt x="6627" y="5703"/>
                    <a:pt x="6819" y="6788"/>
                  </a:cubicBezTo>
                  <a:cubicBezTo>
                    <a:pt x="7010" y="7872"/>
                    <a:pt x="7010" y="9013"/>
                    <a:pt x="6755" y="10169"/>
                  </a:cubicBezTo>
                  <a:cubicBezTo>
                    <a:pt x="6499" y="11324"/>
                    <a:pt x="5988" y="12494"/>
                    <a:pt x="5221" y="13579"/>
                  </a:cubicBezTo>
                  <a:cubicBezTo>
                    <a:pt x="4454" y="14663"/>
                    <a:pt x="3432" y="15662"/>
                    <a:pt x="2473" y="16674"/>
                  </a:cubicBezTo>
                  <a:cubicBezTo>
                    <a:pt x="1515" y="17687"/>
                    <a:pt x="620" y="18715"/>
                    <a:pt x="236" y="19457"/>
                  </a:cubicBezTo>
                  <a:cubicBezTo>
                    <a:pt x="-147" y="20198"/>
                    <a:pt x="-19" y="20655"/>
                    <a:pt x="300" y="20969"/>
                  </a:cubicBezTo>
                  <a:cubicBezTo>
                    <a:pt x="620" y="21283"/>
                    <a:pt x="1131" y="21454"/>
                    <a:pt x="1770" y="21511"/>
                  </a:cubicBezTo>
                  <a:cubicBezTo>
                    <a:pt x="2409" y="21568"/>
                    <a:pt x="3176" y="21511"/>
                    <a:pt x="4710" y="21268"/>
                  </a:cubicBezTo>
                  <a:cubicBezTo>
                    <a:pt x="6244" y="21026"/>
                    <a:pt x="8544" y="20598"/>
                    <a:pt x="10845" y="201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3805776" y="132814"/>
              <a:ext cx="85498" cy="250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517" fill="norm" stroke="1" extrusionOk="0">
                  <a:moveTo>
                    <a:pt x="21280" y="0"/>
                  </a:moveTo>
                  <a:cubicBezTo>
                    <a:pt x="16012" y="5445"/>
                    <a:pt x="10743" y="10891"/>
                    <a:pt x="7319" y="14158"/>
                  </a:cubicBezTo>
                  <a:cubicBezTo>
                    <a:pt x="3895" y="17425"/>
                    <a:pt x="2314" y="18514"/>
                    <a:pt x="1260" y="19513"/>
                  </a:cubicBezTo>
                  <a:cubicBezTo>
                    <a:pt x="207" y="20511"/>
                    <a:pt x="-320" y="21418"/>
                    <a:pt x="207" y="21509"/>
                  </a:cubicBezTo>
                  <a:cubicBezTo>
                    <a:pt x="734" y="21600"/>
                    <a:pt x="2314" y="20874"/>
                    <a:pt x="3895" y="20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3939629" y="113764"/>
              <a:ext cx="27845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782" y="0"/>
                  </a:moveTo>
                  <a:cubicBezTo>
                    <a:pt x="239" y="4500"/>
                    <a:pt x="-1304" y="9000"/>
                    <a:pt x="1782" y="12600"/>
                  </a:cubicBezTo>
                  <a:cubicBezTo>
                    <a:pt x="4867" y="16200"/>
                    <a:pt x="12582" y="18900"/>
                    <a:pt x="202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3755807" y="159157"/>
              <a:ext cx="268817" cy="56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4" fill="norm" stroke="1" extrusionOk="0">
                  <a:moveTo>
                    <a:pt x="1701" y="21244"/>
                  </a:moveTo>
                  <a:cubicBezTo>
                    <a:pt x="850" y="19644"/>
                    <a:pt x="0" y="18044"/>
                    <a:pt x="0" y="15644"/>
                  </a:cubicBezTo>
                  <a:cubicBezTo>
                    <a:pt x="0" y="13244"/>
                    <a:pt x="850" y="10044"/>
                    <a:pt x="3657" y="6844"/>
                  </a:cubicBezTo>
                  <a:cubicBezTo>
                    <a:pt x="6463" y="3644"/>
                    <a:pt x="11225" y="444"/>
                    <a:pt x="14542" y="44"/>
                  </a:cubicBezTo>
                  <a:cubicBezTo>
                    <a:pt x="17858" y="-356"/>
                    <a:pt x="19729" y="2044"/>
                    <a:pt x="21600" y="4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4017053" y="353842"/>
              <a:ext cx="120224" cy="109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128" fill="norm" stroke="1" extrusionOk="0">
                  <a:moveTo>
                    <a:pt x="11387" y="1458"/>
                  </a:moveTo>
                  <a:cubicBezTo>
                    <a:pt x="9525" y="643"/>
                    <a:pt x="7663" y="-172"/>
                    <a:pt x="5987" y="32"/>
                  </a:cubicBezTo>
                  <a:cubicBezTo>
                    <a:pt x="4311" y="236"/>
                    <a:pt x="2821" y="1458"/>
                    <a:pt x="1704" y="4515"/>
                  </a:cubicBezTo>
                  <a:cubicBezTo>
                    <a:pt x="587" y="7571"/>
                    <a:pt x="-158" y="12462"/>
                    <a:pt x="28" y="15722"/>
                  </a:cubicBezTo>
                  <a:cubicBezTo>
                    <a:pt x="214" y="18983"/>
                    <a:pt x="1332" y="20613"/>
                    <a:pt x="4311" y="21020"/>
                  </a:cubicBezTo>
                  <a:cubicBezTo>
                    <a:pt x="7290" y="21428"/>
                    <a:pt x="12132" y="20613"/>
                    <a:pt x="15297" y="19594"/>
                  </a:cubicBezTo>
                  <a:cubicBezTo>
                    <a:pt x="18463" y="18575"/>
                    <a:pt x="19952" y="17353"/>
                    <a:pt x="20697" y="15722"/>
                  </a:cubicBezTo>
                  <a:cubicBezTo>
                    <a:pt x="21442" y="14092"/>
                    <a:pt x="21442" y="12054"/>
                    <a:pt x="19394" y="10220"/>
                  </a:cubicBezTo>
                  <a:cubicBezTo>
                    <a:pt x="17345" y="8386"/>
                    <a:pt x="13249" y="6756"/>
                    <a:pt x="9152" y="5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4405623" y="424914"/>
              <a:ext cx="107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9" y="14400"/>
                    <a:pt x="9318" y="7200"/>
                    <a:pt x="12918" y="3600"/>
                  </a:cubicBezTo>
                  <a:cubicBezTo>
                    <a:pt x="16518" y="0"/>
                    <a:pt x="1905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4735823" y="412214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5181606" y="163433"/>
              <a:ext cx="40249" cy="218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6" h="21407" fill="norm" stroke="1" extrusionOk="0">
                  <a:moveTo>
                    <a:pt x="15545" y="1980"/>
                  </a:moveTo>
                  <a:cubicBezTo>
                    <a:pt x="17705" y="941"/>
                    <a:pt x="19865" y="-97"/>
                    <a:pt x="20405" y="7"/>
                  </a:cubicBezTo>
                  <a:cubicBezTo>
                    <a:pt x="20945" y="111"/>
                    <a:pt x="19865" y="1357"/>
                    <a:pt x="16085" y="4680"/>
                  </a:cubicBezTo>
                  <a:cubicBezTo>
                    <a:pt x="12305" y="8003"/>
                    <a:pt x="5825" y="13403"/>
                    <a:pt x="2585" y="16726"/>
                  </a:cubicBezTo>
                  <a:cubicBezTo>
                    <a:pt x="-655" y="20049"/>
                    <a:pt x="-655" y="21295"/>
                    <a:pt x="1505" y="21399"/>
                  </a:cubicBezTo>
                  <a:cubicBezTo>
                    <a:pt x="3665" y="21503"/>
                    <a:pt x="7985" y="20465"/>
                    <a:pt x="11225" y="19322"/>
                  </a:cubicBezTo>
                  <a:cubicBezTo>
                    <a:pt x="14465" y="18180"/>
                    <a:pt x="16625" y="16934"/>
                    <a:pt x="18785" y="156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5250173" y="127694"/>
              <a:ext cx="31751" cy="246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1" fill="norm" stroke="1" extrusionOk="0">
                  <a:moveTo>
                    <a:pt x="0" y="3738"/>
                  </a:moveTo>
                  <a:cubicBezTo>
                    <a:pt x="4320" y="2091"/>
                    <a:pt x="8640" y="443"/>
                    <a:pt x="10800" y="77"/>
                  </a:cubicBezTo>
                  <a:cubicBezTo>
                    <a:pt x="12960" y="-289"/>
                    <a:pt x="12960" y="626"/>
                    <a:pt x="11520" y="3464"/>
                  </a:cubicBezTo>
                  <a:cubicBezTo>
                    <a:pt x="10080" y="6301"/>
                    <a:pt x="7200" y="11060"/>
                    <a:pt x="8640" y="14355"/>
                  </a:cubicBezTo>
                  <a:cubicBezTo>
                    <a:pt x="10080" y="17650"/>
                    <a:pt x="15840" y="19480"/>
                    <a:pt x="21600" y="21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5098715" y="139164"/>
              <a:ext cx="278459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600" fill="norm" stroke="1" extrusionOk="0">
                  <a:moveTo>
                    <a:pt x="909" y="21600"/>
                  </a:moveTo>
                  <a:cubicBezTo>
                    <a:pt x="418" y="19680"/>
                    <a:pt x="-73" y="17760"/>
                    <a:pt x="9" y="16080"/>
                  </a:cubicBezTo>
                  <a:cubicBezTo>
                    <a:pt x="91" y="14400"/>
                    <a:pt x="745" y="12960"/>
                    <a:pt x="3363" y="10320"/>
                  </a:cubicBezTo>
                  <a:cubicBezTo>
                    <a:pt x="5982" y="7680"/>
                    <a:pt x="10563" y="3840"/>
                    <a:pt x="13918" y="1920"/>
                  </a:cubicBezTo>
                  <a:cubicBezTo>
                    <a:pt x="17272" y="0"/>
                    <a:pt x="19400" y="0"/>
                    <a:pt x="2152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5383523" y="278864"/>
              <a:ext cx="63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5398111" y="334354"/>
              <a:ext cx="118763" cy="118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0929" fill="norm" stroke="1" extrusionOk="0">
                  <a:moveTo>
                    <a:pt x="17851" y="292"/>
                  </a:moveTo>
                  <a:cubicBezTo>
                    <a:pt x="15957" y="-81"/>
                    <a:pt x="14062" y="-453"/>
                    <a:pt x="11030" y="1595"/>
                  </a:cubicBezTo>
                  <a:cubicBezTo>
                    <a:pt x="7999" y="3644"/>
                    <a:pt x="3830" y="8113"/>
                    <a:pt x="1746" y="11278"/>
                  </a:cubicBezTo>
                  <a:cubicBezTo>
                    <a:pt x="-338" y="14444"/>
                    <a:pt x="-338" y="16306"/>
                    <a:pt x="609" y="17795"/>
                  </a:cubicBezTo>
                  <a:cubicBezTo>
                    <a:pt x="1557" y="19285"/>
                    <a:pt x="3451" y="20402"/>
                    <a:pt x="7051" y="20775"/>
                  </a:cubicBezTo>
                  <a:cubicBezTo>
                    <a:pt x="10651" y="21147"/>
                    <a:pt x="15957" y="20775"/>
                    <a:pt x="21262" y="20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3986523" y="710664"/>
              <a:ext cx="12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3948423" y="1053564"/>
              <a:ext cx="127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3935723" y="1193264"/>
              <a:ext cx="31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3846823" y="1268840"/>
              <a:ext cx="82551" cy="267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7" fill="norm" stroke="1" extrusionOk="0">
                  <a:moveTo>
                    <a:pt x="21600" y="1556"/>
                  </a:moveTo>
                  <a:cubicBezTo>
                    <a:pt x="21046" y="552"/>
                    <a:pt x="20492" y="-453"/>
                    <a:pt x="19108" y="217"/>
                  </a:cubicBezTo>
                  <a:cubicBezTo>
                    <a:pt x="17723" y="887"/>
                    <a:pt x="15508" y="3231"/>
                    <a:pt x="12185" y="6998"/>
                  </a:cubicBezTo>
                  <a:cubicBezTo>
                    <a:pt x="8862" y="10766"/>
                    <a:pt x="4431" y="15956"/>
                    <a:pt x="0" y="211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3980173" y="1250414"/>
              <a:ext cx="127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3813942" y="1294864"/>
              <a:ext cx="280532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600" fill="norm" stroke="1" extrusionOk="0">
                  <a:moveTo>
                    <a:pt x="3984" y="21600"/>
                  </a:moveTo>
                  <a:cubicBezTo>
                    <a:pt x="3172" y="20700"/>
                    <a:pt x="2360" y="19800"/>
                    <a:pt x="1548" y="18450"/>
                  </a:cubicBezTo>
                  <a:cubicBezTo>
                    <a:pt x="736" y="17100"/>
                    <a:pt x="-76" y="15300"/>
                    <a:pt x="5" y="13500"/>
                  </a:cubicBezTo>
                  <a:cubicBezTo>
                    <a:pt x="86" y="11700"/>
                    <a:pt x="1061" y="9900"/>
                    <a:pt x="4796" y="7650"/>
                  </a:cubicBezTo>
                  <a:cubicBezTo>
                    <a:pt x="8532" y="5400"/>
                    <a:pt x="15028" y="2700"/>
                    <a:pt x="215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4023843" y="1466314"/>
              <a:ext cx="130828" cy="120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9" h="21142" fill="norm" stroke="1" extrusionOk="0">
                  <a:moveTo>
                    <a:pt x="12086" y="0"/>
                  </a:moveTo>
                  <a:cubicBezTo>
                    <a:pt x="8098" y="3724"/>
                    <a:pt x="4110" y="7448"/>
                    <a:pt x="1950" y="10428"/>
                  </a:cubicBezTo>
                  <a:cubicBezTo>
                    <a:pt x="-210" y="13407"/>
                    <a:pt x="-542" y="15641"/>
                    <a:pt x="787" y="17690"/>
                  </a:cubicBezTo>
                  <a:cubicBezTo>
                    <a:pt x="2116" y="19738"/>
                    <a:pt x="5107" y="21600"/>
                    <a:pt x="8763" y="21041"/>
                  </a:cubicBezTo>
                  <a:cubicBezTo>
                    <a:pt x="12418" y="20483"/>
                    <a:pt x="16738" y="17503"/>
                    <a:pt x="18898" y="15083"/>
                  </a:cubicBezTo>
                  <a:cubicBezTo>
                    <a:pt x="21058" y="12662"/>
                    <a:pt x="21058" y="10800"/>
                    <a:pt x="19064" y="9124"/>
                  </a:cubicBezTo>
                  <a:cubicBezTo>
                    <a:pt x="17070" y="7448"/>
                    <a:pt x="13083" y="5959"/>
                    <a:pt x="9095" y="4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4373873" y="1453614"/>
              <a:ext cx="57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00" y="14400"/>
                    <a:pt x="6400" y="7200"/>
                    <a:pt x="10000" y="3600"/>
                  </a:cubicBezTo>
                  <a:cubicBezTo>
                    <a:pt x="13600" y="0"/>
                    <a:pt x="176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4773923" y="1434564"/>
              <a:ext cx="1079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5059673" y="1440914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5351773" y="1230926"/>
              <a:ext cx="152401" cy="305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0" fill="norm" stroke="1" extrusionOk="0">
                  <a:moveTo>
                    <a:pt x="21600" y="472"/>
                  </a:moveTo>
                  <a:cubicBezTo>
                    <a:pt x="20400" y="31"/>
                    <a:pt x="19200" y="-410"/>
                    <a:pt x="17700" y="692"/>
                  </a:cubicBezTo>
                  <a:cubicBezTo>
                    <a:pt x="16200" y="1794"/>
                    <a:pt x="14400" y="4439"/>
                    <a:pt x="11400" y="8112"/>
                  </a:cubicBezTo>
                  <a:cubicBezTo>
                    <a:pt x="8400" y="11786"/>
                    <a:pt x="4200" y="16488"/>
                    <a:pt x="0" y="211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5501496" y="1231364"/>
              <a:ext cx="21728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5116"/>
                    <a:pt x="4448" y="10232"/>
                    <a:pt x="1502" y="13832"/>
                  </a:cubicBezTo>
                  <a:cubicBezTo>
                    <a:pt x="-1443" y="17432"/>
                    <a:pt x="521" y="19516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5318553" y="1253308"/>
              <a:ext cx="274521" cy="47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255" fill="norm" stroke="1" extrusionOk="0">
                  <a:moveTo>
                    <a:pt x="3577" y="21255"/>
                  </a:moveTo>
                  <a:cubicBezTo>
                    <a:pt x="1929" y="18438"/>
                    <a:pt x="280" y="15620"/>
                    <a:pt x="32" y="12803"/>
                  </a:cubicBezTo>
                  <a:cubicBezTo>
                    <a:pt x="-215" y="9985"/>
                    <a:pt x="939" y="7168"/>
                    <a:pt x="4484" y="4820"/>
                  </a:cubicBezTo>
                  <a:cubicBezTo>
                    <a:pt x="8029" y="2472"/>
                    <a:pt x="13965" y="594"/>
                    <a:pt x="17180" y="125"/>
                  </a:cubicBezTo>
                  <a:cubicBezTo>
                    <a:pt x="20396" y="-345"/>
                    <a:pt x="20890" y="594"/>
                    <a:pt x="21385" y="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5605773" y="1339314"/>
              <a:ext cx="254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220"/>
                    <a:pt x="14400" y="10440"/>
                    <a:pt x="12600" y="13500"/>
                  </a:cubicBezTo>
                  <a:cubicBezTo>
                    <a:pt x="10800" y="16560"/>
                    <a:pt x="10800" y="17460"/>
                    <a:pt x="9000" y="18450"/>
                  </a:cubicBezTo>
                  <a:cubicBezTo>
                    <a:pt x="7200" y="19440"/>
                    <a:pt x="3600" y="20520"/>
                    <a:pt x="1800" y="21060"/>
                  </a:cubicBezTo>
                  <a:cubicBezTo>
                    <a:pt x="0" y="21600"/>
                    <a:pt x="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5614258" y="1390114"/>
              <a:ext cx="150266" cy="135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268" fill="norm" stroke="1" extrusionOk="0">
                  <a:moveTo>
                    <a:pt x="18597" y="0"/>
                  </a:moveTo>
                  <a:cubicBezTo>
                    <a:pt x="13497" y="3323"/>
                    <a:pt x="8397" y="6646"/>
                    <a:pt x="5247" y="9138"/>
                  </a:cubicBezTo>
                  <a:cubicBezTo>
                    <a:pt x="2097" y="11631"/>
                    <a:pt x="897" y="13292"/>
                    <a:pt x="297" y="15286"/>
                  </a:cubicBezTo>
                  <a:cubicBezTo>
                    <a:pt x="-303" y="17280"/>
                    <a:pt x="-303" y="19606"/>
                    <a:pt x="3297" y="20603"/>
                  </a:cubicBezTo>
                  <a:cubicBezTo>
                    <a:pt x="6897" y="21600"/>
                    <a:pt x="14097" y="21268"/>
                    <a:pt x="21297" y="20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5794011" y="36680"/>
              <a:ext cx="334666" cy="1516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524" fill="norm" stroke="1" extrusionOk="0">
                  <a:moveTo>
                    <a:pt x="144" y="1184"/>
                  </a:moveTo>
                  <a:cubicBezTo>
                    <a:pt x="9" y="913"/>
                    <a:pt x="-126" y="643"/>
                    <a:pt x="212" y="448"/>
                  </a:cubicBezTo>
                  <a:cubicBezTo>
                    <a:pt x="549" y="252"/>
                    <a:pt x="1359" y="132"/>
                    <a:pt x="3384" y="57"/>
                  </a:cubicBezTo>
                  <a:cubicBezTo>
                    <a:pt x="5409" y="-18"/>
                    <a:pt x="8649" y="-48"/>
                    <a:pt x="11417" y="147"/>
                  </a:cubicBezTo>
                  <a:cubicBezTo>
                    <a:pt x="14184" y="343"/>
                    <a:pt x="16479" y="763"/>
                    <a:pt x="17694" y="1424"/>
                  </a:cubicBezTo>
                  <a:cubicBezTo>
                    <a:pt x="18909" y="2085"/>
                    <a:pt x="19044" y="2986"/>
                    <a:pt x="18909" y="4008"/>
                  </a:cubicBezTo>
                  <a:cubicBezTo>
                    <a:pt x="18774" y="5029"/>
                    <a:pt x="18369" y="6171"/>
                    <a:pt x="18099" y="7372"/>
                  </a:cubicBezTo>
                  <a:cubicBezTo>
                    <a:pt x="17829" y="8574"/>
                    <a:pt x="17694" y="9836"/>
                    <a:pt x="17626" y="11082"/>
                  </a:cubicBezTo>
                  <a:cubicBezTo>
                    <a:pt x="17559" y="12329"/>
                    <a:pt x="17559" y="13561"/>
                    <a:pt x="17829" y="14718"/>
                  </a:cubicBezTo>
                  <a:cubicBezTo>
                    <a:pt x="18099" y="15874"/>
                    <a:pt x="18639" y="16956"/>
                    <a:pt x="19246" y="17977"/>
                  </a:cubicBezTo>
                  <a:cubicBezTo>
                    <a:pt x="19854" y="18998"/>
                    <a:pt x="20529" y="19960"/>
                    <a:pt x="20934" y="20546"/>
                  </a:cubicBezTo>
                  <a:cubicBezTo>
                    <a:pt x="21339" y="21131"/>
                    <a:pt x="21474" y="21342"/>
                    <a:pt x="21204" y="21447"/>
                  </a:cubicBezTo>
                  <a:cubicBezTo>
                    <a:pt x="20934" y="21552"/>
                    <a:pt x="20259" y="21552"/>
                    <a:pt x="18707" y="21432"/>
                  </a:cubicBezTo>
                  <a:cubicBezTo>
                    <a:pt x="17154" y="21312"/>
                    <a:pt x="14724" y="21071"/>
                    <a:pt x="13374" y="20876"/>
                  </a:cubicBezTo>
                  <a:cubicBezTo>
                    <a:pt x="12024" y="20681"/>
                    <a:pt x="11754" y="20531"/>
                    <a:pt x="11484" y="20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6240773" y="913864"/>
              <a:ext cx="44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6609073" y="469364"/>
              <a:ext cx="19051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291"/>
                    <a:pt x="0" y="6583"/>
                    <a:pt x="3600" y="10183"/>
                  </a:cubicBezTo>
                  <a:cubicBezTo>
                    <a:pt x="7200" y="13783"/>
                    <a:pt x="14400" y="176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6589440" y="295859"/>
              <a:ext cx="311092" cy="331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6" h="21131" fill="norm" stroke="1" extrusionOk="0">
                  <a:moveTo>
                    <a:pt x="892" y="11066"/>
                  </a:moveTo>
                  <a:cubicBezTo>
                    <a:pt x="323" y="9581"/>
                    <a:pt x="-245" y="8096"/>
                    <a:pt x="110" y="6409"/>
                  </a:cubicBezTo>
                  <a:cubicBezTo>
                    <a:pt x="466" y="4721"/>
                    <a:pt x="1744" y="2831"/>
                    <a:pt x="3734" y="1549"/>
                  </a:cubicBezTo>
                  <a:cubicBezTo>
                    <a:pt x="5723" y="266"/>
                    <a:pt x="8423" y="-409"/>
                    <a:pt x="11337" y="266"/>
                  </a:cubicBezTo>
                  <a:cubicBezTo>
                    <a:pt x="14250" y="941"/>
                    <a:pt x="17376" y="2966"/>
                    <a:pt x="19152" y="5329"/>
                  </a:cubicBezTo>
                  <a:cubicBezTo>
                    <a:pt x="20929" y="7691"/>
                    <a:pt x="21355" y="10391"/>
                    <a:pt x="20360" y="12956"/>
                  </a:cubicBezTo>
                  <a:cubicBezTo>
                    <a:pt x="19366" y="15521"/>
                    <a:pt x="16950" y="17951"/>
                    <a:pt x="14321" y="19368"/>
                  </a:cubicBezTo>
                  <a:cubicBezTo>
                    <a:pt x="11692" y="20786"/>
                    <a:pt x="8850" y="21191"/>
                    <a:pt x="7144" y="21123"/>
                  </a:cubicBezTo>
                  <a:cubicBezTo>
                    <a:pt x="5439" y="21056"/>
                    <a:pt x="4871" y="20516"/>
                    <a:pt x="4302" y="19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7275823" y="680616"/>
              <a:ext cx="165101" cy="2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3877" y="11153"/>
                    <a:pt x="7754" y="2153"/>
                    <a:pt x="11354" y="353"/>
                  </a:cubicBezTo>
                  <a:cubicBezTo>
                    <a:pt x="14954" y="-1447"/>
                    <a:pt x="18277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7332973" y="786864"/>
              <a:ext cx="133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7848503" y="39884"/>
              <a:ext cx="468721" cy="1389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513" fill="norm" stroke="1" extrusionOk="0">
                  <a:moveTo>
                    <a:pt x="21546" y="554"/>
                  </a:moveTo>
                  <a:cubicBezTo>
                    <a:pt x="18822" y="357"/>
                    <a:pt x="16097" y="161"/>
                    <a:pt x="13957" y="62"/>
                  </a:cubicBezTo>
                  <a:cubicBezTo>
                    <a:pt x="11816" y="-36"/>
                    <a:pt x="10260" y="-36"/>
                    <a:pt x="9092" y="193"/>
                  </a:cubicBezTo>
                  <a:cubicBezTo>
                    <a:pt x="7924" y="423"/>
                    <a:pt x="7146" y="882"/>
                    <a:pt x="6805" y="1652"/>
                  </a:cubicBezTo>
                  <a:cubicBezTo>
                    <a:pt x="6465" y="2422"/>
                    <a:pt x="6562" y="3504"/>
                    <a:pt x="6611" y="4717"/>
                  </a:cubicBezTo>
                  <a:cubicBezTo>
                    <a:pt x="6660" y="5929"/>
                    <a:pt x="6660" y="7273"/>
                    <a:pt x="6611" y="8552"/>
                  </a:cubicBezTo>
                  <a:cubicBezTo>
                    <a:pt x="6562" y="9830"/>
                    <a:pt x="6465" y="11043"/>
                    <a:pt x="6076" y="12255"/>
                  </a:cubicBezTo>
                  <a:cubicBezTo>
                    <a:pt x="5687" y="13468"/>
                    <a:pt x="5005" y="14681"/>
                    <a:pt x="4130" y="15910"/>
                  </a:cubicBezTo>
                  <a:cubicBezTo>
                    <a:pt x="3254" y="17139"/>
                    <a:pt x="2184" y="18385"/>
                    <a:pt x="1454" y="19220"/>
                  </a:cubicBezTo>
                  <a:cubicBezTo>
                    <a:pt x="724" y="20056"/>
                    <a:pt x="335" y="20482"/>
                    <a:pt x="141" y="20794"/>
                  </a:cubicBezTo>
                  <a:cubicBezTo>
                    <a:pt x="-54" y="21105"/>
                    <a:pt x="-54" y="21302"/>
                    <a:pt x="189" y="21417"/>
                  </a:cubicBezTo>
                  <a:cubicBezTo>
                    <a:pt x="432" y="21531"/>
                    <a:pt x="919" y="21564"/>
                    <a:pt x="2087" y="21400"/>
                  </a:cubicBezTo>
                  <a:cubicBezTo>
                    <a:pt x="3254" y="21236"/>
                    <a:pt x="5103" y="20876"/>
                    <a:pt x="6757" y="20548"/>
                  </a:cubicBezTo>
                  <a:cubicBezTo>
                    <a:pt x="8411" y="20220"/>
                    <a:pt x="9870" y="19925"/>
                    <a:pt x="11330" y="196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8393423" y="145514"/>
              <a:ext cx="698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64" y="1920"/>
                    <a:pt x="11127" y="3840"/>
                    <a:pt x="7527" y="7440"/>
                  </a:cubicBezTo>
                  <a:cubicBezTo>
                    <a:pt x="3927" y="11040"/>
                    <a:pt x="1964" y="163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8514073" y="120114"/>
              <a:ext cx="63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8346529" y="112545"/>
              <a:ext cx="243745" cy="39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118" fill="norm" stroke="1" extrusionOk="0">
                  <a:moveTo>
                    <a:pt x="215" y="21118"/>
                  </a:moveTo>
                  <a:cubicBezTo>
                    <a:pt x="29" y="15434"/>
                    <a:pt x="-157" y="9750"/>
                    <a:pt x="215" y="5771"/>
                  </a:cubicBezTo>
                  <a:cubicBezTo>
                    <a:pt x="588" y="1792"/>
                    <a:pt x="1519" y="-482"/>
                    <a:pt x="5150" y="86"/>
                  </a:cubicBezTo>
                  <a:cubicBezTo>
                    <a:pt x="8781" y="655"/>
                    <a:pt x="15112" y="4065"/>
                    <a:pt x="21443" y="7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8554989" y="234414"/>
              <a:ext cx="100943" cy="113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8" h="21123" fill="norm" stroke="1" extrusionOk="0">
                  <a:moveTo>
                    <a:pt x="9601" y="0"/>
                  </a:moveTo>
                  <a:cubicBezTo>
                    <a:pt x="7484" y="393"/>
                    <a:pt x="5366" y="785"/>
                    <a:pt x="3248" y="3338"/>
                  </a:cubicBezTo>
                  <a:cubicBezTo>
                    <a:pt x="1131" y="5891"/>
                    <a:pt x="-987" y="10604"/>
                    <a:pt x="495" y="14138"/>
                  </a:cubicBezTo>
                  <a:cubicBezTo>
                    <a:pt x="1978" y="17673"/>
                    <a:pt x="7060" y="20029"/>
                    <a:pt x="10872" y="20815"/>
                  </a:cubicBezTo>
                  <a:cubicBezTo>
                    <a:pt x="14684" y="21600"/>
                    <a:pt x="17225" y="20815"/>
                    <a:pt x="18707" y="19244"/>
                  </a:cubicBezTo>
                  <a:cubicBezTo>
                    <a:pt x="20189" y="17673"/>
                    <a:pt x="20613" y="15316"/>
                    <a:pt x="19766" y="13745"/>
                  </a:cubicBezTo>
                  <a:cubicBezTo>
                    <a:pt x="18919" y="12175"/>
                    <a:pt x="16801" y="11389"/>
                    <a:pt x="14472" y="10604"/>
                  </a:cubicBezTo>
                  <a:cubicBezTo>
                    <a:pt x="12142" y="9818"/>
                    <a:pt x="9601" y="9033"/>
                    <a:pt x="7060" y="8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8876023" y="234414"/>
              <a:ext cx="31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9225273" y="228064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9390373" y="215364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9726923" y="69314"/>
              <a:ext cx="1206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95" y="5236"/>
                    <a:pt x="10989" y="10473"/>
                    <a:pt x="7389" y="14073"/>
                  </a:cubicBezTo>
                  <a:cubicBezTo>
                    <a:pt x="3789" y="17673"/>
                    <a:pt x="1895" y="196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9847573" y="98409"/>
              <a:ext cx="37738" cy="199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8" h="20989" fill="norm" stroke="1" extrusionOk="0">
                  <a:moveTo>
                    <a:pt x="17053" y="1616"/>
                  </a:moveTo>
                  <a:cubicBezTo>
                    <a:pt x="19326" y="502"/>
                    <a:pt x="21600" y="-611"/>
                    <a:pt x="19326" y="391"/>
                  </a:cubicBezTo>
                  <a:cubicBezTo>
                    <a:pt x="17053" y="1393"/>
                    <a:pt x="10232" y="4511"/>
                    <a:pt x="6253" y="8296"/>
                  </a:cubicBezTo>
                  <a:cubicBezTo>
                    <a:pt x="2274" y="12082"/>
                    <a:pt x="1137" y="16535"/>
                    <a:pt x="0" y="209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9712771" y="52381"/>
              <a:ext cx="261803" cy="55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600" fill="norm" stroke="1" extrusionOk="0">
                  <a:moveTo>
                    <a:pt x="119" y="21600"/>
                  </a:moveTo>
                  <a:cubicBezTo>
                    <a:pt x="-54" y="16615"/>
                    <a:pt x="-227" y="11631"/>
                    <a:pt x="1069" y="7477"/>
                  </a:cubicBezTo>
                  <a:cubicBezTo>
                    <a:pt x="2365" y="3323"/>
                    <a:pt x="5130" y="0"/>
                    <a:pt x="8759" y="0"/>
                  </a:cubicBezTo>
                  <a:cubicBezTo>
                    <a:pt x="12387" y="0"/>
                    <a:pt x="16880" y="3323"/>
                    <a:pt x="21373" y="66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9923773" y="202664"/>
              <a:ext cx="317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6048"/>
                    <a:pt x="15840" y="12096"/>
                    <a:pt x="12240" y="15696"/>
                  </a:cubicBezTo>
                  <a:cubicBezTo>
                    <a:pt x="8640" y="19296"/>
                    <a:pt x="4320" y="2044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9953837" y="226336"/>
              <a:ext cx="96937" cy="116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1144" fill="norm" stroke="1" extrusionOk="0">
                  <a:moveTo>
                    <a:pt x="21047" y="315"/>
                  </a:moveTo>
                  <a:cubicBezTo>
                    <a:pt x="18749" y="-70"/>
                    <a:pt x="16451" y="-456"/>
                    <a:pt x="13004" y="1473"/>
                  </a:cubicBezTo>
                  <a:cubicBezTo>
                    <a:pt x="9558" y="3401"/>
                    <a:pt x="4962" y="7644"/>
                    <a:pt x="2434" y="10730"/>
                  </a:cubicBezTo>
                  <a:cubicBezTo>
                    <a:pt x="-93" y="13815"/>
                    <a:pt x="-553" y="15744"/>
                    <a:pt x="596" y="17094"/>
                  </a:cubicBezTo>
                  <a:cubicBezTo>
                    <a:pt x="1745" y="18444"/>
                    <a:pt x="4502" y="19215"/>
                    <a:pt x="7949" y="19794"/>
                  </a:cubicBezTo>
                  <a:cubicBezTo>
                    <a:pt x="11396" y="20373"/>
                    <a:pt x="15532" y="20758"/>
                    <a:pt x="19668" y="21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8501373" y="590014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8507723" y="844014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8368023" y="1136114"/>
              <a:ext cx="698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09" y="4526"/>
                    <a:pt x="9818" y="9051"/>
                    <a:pt x="6218" y="12651"/>
                  </a:cubicBezTo>
                  <a:cubicBezTo>
                    <a:pt x="2618" y="16251"/>
                    <a:pt x="1309" y="189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8488673" y="1117064"/>
              <a:ext cx="317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215"/>
                    <a:pt x="7200" y="8429"/>
                    <a:pt x="3600" y="12029"/>
                  </a:cubicBezTo>
                  <a:cubicBezTo>
                    <a:pt x="0" y="15629"/>
                    <a:pt x="0" y="186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8360542" y="1148814"/>
              <a:ext cx="267832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600" fill="norm" stroke="1" extrusionOk="0">
                  <a:moveTo>
                    <a:pt x="1622" y="21600"/>
                  </a:moveTo>
                  <a:cubicBezTo>
                    <a:pt x="771" y="18000"/>
                    <a:pt x="-79" y="14400"/>
                    <a:pt x="6" y="11400"/>
                  </a:cubicBezTo>
                  <a:cubicBezTo>
                    <a:pt x="91" y="8400"/>
                    <a:pt x="1112" y="6000"/>
                    <a:pt x="4853" y="4200"/>
                  </a:cubicBezTo>
                  <a:cubicBezTo>
                    <a:pt x="8595" y="2400"/>
                    <a:pt x="15058" y="1200"/>
                    <a:pt x="2152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8655486" y="1301214"/>
              <a:ext cx="90803" cy="122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1" h="21206" fill="norm" stroke="1" extrusionOk="0">
                  <a:moveTo>
                    <a:pt x="9692" y="0"/>
                  </a:moveTo>
                  <a:cubicBezTo>
                    <a:pt x="6332" y="2563"/>
                    <a:pt x="2972" y="5125"/>
                    <a:pt x="1292" y="8603"/>
                  </a:cubicBezTo>
                  <a:cubicBezTo>
                    <a:pt x="-388" y="12081"/>
                    <a:pt x="-388" y="16475"/>
                    <a:pt x="1052" y="18854"/>
                  </a:cubicBezTo>
                  <a:cubicBezTo>
                    <a:pt x="2492" y="21234"/>
                    <a:pt x="5372" y="21600"/>
                    <a:pt x="8972" y="20868"/>
                  </a:cubicBezTo>
                  <a:cubicBezTo>
                    <a:pt x="12572" y="20136"/>
                    <a:pt x="16892" y="18305"/>
                    <a:pt x="19052" y="15742"/>
                  </a:cubicBezTo>
                  <a:cubicBezTo>
                    <a:pt x="21212" y="13180"/>
                    <a:pt x="21212" y="9885"/>
                    <a:pt x="18332" y="7139"/>
                  </a:cubicBezTo>
                  <a:cubicBezTo>
                    <a:pt x="15452" y="4393"/>
                    <a:pt x="9692" y="2197"/>
                    <a:pt x="39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9066523" y="1244064"/>
              <a:ext cx="44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9523723" y="1231364"/>
              <a:ext cx="76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9819729" y="1027033"/>
              <a:ext cx="27051" cy="280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17" h="21524" fill="norm" stroke="1" extrusionOk="0">
                  <a:moveTo>
                    <a:pt x="11039" y="1548"/>
                  </a:moveTo>
                  <a:cubicBezTo>
                    <a:pt x="14125" y="736"/>
                    <a:pt x="17210" y="-76"/>
                    <a:pt x="18753" y="5"/>
                  </a:cubicBezTo>
                  <a:cubicBezTo>
                    <a:pt x="20296" y="86"/>
                    <a:pt x="20296" y="1061"/>
                    <a:pt x="16439" y="3416"/>
                  </a:cubicBezTo>
                  <a:cubicBezTo>
                    <a:pt x="12582" y="5771"/>
                    <a:pt x="4867" y="9506"/>
                    <a:pt x="1782" y="12754"/>
                  </a:cubicBezTo>
                  <a:cubicBezTo>
                    <a:pt x="-1304" y="16002"/>
                    <a:pt x="239" y="18763"/>
                    <a:pt x="1782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9821940" y="1053564"/>
              <a:ext cx="152634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600" fill="norm" stroke="1" extrusionOk="0">
                  <a:moveTo>
                    <a:pt x="21048" y="0"/>
                  </a:moveTo>
                  <a:cubicBezTo>
                    <a:pt x="16670" y="2118"/>
                    <a:pt x="12291" y="4235"/>
                    <a:pt x="8643" y="6565"/>
                  </a:cubicBezTo>
                  <a:cubicBezTo>
                    <a:pt x="4994" y="8894"/>
                    <a:pt x="2075" y="11435"/>
                    <a:pt x="762" y="13235"/>
                  </a:cubicBezTo>
                  <a:cubicBezTo>
                    <a:pt x="-552" y="15035"/>
                    <a:pt x="-260" y="16094"/>
                    <a:pt x="2367" y="17365"/>
                  </a:cubicBezTo>
                  <a:cubicBezTo>
                    <a:pt x="4994" y="18635"/>
                    <a:pt x="9956" y="20118"/>
                    <a:pt x="149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9606273" y="932914"/>
              <a:ext cx="571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4091"/>
                    <a:pt x="13600" y="8182"/>
                    <a:pt x="10000" y="11782"/>
                  </a:cubicBezTo>
                  <a:cubicBezTo>
                    <a:pt x="6400" y="15382"/>
                    <a:pt x="3200" y="184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9670038" y="907514"/>
              <a:ext cx="31486" cy="294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470" fill="norm" stroke="1" extrusionOk="0">
                  <a:moveTo>
                    <a:pt x="21420" y="0"/>
                  </a:moveTo>
                  <a:cubicBezTo>
                    <a:pt x="15660" y="4320"/>
                    <a:pt x="9900" y="8640"/>
                    <a:pt x="6300" y="11880"/>
                  </a:cubicBezTo>
                  <a:cubicBezTo>
                    <a:pt x="2700" y="15120"/>
                    <a:pt x="1260" y="17280"/>
                    <a:pt x="540" y="18746"/>
                  </a:cubicBezTo>
                  <a:cubicBezTo>
                    <a:pt x="-180" y="20211"/>
                    <a:pt x="-180" y="20983"/>
                    <a:pt x="540" y="21291"/>
                  </a:cubicBezTo>
                  <a:cubicBezTo>
                    <a:pt x="1260" y="21600"/>
                    <a:pt x="2700" y="21446"/>
                    <a:pt x="4140" y="21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9571258" y="926564"/>
              <a:ext cx="219166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600" fill="norm" stroke="1" extrusionOk="0">
                  <a:moveTo>
                    <a:pt x="1567" y="21600"/>
                  </a:moveTo>
                  <a:cubicBezTo>
                    <a:pt x="736" y="14400"/>
                    <a:pt x="-95" y="7200"/>
                    <a:pt x="9" y="3600"/>
                  </a:cubicBezTo>
                  <a:cubicBezTo>
                    <a:pt x="113" y="0"/>
                    <a:pt x="1151" y="0"/>
                    <a:pt x="4890" y="0"/>
                  </a:cubicBezTo>
                  <a:cubicBezTo>
                    <a:pt x="8628" y="0"/>
                    <a:pt x="15067" y="0"/>
                    <a:pt x="2150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10120623" y="13173"/>
              <a:ext cx="213008" cy="1211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582" fill="norm" stroke="1" extrusionOk="0">
                  <a:moveTo>
                    <a:pt x="4491" y="1000"/>
                  </a:moveTo>
                  <a:cubicBezTo>
                    <a:pt x="4705" y="811"/>
                    <a:pt x="4919" y="623"/>
                    <a:pt x="5560" y="510"/>
                  </a:cubicBezTo>
                  <a:cubicBezTo>
                    <a:pt x="6202" y="397"/>
                    <a:pt x="7271" y="359"/>
                    <a:pt x="9303" y="284"/>
                  </a:cubicBezTo>
                  <a:cubicBezTo>
                    <a:pt x="11335" y="208"/>
                    <a:pt x="14329" y="95"/>
                    <a:pt x="16360" y="39"/>
                  </a:cubicBezTo>
                  <a:cubicBezTo>
                    <a:pt x="18392" y="-18"/>
                    <a:pt x="19461" y="-18"/>
                    <a:pt x="20103" y="76"/>
                  </a:cubicBezTo>
                  <a:cubicBezTo>
                    <a:pt x="20745" y="170"/>
                    <a:pt x="20958" y="359"/>
                    <a:pt x="21172" y="1094"/>
                  </a:cubicBezTo>
                  <a:cubicBezTo>
                    <a:pt x="21386" y="1829"/>
                    <a:pt x="21600" y="3111"/>
                    <a:pt x="21493" y="4430"/>
                  </a:cubicBezTo>
                  <a:cubicBezTo>
                    <a:pt x="21386" y="5750"/>
                    <a:pt x="20958" y="7107"/>
                    <a:pt x="20210" y="8464"/>
                  </a:cubicBezTo>
                  <a:cubicBezTo>
                    <a:pt x="19461" y="9821"/>
                    <a:pt x="18392" y="11178"/>
                    <a:pt x="17430" y="12497"/>
                  </a:cubicBezTo>
                  <a:cubicBezTo>
                    <a:pt x="16467" y="13817"/>
                    <a:pt x="15612" y="15098"/>
                    <a:pt x="14970" y="16305"/>
                  </a:cubicBezTo>
                  <a:cubicBezTo>
                    <a:pt x="14329" y="17511"/>
                    <a:pt x="13901" y="18642"/>
                    <a:pt x="13687" y="19414"/>
                  </a:cubicBezTo>
                  <a:cubicBezTo>
                    <a:pt x="13473" y="20187"/>
                    <a:pt x="13473" y="20602"/>
                    <a:pt x="11228" y="20903"/>
                  </a:cubicBezTo>
                  <a:cubicBezTo>
                    <a:pt x="8982" y="21205"/>
                    <a:pt x="4491" y="21394"/>
                    <a:pt x="0" y="215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1998973" y="2241014"/>
              <a:ext cx="635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487"/>
                    <a:pt x="14400" y="6975"/>
                    <a:pt x="18000" y="10575"/>
                  </a:cubicBezTo>
                  <a:cubicBezTo>
                    <a:pt x="21600" y="14175"/>
                    <a:pt x="21600" y="178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2005632" y="2361664"/>
              <a:ext cx="177492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9" h="21600" fill="norm" stroke="1" extrusionOk="0">
                  <a:moveTo>
                    <a:pt x="14116" y="0"/>
                  </a:moveTo>
                  <a:cubicBezTo>
                    <a:pt x="11881" y="2800"/>
                    <a:pt x="9647" y="5600"/>
                    <a:pt x="7412" y="7600"/>
                  </a:cubicBezTo>
                  <a:cubicBezTo>
                    <a:pt x="5178" y="9600"/>
                    <a:pt x="2943" y="10800"/>
                    <a:pt x="1453" y="11800"/>
                  </a:cubicBezTo>
                  <a:cubicBezTo>
                    <a:pt x="-36" y="12800"/>
                    <a:pt x="-781" y="13600"/>
                    <a:pt x="1205" y="14700"/>
                  </a:cubicBezTo>
                  <a:cubicBezTo>
                    <a:pt x="3191" y="15800"/>
                    <a:pt x="7909" y="17200"/>
                    <a:pt x="11633" y="18400"/>
                  </a:cubicBezTo>
                  <a:cubicBezTo>
                    <a:pt x="15357" y="19600"/>
                    <a:pt x="18088" y="20600"/>
                    <a:pt x="2081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2746157" y="2377450"/>
              <a:ext cx="294217" cy="202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4" fill="norm" stroke="1" extrusionOk="0">
                  <a:moveTo>
                    <a:pt x="2486" y="1679"/>
                  </a:moveTo>
                  <a:cubicBezTo>
                    <a:pt x="1865" y="789"/>
                    <a:pt x="1243" y="-102"/>
                    <a:pt x="777" y="9"/>
                  </a:cubicBezTo>
                  <a:cubicBezTo>
                    <a:pt x="311" y="121"/>
                    <a:pt x="0" y="1234"/>
                    <a:pt x="0" y="4574"/>
                  </a:cubicBezTo>
                  <a:cubicBezTo>
                    <a:pt x="0" y="7914"/>
                    <a:pt x="311" y="13482"/>
                    <a:pt x="699" y="16710"/>
                  </a:cubicBezTo>
                  <a:cubicBezTo>
                    <a:pt x="1088" y="19939"/>
                    <a:pt x="1554" y="20830"/>
                    <a:pt x="2176" y="21164"/>
                  </a:cubicBezTo>
                  <a:cubicBezTo>
                    <a:pt x="2797" y="21498"/>
                    <a:pt x="3574" y="21275"/>
                    <a:pt x="4429" y="18603"/>
                  </a:cubicBezTo>
                  <a:cubicBezTo>
                    <a:pt x="5283" y="15931"/>
                    <a:pt x="6216" y="10809"/>
                    <a:pt x="6682" y="7246"/>
                  </a:cubicBezTo>
                  <a:cubicBezTo>
                    <a:pt x="7148" y="3684"/>
                    <a:pt x="7148" y="1679"/>
                    <a:pt x="7148" y="1345"/>
                  </a:cubicBezTo>
                  <a:cubicBezTo>
                    <a:pt x="7148" y="1011"/>
                    <a:pt x="7148" y="2347"/>
                    <a:pt x="7148" y="5020"/>
                  </a:cubicBezTo>
                  <a:cubicBezTo>
                    <a:pt x="7148" y="7692"/>
                    <a:pt x="7148" y="11700"/>
                    <a:pt x="7381" y="14261"/>
                  </a:cubicBezTo>
                  <a:cubicBezTo>
                    <a:pt x="7614" y="16822"/>
                    <a:pt x="8081" y="17935"/>
                    <a:pt x="8702" y="18603"/>
                  </a:cubicBezTo>
                  <a:cubicBezTo>
                    <a:pt x="9324" y="19271"/>
                    <a:pt x="10101" y="19494"/>
                    <a:pt x="10645" y="19049"/>
                  </a:cubicBezTo>
                  <a:cubicBezTo>
                    <a:pt x="11188" y="18603"/>
                    <a:pt x="11499" y="17490"/>
                    <a:pt x="11810" y="15708"/>
                  </a:cubicBezTo>
                  <a:cubicBezTo>
                    <a:pt x="12121" y="13927"/>
                    <a:pt x="12432" y="11477"/>
                    <a:pt x="12665" y="9696"/>
                  </a:cubicBezTo>
                  <a:cubicBezTo>
                    <a:pt x="12898" y="7914"/>
                    <a:pt x="13053" y="6801"/>
                    <a:pt x="13131" y="6801"/>
                  </a:cubicBezTo>
                  <a:cubicBezTo>
                    <a:pt x="13209" y="6801"/>
                    <a:pt x="13209" y="7914"/>
                    <a:pt x="13209" y="9585"/>
                  </a:cubicBezTo>
                  <a:cubicBezTo>
                    <a:pt x="13209" y="11255"/>
                    <a:pt x="13209" y="13482"/>
                    <a:pt x="13286" y="15263"/>
                  </a:cubicBezTo>
                  <a:cubicBezTo>
                    <a:pt x="13364" y="17044"/>
                    <a:pt x="13519" y="18380"/>
                    <a:pt x="13675" y="18380"/>
                  </a:cubicBezTo>
                  <a:cubicBezTo>
                    <a:pt x="13830" y="18380"/>
                    <a:pt x="13986" y="17044"/>
                    <a:pt x="14141" y="15152"/>
                  </a:cubicBezTo>
                  <a:cubicBezTo>
                    <a:pt x="14296" y="13259"/>
                    <a:pt x="14452" y="10809"/>
                    <a:pt x="14529" y="9028"/>
                  </a:cubicBezTo>
                  <a:cubicBezTo>
                    <a:pt x="14607" y="7246"/>
                    <a:pt x="14607" y="6133"/>
                    <a:pt x="14918" y="5242"/>
                  </a:cubicBezTo>
                  <a:cubicBezTo>
                    <a:pt x="15229" y="4352"/>
                    <a:pt x="15850" y="3684"/>
                    <a:pt x="16472" y="3684"/>
                  </a:cubicBezTo>
                  <a:cubicBezTo>
                    <a:pt x="17094" y="3684"/>
                    <a:pt x="17715" y="4352"/>
                    <a:pt x="18414" y="6022"/>
                  </a:cubicBezTo>
                  <a:cubicBezTo>
                    <a:pt x="19114" y="7692"/>
                    <a:pt x="19891" y="10364"/>
                    <a:pt x="20435" y="11923"/>
                  </a:cubicBezTo>
                  <a:cubicBezTo>
                    <a:pt x="20978" y="13482"/>
                    <a:pt x="21289" y="13927"/>
                    <a:pt x="21600" y="14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3078473" y="2412464"/>
              <a:ext cx="254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506"/>
                    <a:pt x="0" y="11012"/>
                    <a:pt x="3600" y="14612"/>
                  </a:cubicBezTo>
                  <a:cubicBezTo>
                    <a:pt x="7200" y="18212"/>
                    <a:pt x="14400" y="1990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3097523" y="2310864"/>
              <a:ext cx="12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3182989" y="2341483"/>
              <a:ext cx="460635" cy="363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542" fill="norm" stroke="1" extrusionOk="0">
                  <a:moveTo>
                    <a:pt x="3728" y="3835"/>
                  </a:moveTo>
                  <a:cubicBezTo>
                    <a:pt x="3332" y="3333"/>
                    <a:pt x="2935" y="2830"/>
                    <a:pt x="2391" y="2454"/>
                  </a:cubicBezTo>
                  <a:cubicBezTo>
                    <a:pt x="1846" y="2077"/>
                    <a:pt x="1152" y="1826"/>
                    <a:pt x="706" y="2014"/>
                  </a:cubicBezTo>
                  <a:cubicBezTo>
                    <a:pt x="260" y="2202"/>
                    <a:pt x="62" y="2830"/>
                    <a:pt x="13" y="3458"/>
                  </a:cubicBezTo>
                  <a:cubicBezTo>
                    <a:pt x="-37" y="4086"/>
                    <a:pt x="62" y="4714"/>
                    <a:pt x="359" y="5091"/>
                  </a:cubicBezTo>
                  <a:cubicBezTo>
                    <a:pt x="657" y="5468"/>
                    <a:pt x="1152" y="5593"/>
                    <a:pt x="1598" y="5468"/>
                  </a:cubicBezTo>
                  <a:cubicBezTo>
                    <a:pt x="2044" y="5342"/>
                    <a:pt x="2440" y="4965"/>
                    <a:pt x="2935" y="4463"/>
                  </a:cubicBezTo>
                  <a:cubicBezTo>
                    <a:pt x="3431" y="3961"/>
                    <a:pt x="4025" y="3333"/>
                    <a:pt x="4323" y="3333"/>
                  </a:cubicBezTo>
                  <a:cubicBezTo>
                    <a:pt x="4620" y="3333"/>
                    <a:pt x="4620" y="3961"/>
                    <a:pt x="4422" y="6033"/>
                  </a:cubicBezTo>
                  <a:cubicBezTo>
                    <a:pt x="4224" y="8105"/>
                    <a:pt x="3827" y="11621"/>
                    <a:pt x="3530" y="14195"/>
                  </a:cubicBezTo>
                  <a:cubicBezTo>
                    <a:pt x="3233" y="16770"/>
                    <a:pt x="3035" y="18402"/>
                    <a:pt x="2836" y="19595"/>
                  </a:cubicBezTo>
                  <a:cubicBezTo>
                    <a:pt x="2638" y="20789"/>
                    <a:pt x="2440" y="21542"/>
                    <a:pt x="2391" y="21542"/>
                  </a:cubicBezTo>
                  <a:cubicBezTo>
                    <a:pt x="2341" y="21542"/>
                    <a:pt x="2440" y="20789"/>
                    <a:pt x="2985" y="18654"/>
                  </a:cubicBezTo>
                  <a:cubicBezTo>
                    <a:pt x="3530" y="16519"/>
                    <a:pt x="4521" y="13002"/>
                    <a:pt x="5264" y="10177"/>
                  </a:cubicBezTo>
                  <a:cubicBezTo>
                    <a:pt x="6007" y="7351"/>
                    <a:pt x="6502" y="5216"/>
                    <a:pt x="6800" y="3709"/>
                  </a:cubicBezTo>
                  <a:cubicBezTo>
                    <a:pt x="7097" y="2202"/>
                    <a:pt x="7196" y="1323"/>
                    <a:pt x="7246" y="1323"/>
                  </a:cubicBezTo>
                  <a:cubicBezTo>
                    <a:pt x="7295" y="1323"/>
                    <a:pt x="7295" y="2202"/>
                    <a:pt x="7246" y="3270"/>
                  </a:cubicBezTo>
                  <a:cubicBezTo>
                    <a:pt x="7196" y="4337"/>
                    <a:pt x="7097" y="5593"/>
                    <a:pt x="7196" y="6535"/>
                  </a:cubicBezTo>
                  <a:cubicBezTo>
                    <a:pt x="7295" y="7477"/>
                    <a:pt x="7592" y="8105"/>
                    <a:pt x="7939" y="8105"/>
                  </a:cubicBezTo>
                  <a:cubicBezTo>
                    <a:pt x="8286" y="8105"/>
                    <a:pt x="8682" y="7477"/>
                    <a:pt x="8930" y="6849"/>
                  </a:cubicBezTo>
                  <a:cubicBezTo>
                    <a:pt x="9178" y="6221"/>
                    <a:pt x="9277" y="5593"/>
                    <a:pt x="9475" y="4777"/>
                  </a:cubicBezTo>
                  <a:cubicBezTo>
                    <a:pt x="9673" y="3961"/>
                    <a:pt x="9970" y="2956"/>
                    <a:pt x="10119" y="2768"/>
                  </a:cubicBezTo>
                  <a:cubicBezTo>
                    <a:pt x="10268" y="2579"/>
                    <a:pt x="10268" y="3207"/>
                    <a:pt x="10268" y="3835"/>
                  </a:cubicBezTo>
                  <a:cubicBezTo>
                    <a:pt x="10268" y="4463"/>
                    <a:pt x="10268" y="5091"/>
                    <a:pt x="10416" y="5656"/>
                  </a:cubicBezTo>
                  <a:cubicBezTo>
                    <a:pt x="10565" y="6221"/>
                    <a:pt x="10862" y="6723"/>
                    <a:pt x="11258" y="7100"/>
                  </a:cubicBezTo>
                  <a:cubicBezTo>
                    <a:pt x="11655" y="7477"/>
                    <a:pt x="12150" y="7728"/>
                    <a:pt x="12596" y="7602"/>
                  </a:cubicBezTo>
                  <a:cubicBezTo>
                    <a:pt x="13042" y="7477"/>
                    <a:pt x="13438" y="6975"/>
                    <a:pt x="14033" y="5907"/>
                  </a:cubicBezTo>
                  <a:cubicBezTo>
                    <a:pt x="14627" y="4840"/>
                    <a:pt x="15420" y="3207"/>
                    <a:pt x="15866" y="2014"/>
                  </a:cubicBezTo>
                  <a:cubicBezTo>
                    <a:pt x="16312" y="821"/>
                    <a:pt x="16411" y="68"/>
                    <a:pt x="16113" y="5"/>
                  </a:cubicBezTo>
                  <a:cubicBezTo>
                    <a:pt x="15816" y="-58"/>
                    <a:pt x="15123" y="570"/>
                    <a:pt x="14677" y="1261"/>
                  </a:cubicBezTo>
                  <a:cubicBezTo>
                    <a:pt x="14231" y="1951"/>
                    <a:pt x="14033" y="2705"/>
                    <a:pt x="14082" y="3772"/>
                  </a:cubicBezTo>
                  <a:cubicBezTo>
                    <a:pt x="14132" y="4840"/>
                    <a:pt x="14429" y="6221"/>
                    <a:pt x="15717" y="6598"/>
                  </a:cubicBezTo>
                  <a:cubicBezTo>
                    <a:pt x="17005" y="6975"/>
                    <a:pt x="19284" y="6347"/>
                    <a:pt x="21563" y="57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4044671" y="2336322"/>
              <a:ext cx="164103" cy="129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0604" fill="norm" stroke="1" extrusionOk="0">
                  <a:moveTo>
                    <a:pt x="4855" y="9103"/>
                  </a:moveTo>
                  <a:cubicBezTo>
                    <a:pt x="6239" y="8428"/>
                    <a:pt x="7624" y="7753"/>
                    <a:pt x="9008" y="6909"/>
                  </a:cubicBezTo>
                  <a:cubicBezTo>
                    <a:pt x="10393" y="6065"/>
                    <a:pt x="11778" y="5053"/>
                    <a:pt x="12470" y="3703"/>
                  </a:cubicBezTo>
                  <a:cubicBezTo>
                    <a:pt x="13162" y="2353"/>
                    <a:pt x="13162" y="666"/>
                    <a:pt x="11639" y="159"/>
                  </a:cubicBezTo>
                  <a:cubicBezTo>
                    <a:pt x="10116" y="-347"/>
                    <a:pt x="7070" y="328"/>
                    <a:pt x="4578" y="2522"/>
                  </a:cubicBezTo>
                  <a:cubicBezTo>
                    <a:pt x="2085" y="4716"/>
                    <a:pt x="147" y="8428"/>
                    <a:pt x="8" y="11972"/>
                  </a:cubicBezTo>
                  <a:cubicBezTo>
                    <a:pt x="-130" y="15515"/>
                    <a:pt x="1532" y="18890"/>
                    <a:pt x="5408" y="20072"/>
                  </a:cubicBezTo>
                  <a:cubicBezTo>
                    <a:pt x="9285" y="21253"/>
                    <a:pt x="15378" y="20240"/>
                    <a:pt x="21470" y="19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4219357" y="2092540"/>
              <a:ext cx="637117" cy="611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1" fill="norm" stroke="1" extrusionOk="0">
                  <a:moveTo>
                    <a:pt x="3516" y="9246"/>
                  </a:moveTo>
                  <a:cubicBezTo>
                    <a:pt x="3229" y="9023"/>
                    <a:pt x="2942" y="8799"/>
                    <a:pt x="2404" y="8837"/>
                  </a:cubicBezTo>
                  <a:cubicBezTo>
                    <a:pt x="1866" y="8874"/>
                    <a:pt x="1076" y="9172"/>
                    <a:pt x="610" y="9544"/>
                  </a:cubicBezTo>
                  <a:cubicBezTo>
                    <a:pt x="144" y="9917"/>
                    <a:pt x="0" y="10364"/>
                    <a:pt x="0" y="10773"/>
                  </a:cubicBezTo>
                  <a:cubicBezTo>
                    <a:pt x="0" y="11183"/>
                    <a:pt x="144" y="11555"/>
                    <a:pt x="466" y="11667"/>
                  </a:cubicBezTo>
                  <a:cubicBezTo>
                    <a:pt x="789" y="11779"/>
                    <a:pt x="1292" y="11630"/>
                    <a:pt x="1794" y="11295"/>
                  </a:cubicBezTo>
                  <a:cubicBezTo>
                    <a:pt x="2296" y="10959"/>
                    <a:pt x="2799" y="10438"/>
                    <a:pt x="3014" y="10475"/>
                  </a:cubicBezTo>
                  <a:cubicBezTo>
                    <a:pt x="3229" y="10513"/>
                    <a:pt x="3157" y="11108"/>
                    <a:pt x="2942" y="12561"/>
                  </a:cubicBezTo>
                  <a:cubicBezTo>
                    <a:pt x="2727" y="14013"/>
                    <a:pt x="2368" y="16322"/>
                    <a:pt x="2153" y="17700"/>
                  </a:cubicBezTo>
                  <a:cubicBezTo>
                    <a:pt x="1938" y="19078"/>
                    <a:pt x="1866" y="19525"/>
                    <a:pt x="1758" y="20121"/>
                  </a:cubicBezTo>
                  <a:cubicBezTo>
                    <a:pt x="1650" y="20717"/>
                    <a:pt x="1507" y="21462"/>
                    <a:pt x="1543" y="21499"/>
                  </a:cubicBezTo>
                  <a:cubicBezTo>
                    <a:pt x="1579" y="21536"/>
                    <a:pt x="1794" y="20866"/>
                    <a:pt x="2476" y="19227"/>
                  </a:cubicBezTo>
                  <a:cubicBezTo>
                    <a:pt x="3157" y="17588"/>
                    <a:pt x="4306" y="14982"/>
                    <a:pt x="5059" y="13194"/>
                  </a:cubicBezTo>
                  <a:cubicBezTo>
                    <a:pt x="5813" y="11406"/>
                    <a:pt x="6171" y="10438"/>
                    <a:pt x="6423" y="9730"/>
                  </a:cubicBezTo>
                  <a:cubicBezTo>
                    <a:pt x="6674" y="9023"/>
                    <a:pt x="6817" y="8576"/>
                    <a:pt x="6710" y="8688"/>
                  </a:cubicBezTo>
                  <a:cubicBezTo>
                    <a:pt x="6602" y="8799"/>
                    <a:pt x="6243" y="9470"/>
                    <a:pt x="6064" y="10028"/>
                  </a:cubicBezTo>
                  <a:cubicBezTo>
                    <a:pt x="5884" y="10587"/>
                    <a:pt x="5884" y="11034"/>
                    <a:pt x="5884" y="11444"/>
                  </a:cubicBezTo>
                  <a:cubicBezTo>
                    <a:pt x="5884" y="11853"/>
                    <a:pt x="5884" y="12226"/>
                    <a:pt x="6100" y="12412"/>
                  </a:cubicBezTo>
                  <a:cubicBezTo>
                    <a:pt x="6315" y="12598"/>
                    <a:pt x="6746" y="12598"/>
                    <a:pt x="7068" y="12449"/>
                  </a:cubicBezTo>
                  <a:cubicBezTo>
                    <a:pt x="7391" y="12300"/>
                    <a:pt x="7607" y="12002"/>
                    <a:pt x="7822" y="11704"/>
                  </a:cubicBezTo>
                  <a:cubicBezTo>
                    <a:pt x="8037" y="11406"/>
                    <a:pt x="8252" y="11108"/>
                    <a:pt x="8324" y="11220"/>
                  </a:cubicBezTo>
                  <a:cubicBezTo>
                    <a:pt x="8396" y="11332"/>
                    <a:pt x="8324" y="11853"/>
                    <a:pt x="8504" y="12188"/>
                  </a:cubicBezTo>
                  <a:cubicBezTo>
                    <a:pt x="8683" y="12524"/>
                    <a:pt x="9114" y="12673"/>
                    <a:pt x="9831" y="12561"/>
                  </a:cubicBezTo>
                  <a:cubicBezTo>
                    <a:pt x="10549" y="12449"/>
                    <a:pt x="11553" y="12077"/>
                    <a:pt x="12163" y="11742"/>
                  </a:cubicBezTo>
                  <a:cubicBezTo>
                    <a:pt x="12773" y="11406"/>
                    <a:pt x="12989" y="11108"/>
                    <a:pt x="13168" y="10773"/>
                  </a:cubicBezTo>
                  <a:cubicBezTo>
                    <a:pt x="13348" y="10438"/>
                    <a:pt x="13491" y="10066"/>
                    <a:pt x="13383" y="9842"/>
                  </a:cubicBezTo>
                  <a:cubicBezTo>
                    <a:pt x="13276" y="9619"/>
                    <a:pt x="12917" y="9544"/>
                    <a:pt x="12450" y="9768"/>
                  </a:cubicBezTo>
                  <a:cubicBezTo>
                    <a:pt x="11984" y="9991"/>
                    <a:pt x="11410" y="10513"/>
                    <a:pt x="11087" y="10959"/>
                  </a:cubicBezTo>
                  <a:cubicBezTo>
                    <a:pt x="10764" y="11406"/>
                    <a:pt x="10692" y="11779"/>
                    <a:pt x="10836" y="12002"/>
                  </a:cubicBezTo>
                  <a:cubicBezTo>
                    <a:pt x="10979" y="12226"/>
                    <a:pt x="11338" y="12300"/>
                    <a:pt x="11661" y="12226"/>
                  </a:cubicBezTo>
                  <a:cubicBezTo>
                    <a:pt x="11984" y="12151"/>
                    <a:pt x="12271" y="11928"/>
                    <a:pt x="12522" y="11667"/>
                  </a:cubicBezTo>
                  <a:cubicBezTo>
                    <a:pt x="12773" y="11406"/>
                    <a:pt x="12989" y="11108"/>
                    <a:pt x="13168" y="11183"/>
                  </a:cubicBezTo>
                  <a:cubicBezTo>
                    <a:pt x="13348" y="11257"/>
                    <a:pt x="13491" y="11704"/>
                    <a:pt x="13742" y="11890"/>
                  </a:cubicBezTo>
                  <a:cubicBezTo>
                    <a:pt x="13993" y="12077"/>
                    <a:pt x="14352" y="12002"/>
                    <a:pt x="14819" y="11295"/>
                  </a:cubicBezTo>
                  <a:cubicBezTo>
                    <a:pt x="15285" y="10587"/>
                    <a:pt x="15859" y="9246"/>
                    <a:pt x="16397" y="7422"/>
                  </a:cubicBezTo>
                  <a:cubicBezTo>
                    <a:pt x="16936" y="5597"/>
                    <a:pt x="17438" y="3288"/>
                    <a:pt x="17689" y="1910"/>
                  </a:cubicBezTo>
                  <a:cubicBezTo>
                    <a:pt x="17940" y="532"/>
                    <a:pt x="17940" y="85"/>
                    <a:pt x="17797" y="10"/>
                  </a:cubicBezTo>
                  <a:cubicBezTo>
                    <a:pt x="17653" y="-64"/>
                    <a:pt x="17366" y="234"/>
                    <a:pt x="17007" y="1277"/>
                  </a:cubicBezTo>
                  <a:cubicBezTo>
                    <a:pt x="16649" y="2319"/>
                    <a:pt x="16218" y="4107"/>
                    <a:pt x="15931" y="5932"/>
                  </a:cubicBezTo>
                  <a:cubicBezTo>
                    <a:pt x="15644" y="7757"/>
                    <a:pt x="15500" y="9619"/>
                    <a:pt x="15464" y="10810"/>
                  </a:cubicBezTo>
                  <a:cubicBezTo>
                    <a:pt x="15429" y="12002"/>
                    <a:pt x="15500" y="12524"/>
                    <a:pt x="15680" y="12896"/>
                  </a:cubicBezTo>
                  <a:cubicBezTo>
                    <a:pt x="15859" y="13268"/>
                    <a:pt x="16146" y="13492"/>
                    <a:pt x="16433" y="13417"/>
                  </a:cubicBezTo>
                  <a:cubicBezTo>
                    <a:pt x="16720" y="13343"/>
                    <a:pt x="17007" y="12970"/>
                    <a:pt x="16936" y="11890"/>
                  </a:cubicBezTo>
                  <a:cubicBezTo>
                    <a:pt x="16864" y="10810"/>
                    <a:pt x="16433" y="9023"/>
                    <a:pt x="16003" y="7906"/>
                  </a:cubicBezTo>
                  <a:cubicBezTo>
                    <a:pt x="15572" y="6788"/>
                    <a:pt x="15142" y="6342"/>
                    <a:pt x="14747" y="6044"/>
                  </a:cubicBezTo>
                  <a:cubicBezTo>
                    <a:pt x="14352" y="5746"/>
                    <a:pt x="13993" y="5597"/>
                    <a:pt x="13922" y="5708"/>
                  </a:cubicBezTo>
                  <a:cubicBezTo>
                    <a:pt x="13850" y="5820"/>
                    <a:pt x="14065" y="6193"/>
                    <a:pt x="14639" y="6453"/>
                  </a:cubicBezTo>
                  <a:cubicBezTo>
                    <a:pt x="15213" y="6714"/>
                    <a:pt x="16146" y="6863"/>
                    <a:pt x="16971" y="7086"/>
                  </a:cubicBezTo>
                  <a:cubicBezTo>
                    <a:pt x="17797" y="7310"/>
                    <a:pt x="18514" y="7608"/>
                    <a:pt x="18945" y="7943"/>
                  </a:cubicBezTo>
                  <a:cubicBezTo>
                    <a:pt x="19375" y="8278"/>
                    <a:pt x="19519" y="8650"/>
                    <a:pt x="19555" y="9060"/>
                  </a:cubicBezTo>
                  <a:cubicBezTo>
                    <a:pt x="19591" y="9470"/>
                    <a:pt x="19519" y="9917"/>
                    <a:pt x="19411" y="10364"/>
                  </a:cubicBezTo>
                  <a:cubicBezTo>
                    <a:pt x="19304" y="10810"/>
                    <a:pt x="19160" y="11257"/>
                    <a:pt x="19124" y="11257"/>
                  </a:cubicBezTo>
                  <a:cubicBezTo>
                    <a:pt x="19088" y="11257"/>
                    <a:pt x="19160" y="10810"/>
                    <a:pt x="19340" y="9991"/>
                  </a:cubicBezTo>
                  <a:cubicBezTo>
                    <a:pt x="19519" y="9172"/>
                    <a:pt x="19806" y="7980"/>
                    <a:pt x="20201" y="7124"/>
                  </a:cubicBezTo>
                  <a:cubicBezTo>
                    <a:pt x="20595" y="6267"/>
                    <a:pt x="21098" y="5746"/>
                    <a:pt x="21600" y="5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4855123" y="2289921"/>
              <a:ext cx="102446" cy="91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9" h="20713" fill="norm" stroke="1" extrusionOk="0">
                  <a:moveTo>
                    <a:pt x="15828" y="429"/>
                  </a:moveTo>
                  <a:cubicBezTo>
                    <a:pt x="13236" y="-51"/>
                    <a:pt x="10644" y="-531"/>
                    <a:pt x="7836" y="1389"/>
                  </a:cubicBezTo>
                  <a:cubicBezTo>
                    <a:pt x="5028" y="3309"/>
                    <a:pt x="2004" y="7629"/>
                    <a:pt x="708" y="10989"/>
                  </a:cubicBezTo>
                  <a:cubicBezTo>
                    <a:pt x="-588" y="14349"/>
                    <a:pt x="-156" y="16749"/>
                    <a:pt x="2436" y="18429"/>
                  </a:cubicBezTo>
                  <a:cubicBezTo>
                    <a:pt x="5028" y="20109"/>
                    <a:pt x="9780" y="21069"/>
                    <a:pt x="13236" y="20589"/>
                  </a:cubicBezTo>
                  <a:cubicBezTo>
                    <a:pt x="16692" y="20109"/>
                    <a:pt x="18852" y="18189"/>
                    <a:pt x="19932" y="16029"/>
                  </a:cubicBezTo>
                  <a:cubicBezTo>
                    <a:pt x="21012" y="13869"/>
                    <a:pt x="21012" y="11469"/>
                    <a:pt x="20796" y="9069"/>
                  </a:cubicBezTo>
                  <a:cubicBezTo>
                    <a:pt x="20580" y="6669"/>
                    <a:pt x="20148" y="4269"/>
                    <a:pt x="18420" y="3309"/>
                  </a:cubicBezTo>
                  <a:cubicBezTo>
                    <a:pt x="16692" y="2349"/>
                    <a:pt x="13668" y="2829"/>
                    <a:pt x="10644" y="3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4997085" y="2272327"/>
              <a:ext cx="94339" cy="121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0944" fill="norm" stroke="1" extrusionOk="0">
                  <a:moveTo>
                    <a:pt x="1233" y="1175"/>
                  </a:moveTo>
                  <a:cubicBezTo>
                    <a:pt x="2193" y="4836"/>
                    <a:pt x="3153" y="8497"/>
                    <a:pt x="2913" y="11975"/>
                  </a:cubicBezTo>
                  <a:cubicBezTo>
                    <a:pt x="2673" y="15452"/>
                    <a:pt x="1233" y="18747"/>
                    <a:pt x="513" y="19480"/>
                  </a:cubicBezTo>
                  <a:cubicBezTo>
                    <a:pt x="-207" y="20212"/>
                    <a:pt x="-207" y="18381"/>
                    <a:pt x="753" y="15452"/>
                  </a:cubicBezTo>
                  <a:cubicBezTo>
                    <a:pt x="1713" y="12524"/>
                    <a:pt x="3633" y="8497"/>
                    <a:pt x="5553" y="5751"/>
                  </a:cubicBezTo>
                  <a:cubicBezTo>
                    <a:pt x="7473" y="3005"/>
                    <a:pt x="9393" y="1541"/>
                    <a:pt x="11553" y="625"/>
                  </a:cubicBezTo>
                  <a:cubicBezTo>
                    <a:pt x="13713" y="-290"/>
                    <a:pt x="16113" y="-656"/>
                    <a:pt x="17793" y="2822"/>
                  </a:cubicBezTo>
                  <a:cubicBezTo>
                    <a:pt x="19473" y="6300"/>
                    <a:pt x="20433" y="13622"/>
                    <a:pt x="21393" y="209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5149008" y="2257862"/>
              <a:ext cx="47281" cy="192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3" h="21375" fill="norm" stroke="1" extrusionOk="0">
                  <a:moveTo>
                    <a:pt x="18715" y="6584"/>
                  </a:moveTo>
                  <a:cubicBezTo>
                    <a:pt x="18715" y="5410"/>
                    <a:pt x="18715" y="4236"/>
                    <a:pt x="18265" y="3062"/>
                  </a:cubicBezTo>
                  <a:cubicBezTo>
                    <a:pt x="17815" y="1888"/>
                    <a:pt x="16915" y="714"/>
                    <a:pt x="14215" y="245"/>
                  </a:cubicBezTo>
                  <a:cubicBezTo>
                    <a:pt x="11515" y="-225"/>
                    <a:pt x="7015" y="10"/>
                    <a:pt x="3865" y="714"/>
                  </a:cubicBezTo>
                  <a:cubicBezTo>
                    <a:pt x="715" y="1418"/>
                    <a:pt x="-1085" y="2592"/>
                    <a:pt x="715" y="4236"/>
                  </a:cubicBezTo>
                  <a:cubicBezTo>
                    <a:pt x="2515" y="5879"/>
                    <a:pt x="7915" y="7992"/>
                    <a:pt x="12415" y="9636"/>
                  </a:cubicBezTo>
                  <a:cubicBezTo>
                    <a:pt x="16915" y="11279"/>
                    <a:pt x="20515" y="12453"/>
                    <a:pt x="20065" y="14332"/>
                  </a:cubicBezTo>
                  <a:cubicBezTo>
                    <a:pt x="19615" y="16210"/>
                    <a:pt x="15115" y="18792"/>
                    <a:pt x="10615" y="21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5262873" y="2399764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1903723" y="3231614"/>
              <a:ext cx="266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57" y="17169"/>
                    <a:pt x="6514" y="12738"/>
                    <a:pt x="10114" y="9138"/>
                  </a:cubicBezTo>
                  <a:cubicBezTo>
                    <a:pt x="13714" y="5538"/>
                    <a:pt x="17657" y="27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2075173" y="3149064"/>
              <a:ext cx="254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086"/>
                    <a:pt x="7200" y="6171"/>
                    <a:pt x="10800" y="9771"/>
                  </a:cubicBezTo>
                  <a:cubicBezTo>
                    <a:pt x="14400" y="13371"/>
                    <a:pt x="18000" y="174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2871278" y="3066514"/>
              <a:ext cx="264346" cy="415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531" fill="norm" stroke="1" extrusionOk="0">
                  <a:moveTo>
                    <a:pt x="20380" y="0"/>
                  </a:moveTo>
                  <a:cubicBezTo>
                    <a:pt x="16266" y="1864"/>
                    <a:pt x="12152" y="3728"/>
                    <a:pt x="9152" y="5208"/>
                  </a:cubicBezTo>
                  <a:cubicBezTo>
                    <a:pt x="6152" y="6688"/>
                    <a:pt x="4266" y="7785"/>
                    <a:pt x="3238" y="8607"/>
                  </a:cubicBezTo>
                  <a:cubicBezTo>
                    <a:pt x="2209" y="9429"/>
                    <a:pt x="2038" y="9978"/>
                    <a:pt x="2209" y="10471"/>
                  </a:cubicBezTo>
                  <a:cubicBezTo>
                    <a:pt x="2380" y="10964"/>
                    <a:pt x="2895" y="11403"/>
                    <a:pt x="4523" y="11677"/>
                  </a:cubicBezTo>
                  <a:cubicBezTo>
                    <a:pt x="6152" y="11951"/>
                    <a:pt x="8895" y="12061"/>
                    <a:pt x="10780" y="12280"/>
                  </a:cubicBezTo>
                  <a:cubicBezTo>
                    <a:pt x="12666" y="12499"/>
                    <a:pt x="13695" y="12828"/>
                    <a:pt x="13952" y="13212"/>
                  </a:cubicBezTo>
                  <a:cubicBezTo>
                    <a:pt x="14209" y="13596"/>
                    <a:pt x="13695" y="14035"/>
                    <a:pt x="11980" y="14857"/>
                  </a:cubicBezTo>
                  <a:cubicBezTo>
                    <a:pt x="10266" y="15679"/>
                    <a:pt x="7352" y="16885"/>
                    <a:pt x="5295" y="17762"/>
                  </a:cubicBezTo>
                  <a:cubicBezTo>
                    <a:pt x="3238" y="18640"/>
                    <a:pt x="2038" y="19188"/>
                    <a:pt x="1180" y="19736"/>
                  </a:cubicBezTo>
                  <a:cubicBezTo>
                    <a:pt x="323" y="20284"/>
                    <a:pt x="-191" y="20832"/>
                    <a:pt x="66" y="21161"/>
                  </a:cubicBezTo>
                  <a:cubicBezTo>
                    <a:pt x="323" y="21490"/>
                    <a:pt x="1352" y="21600"/>
                    <a:pt x="4438" y="21490"/>
                  </a:cubicBezTo>
                  <a:cubicBezTo>
                    <a:pt x="7523" y="21381"/>
                    <a:pt x="12666" y="21052"/>
                    <a:pt x="15838" y="20778"/>
                  </a:cubicBezTo>
                  <a:cubicBezTo>
                    <a:pt x="19009" y="20504"/>
                    <a:pt x="20209" y="20284"/>
                    <a:pt x="21409" y="200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3347290" y="3155414"/>
              <a:ext cx="61384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21" y="3600"/>
                    <a:pt x="15641" y="7200"/>
                    <a:pt x="12290" y="10137"/>
                  </a:cubicBezTo>
                  <a:cubicBezTo>
                    <a:pt x="8938" y="13074"/>
                    <a:pt x="5214" y="15347"/>
                    <a:pt x="2979" y="17053"/>
                  </a:cubicBezTo>
                  <a:cubicBezTo>
                    <a:pt x="745" y="18758"/>
                    <a:pt x="0" y="19895"/>
                    <a:pt x="0" y="20558"/>
                  </a:cubicBezTo>
                  <a:cubicBezTo>
                    <a:pt x="0" y="21221"/>
                    <a:pt x="745" y="21411"/>
                    <a:pt x="14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3468717" y="3149064"/>
              <a:ext cx="9807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255"/>
                    <a:pt x="-1585" y="8509"/>
                    <a:pt x="575" y="12109"/>
                  </a:cubicBezTo>
                  <a:cubicBezTo>
                    <a:pt x="2735" y="15709"/>
                    <a:pt x="11375" y="18655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3307073" y="3187164"/>
              <a:ext cx="254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20" y="14400"/>
                    <a:pt x="12240" y="7200"/>
                    <a:pt x="15840" y="3600"/>
                  </a:cubicBezTo>
                  <a:cubicBezTo>
                    <a:pt x="19440" y="0"/>
                    <a:pt x="205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3630923" y="3415764"/>
              <a:ext cx="1" cy="1016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3632660" y="3285771"/>
              <a:ext cx="67170" cy="35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1" h="20006" fill="norm" stroke="1" extrusionOk="0">
                  <a:moveTo>
                    <a:pt x="9281" y="1697"/>
                  </a:moveTo>
                  <a:cubicBezTo>
                    <a:pt x="6008" y="497"/>
                    <a:pt x="2736" y="-703"/>
                    <a:pt x="1099" y="1697"/>
                  </a:cubicBezTo>
                  <a:cubicBezTo>
                    <a:pt x="-537" y="4097"/>
                    <a:pt x="-537" y="10097"/>
                    <a:pt x="2408" y="14297"/>
                  </a:cubicBezTo>
                  <a:cubicBezTo>
                    <a:pt x="5354" y="18497"/>
                    <a:pt x="11245" y="20897"/>
                    <a:pt x="15172" y="19697"/>
                  </a:cubicBezTo>
                  <a:cubicBezTo>
                    <a:pt x="19099" y="18497"/>
                    <a:pt x="21063" y="13697"/>
                    <a:pt x="20736" y="9497"/>
                  </a:cubicBezTo>
                  <a:cubicBezTo>
                    <a:pt x="20408" y="5297"/>
                    <a:pt x="17790" y="1697"/>
                    <a:pt x="14845" y="497"/>
                  </a:cubicBezTo>
                  <a:cubicBezTo>
                    <a:pt x="11899" y="-703"/>
                    <a:pt x="8627" y="497"/>
                    <a:pt x="5354" y="16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2963610" y="3606264"/>
              <a:ext cx="19614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1543"/>
                    <a:pt x="2735" y="3086"/>
                    <a:pt x="575" y="6686"/>
                  </a:cubicBezTo>
                  <a:cubicBezTo>
                    <a:pt x="-1585" y="10286"/>
                    <a:pt x="2735" y="15943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2968261" y="3553469"/>
              <a:ext cx="34013" cy="46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0607" fill="norm" stroke="1" extrusionOk="0">
                  <a:moveTo>
                    <a:pt x="1358" y="20607"/>
                  </a:moveTo>
                  <a:cubicBezTo>
                    <a:pt x="88" y="13094"/>
                    <a:pt x="-1183" y="5581"/>
                    <a:pt x="1993" y="2294"/>
                  </a:cubicBezTo>
                  <a:cubicBezTo>
                    <a:pt x="5170" y="-993"/>
                    <a:pt x="12793" y="-54"/>
                    <a:pt x="20417" y="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3084823" y="3593564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3065773" y="3676114"/>
              <a:ext cx="50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3179549" y="3549114"/>
              <a:ext cx="113828" cy="115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432" fill="norm" stroke="1" extrusionOk="0">
                  <a:moveTo>
                    <a:pt x="11880" y="4713"/>
                  </a:moveTo>
                  <a:cubicBezTo>
                    <a:pt x="8345" y="7069"/>
                    <a:pt x="4810" y="9425"/>
                    <a:pt x="2650" y="11782"/>
                  </a:cubicBezTo>
                  <a:cubicBezTo>
                    <a:pt x="490" y="14138"/>
                    <a:pt x="-295" y="16495"/>
                    <a:pt x="98" y="18262"/>
                  </a:cubicBezTo>
                  <a:cubicBezTo>
                    <a:pt x="490" y="20029"/>
                    <a:pt x="2061" y="21207"/>
                    <a:pt x="4810" y="21404"/>
                  </a:cubicBezTo>
                  <a:cubicBezTo>
                    <a:pt x="7560" y="21600"/>
                    <a:pt x="11487" y="20815"/>
                    <a:pt x="14825" y="18065"/>
                  </a:cubicBezTo>
                  <a:cubicBezTo>
                    <a:pt x="18163" y="15316"/>
                    <a:pt x="20912" y="10604"/>
                    <a:pt x="21109" y="7462"/>
                  </a:cubicBezTo>
                  <a:cubicBezTo>
                    <a:pt x="21305" y="4320"/>
                    <a:pt x="18949" y="2749"/>
                    <a:pt x="15021" y="1767"/>
                  </a:cubicBezTo>
                  <a:cubicBezTo>
                    <a:pt x="11094" y="785"/>
                    <a:pt x="5596" y="393"/>
                    <a:pt x="9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2938773" y="2831564"/>
              <a:ext cx="254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5760"/>
                    <a:pt x="10800" y="11520"/>
                    <a:pt x="13500" y="14914"/>
                  </a:cubicBezTo>
                  <a:cubicBezTo>
                    <a:pt x="16200" y="18309"/>
                    <a:pt x="16200" y="19337"/>
                    <a:pt x="17100" y="20057"/>
                  </a:cubicBezTo>
                  <a:cubicBezTo>
                    <a:pt x="18000" y="20777"/>
                    <a:pt x="19800" y="2118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2943437" y="2914114"/>
              <a:ext cx="154087" cy="138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395" fill="norm" stroke="1" extrusionOk="0">
                  <a:moveTo>
                    <a:pt x="8990" y="0"/>
                  </a:moveTo>
                  <a:cubicBezTo>
                    <a:pt x="6071" y="5564"/>
                    <a:pt x="3152" y="11127"/>
                    <a:pt x="1546" y="14727"/>
                  </a:cubicBezTo>
                  <a:cubicBezTo>
                    <a:pt x="-59" y="18327"/>
                    <a:pt x="-351" y="19964"/>
                    <a:pt x="379" y="20782"/>
                  </a:cubicBezTo>
                  <a:cubicBezTo>
                    <a:pt x="1108" y="21600"/>
                    <a:pt x="2860" y="21600"/>
                    <a:pt x="6508" y="20782"/>
                  </a:cubicBezTo>
                  <a:cubicBezTo>
                    <a:pt x="10157" y="19964"/>
                    <a:pt x="15703" y="18327"/>
                    <a:pt x="21249" y="166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3897623" y="3326864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3929373" y="3422114"/>
              <a:ext cx="107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4231496" y="3250664"/>
              <a:ext cx="21728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5236"/>
                    <a:pt x="-1443" y="10473"/>
                    <a:pt x="1502" y="14073"/>
                  </a:cubicBezTo>
                  <a:cubicBezTo>
                    <a:pt x="4448" y="17673"/>
                    <a:pt x="12302" y="19636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5669273" y="2333003"/>
              <a:ext cx="158930" cy="1127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581" fill="norm" stroke="1" extrusionOk="0">
                  <a:moveTo>
                    <a:pt x="0" y="1035"/>
                  </a:moveTo>
                  <a:cubicBezTo>
                    <a:pt x="0" y="832"/>
                    <a:pt x="0" y="629"/>
                    <a:pt x="853" y="427"/>
                  </a:cubicBezTo>
                  <a:cubicBezTo>
                    <a:pt x="1705" y="224"/>
                    <a:pt x="3411" y="22"/>
                    <a:pt x="5968" y="1"/>
                  </a:cubicBezTo>
                  <a:cubicBezTo>
                    <a:pt x="8526" y="-19"/>
                    <a:pt x="11937" y="143"/>
                    <a:pt x="15063" y="731"/>
                  </a:cubicBezTo>
                  <a:cubicBezTo>
                    <a:pt x="18189" y="1318"/>
                    <a:pt x="21032" y="2331"/>
                    <a:pt x="21316" y="3405"/>
                  </a:cubicBezTo>
                  <a:cubicBezTo>
                    <a:pt x="21600" y="4479"/>
                    <a:pt x="19326" y="5614"/>
                    <a:pt x="16200" y="6850"/>
                  </a:cubicBezTo>
                  <a:cubicBezTo>
                    <a:pt x="13074" y="8086"/>
                    <a:pt x="9095" y="9423"/>
                    <a:pt x="7247" y="10497"/>
                  </a:cubicBezTo>
                  <a:cubicBezTo>
                    <a:pt x="5400" y="11571"/>
                    <a:pt x="5684" y="12382"/>
                    <a:pt x="7816" y="13192"/>
                  </a:cubicBezTo>
                  <a:cubicBezTo>
                    <a:pt x="9947" y="14003"/>
                    <a:pt x="13926" y="14813"/>
                    <a:pt x="16058" y="15725"/>
                  </a:cubicBezTo>
                  <a:cubicBezTo>
                    <a:pt x="18189" y="16637"/>
                    <a:pt x="18474" y="17650"/>
                    <a:pt x="17195" y="18542"/>
                  </a:cubicBezTo>
                  <a:cubicBezTo>
                    <a:pt x="15916" y="19433"/>
                    <a:pt x="13074" y="20203"/>
                    <a:pt x="10089" y="20689"/>
                  </a:cubicBezTo>
                  <a:cubicBezTo>
                    <a:pt x="7105" y="21176"/>
                    <a:pt x="3979" y="21378"/>
                    <a:pt x="853" y="21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6416891" y="2497673"/>
              <a:ext cx="93028" cy="346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8" h="21436" fill="norm" stroke="1" extrusionOk="0">
                  <a:moveTo>
                    <a:pt x="19668" y="2978"/>
                  </a:moveTo>
                  <a:cubicBezTo>
                    <a:pt x="20127" y="1931"/>
                    <a:pt x="20587" y="883"/>
                    <a:pt x="19668" y="360"/>
                  </a:cubicBezTo>
                  <a:cubicBezTo>
                    <a:pt x="18749" y="-164"/>
                    <a:pt x="16451" y="-164"/>
                    <a:pt x="13693" y="687"/>
                  </a:cubicBezTo>
                  <a:cubicBezTo>
                    <a:pt x="10936" y="1538"/>
                    <a:pt x="7719" y="3240"/>
                    <a:pt x="4732" y="6054"/>
                  </a:cubicBezTo>
                  <a:cubicBezTo>
                    <a:pt x="1744" y="8869"/>
                    <a:pt x="-1013" y="12796"/>
                    <a:pt x="366" y="15545"/>
                  </a:cubicBezTo>
                  <a:cubicBezTo>
                    <a:pt x="1744" y="18294"/>
                    <a:pt x="7259" y="19865"/>
                    <a:pt x="12774" y="21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6615423" y="2545814"/>
              <a:ext cx="127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1714"/>
                    <a:pt x="0" y="3429"/>
                    <a:pt x="0" y="7029"/>
                  </a:cubicBezTo>
                  <a:cubicBezTo>
                    <a:pt x="0" y="10629"/>
                    <a:pt x="10800" y="161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6601277" y="2622014"/>
              <a:ext cx="109397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600" fill="norm" stroke="1" extrusionOk="0">
                  <a:moveTo>
                    <a:pt x="19840" y="0"/>
                  </a:moveTo>
                  <a:cubicBezTo>
                    <a:pt x="15357" y="3200"/>
                    <a:pt x="10874" y="6400"/>
                    <a:pt x="7410" y="8800"/>
                  </a:cubicBezTo>
                  <a:cubicBezTo>
                    <a:pt x="3946" y="11200"/>
                    <a:pt x="1501" y="12800"/>
                    <a:pt x="482" y="14267"/>
                  </a:cubicBezTo>
                  <a:cubicBezTo>
                    <a:pt x="-537" y="15733"/>
                    <a:pt x="-129" y="17067"/>
                    <a:pt x="3538" y="18267"/>
                  </a:cubicBezTo>
                  <a:cubicBezTo>
                    <a:pt x="7206" y="19467"/>
                    <a:pt x="14135" y="20533"/>
                    <a:pt x="2106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6799573" y="2691864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6879196" y="2634714"/>
              <a:ext cx="28328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1600" fill="norm" stroke="1" extrusionOk="0">
                  <a:moveTo>
                    <a:pt x="20648" y="0"/>
                  </a:moveTo>
                  <a:cubicBezTo>
                    <a:pt x="14477" y="900"/>
                    <a:pt x="8305" y="1800"/>
                    <a:pt x="4448" y="4050"/>
                  </a:cubicBezTo>
                  <a:cubicBezTo>
                    <a:pt x="591" y="6300"/>
                    <a:pt x="-952" y="9900"/>
                    <a:pt x="591" y="13050"/>
                  </a:cubicBezTo>
                  <a:cubicBezTo>
                    <a:pt x="2134" y="16200"/>
                    <a:pt x="6762" y="18900"/>
                    <a:pt x="113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6964673" y="2672814"/>
              <a:ext cx="190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7101108" y="2512645"/>
              <a:ext cx="104770" cy="350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0" h="21428" fill="norm" stroke="1" extrusionOk="0">
                  <a:moveTo>
                    <a:pt x="3133" y="2027"/>
                  </a:moveTo>
                  <a:cubicBezTo>
                    <a:pt x="1472" y="1251"/>
                    <a:pt x="-190" y="475"/>
                    <a:pt x="18" y="151"/>
                  </a:cubicBezTo>
                  <a:cubicBezTo>
                    <a:pt x="225" y="-172"/>
                    <a:pt x="2302" y="-43"/>
                    <a:pt x="6248" y="1186"/>
                  </a:cubicBezTo>
                  <a:cubicBezTo>
                    <a:pt x="10195" y="2415"/>
                    <a:pt x="16010" y="4743"/>
                    <a:pt x="18710" y="7200"/>
                  </a:cubicBezTo>
                  <a:cubicBezTo>
                    <a:pt x="21410" y="9658"/>
                    <a:pt x="20995" y="12245"/>
                    <a:pt x="18502" y="14638"/>
                  </a:cubicBezTo>
                  <a:cubicBezTo>
                    <a:pt x="16010" y="17030"/>
                    <a:pt x="11441" y="19229"/>
                    <a:pt x="6872" y="21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6964673" y="2622014"/>
              <a:ext cx="317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5959"/>
                    <a:pt x="8640" y="11917"/>
                    <a:pt x="12240" y="15517"/>
                  </a:cubicBezTo>
                  <a:cubicBezTo>
                    <a:pt x="15840" y="19117"/>
                    <a:pt x="18720" y="203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7654836" y="2595417"/>
              <a:ext cx="128988" cy="198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7" h="21274" fill="norm" stroke="1" extrusionOk="0">
                  <a:moveTo>
                    <a:pt x="1329" y="6950"/>
                  </a:moveTo>
                  <a:cubicBezTo>
                    <a:pt x="5379" y="6268"/>
                    <a:pt x="9429" y="5586"/>
                    <a:pt x="12298" y="5017"/>
                  </a:cubicBezTo>
                  <a:cubicBezTo>
                    <a:pt x="15167" y="4449"/>
                    <a:pt x="16854" y="3994"/>
                    <a:pt x="18036" y="3198"/>
                  </a:cubicBezTo>
                  <a:cubicBezTo>
                    <a:pt x="19217" y="2402"/>
                    <a:pt x="19892" y="1266"/>
                    <a:pt x="18711" y="583"/>
                  </a:cubicBezTo>
                  <a:cubicBezTo>
                    <a:pt x="17530" y="-99"/>
                    <a:pt x="14492" y="-326"/>
                    <a:pt x="11117" y="697"/>
                  </a:cubicBezTo>
                  <a:cubicBezTo>
                    <a:pt x="7742" y="1720"/>
                    <a:pt x="4029" y="3994"/>
                    <a:pt x="1836" y="6722"/>
                  </a:cubicBezTo>
                  <a:cubicBezTo>
                    <a:pt x="-358" y="9451"/>
                    <a:pt x="-1033" y="12634"/>
                    <a:pt x="2342" y="15135"/>
                  </a:cubicBezTo>
                  <a:cubicBezTo>
                    <a:pt x="5717" y="17636"/>
                    <a:pt x="13142" y="19455"/>
                    <a:pt x="20567" y="21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7842478" y="2624030"/>
              <a:ext cx="188996" cy="348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415" fill="norm" stroke="1" extrusionOk="0">
                  <a:moveTo>
                    <a:pt x="14785" y="1828"/>
                  </a:moveTo>
                  <a:cubicBezTo>
                    <a:pt x="13836" y="1177"/>
                    <a:pt x="12886" y="527"/>
                    <a:pt x="11225" y="201"/>
                  </a:cubicBezTo>
                  <a:cubicBezTo>
                    <a:pt x="9563" y="-124"/>
                    <a:pt x="7190" y="-124"/>
                    <a:pt x="5053" y="722"/>
                  </a:cubicBezTo>
                  <a:cubicBezTo>
                    <a:pt x="2917" y="1568"/>
                    <a:pt x="1018" y="3259"/>
                    <a:pt x="306" y="4495"/>
                  </a:cubicBezTo>
                  <a:cubicBezTo>
                    <a:pt x="-406" y="5731"/>
                    <a:pt x="69" y="6512"/>
                    <a:pt x="2324" y="6707"/>
                  </a:cubicBezTo>
                  <a:cubicBezTo>
                    <a:pt x="4579" y="6903"/>
                    <a:pt x="8614" y="6512"/>
                    <a:pt x="10987" y="6057"/>
                  </a:cubicBezTo>
                  <a:cubicBezTo>
                    <a:pt x="13361" y="5601"/>
                    <a:pt x="14073" y="5081"/>
                    <a:pt x="14073" y="5211"/>
                  </a:cubicBezTo>
                  <a:cubicBezTo>
                    <a:pt x="14073" y="5341"/>
                    <a:pt x="13361" y="6122"/>
                    <a:pt x="12056" y="8334"/>
                  </a:cubicBezTo>
                  <a:cubicBezTo>
                    <a:pt x="10750" y="10546"/>
                    <a:pt x="8851" y="14189"/>
                    <a:pt x="7783" y="16336"/>
                  </a:cubicBezTo>
                  <a:cubicBezTo>
                    <a:pt x="6715" y="18483"/>
                    <a:pt x="6478" y="19134"/>
                    <a:pt x="6240" y="19849"/>
                  </a:cubicBezTo>
                  <a:cubicBezTo>
                    <a:pt x="6003" y="20565"/>
                    <a:pt x="5765" y="21346"/>
                    <a:pt x="6003" y="21411"/>
                  </a:cubicBezTo>
                  <a:cubicBezTo>
                    <a:pt x="6240" y="21476"/>
                    <a:pt x="6952" y="20825"/>
                    <a:pt x="9563" y="18939"/>
                  </a:cubicBezTo>
                  <a:cubicBezTo>
                    <a:pt x="12174" y="17052"/>
                    <a:pt x="16684" y="13929"/>
                    <a:pt x="21194" y="108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8019199" y="2501364"/>
              <a:ext cx="88475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159" fill="norm" stroke="1" extrusionOk="0">
                  <a:moveTo>
                    <a:pt x="1440" y="0"/>
                  </a:moveTo>
                  <a:cubicBezTo>
                    <a:pt x="926" y="2204"/>
                    <a:pt x="411" y="4408"/>
                    <a:pt x="154" y="6612"/>
                  </a:cubicBezTo>
                  <a:cubicBezTo>
                    <a:pt x="-103" y="8816"/>
                    <a:pt x="-103" y="11020"/>
                    <a:pt x="668" y="11241"/>
                  </a:cubicBezTo>
                  <a:cubicBezTo>
                    <a:pt x="1440" y="11461"/>
                    <a:pt x="2983" y="9698"/>
                    <a:pt x="4268" y="7273"/>
                  </a:cubicBezTo>
                  <a:cubicBezTo>
                    <a:pt x="5554" y="4849"/>
                    <a:pt x="6583" y="1763"/>
                    <a:pt x="8383" y="661"/>
                  </a:cubicBezTo>
                  <a:cubicBezTo>
                    <a:pt x="10183" y="-441"/>
                    <a:pt x="12754" y="441"/>
                    <a:pt x="15068" y="4188"/>
                  </a:cubicBezTo>
                  <a:cubicBezTo>
                    <a:pt x="17383" y="7935"/>
                    <a:pt x="19440" y="14547"/>
                    <a:pt x="21497" y="21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8158473" y="2603973"/>
              <a:ext cx="69851" cy="183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21600" y="2116"/>
                  </a:moveTo>
                  <a:cubicBezTo>
                    <a:pt x="18982" y="1372"/>
                    <a:pt x="16364" y="627"/>
                    <a:pt x="13091" y="254"/>
                  </a:cubicBezTo>
                  <a:cubicBezTo>
                    <a:pt x="9818" y="-118"/>
                    <a:pt x="5891" y="-118"/>
                    <a:pt x="3600" y="503"/>
                  </a:cubicBezTo>
                  <a:cubicBezTo>
                    <a:pt x="1309" y="1123"/>
                    <a:pt x="655" y="2365"/>
                    <a:pt x="3273" y="4848"/>
                  </a:cubicBezTo>
                  <a:cubicBezTo>
                    <a:pt x="5891" y="7330"/>
                    <a:pt x="11782" y="11054"/>
                    <a:pt x="15382" y="13661"/>
                  </a:cubicBezTo>
                  <a:cubicBezTo>
                    <a:pt x="18982" y="16268"/>
                    <a:pt x="20291" y="17758"/>
                    <a:pt x="19309" y="18875"/>
                  </a:cubicBezTo>
                  <a:cubicBezTo>
                    <a:pt x="18327" y="19992"/>
                    <a:pt x="15055" y="20737"/>
                    <a:pt x="11455" y="21110"/>
                  </a:cubicBezTo>
                  <a:cubicBezTo>
                    <a:pt x="7855" y="21482"/>
                    <a:pt x="3927" y="21482"/>
                    <a:pt x="0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8901423" y="2672814"/>
              <a:ext cx="6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8884683" y="2581798"/>
              <a:ext cx="29441" cy="84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9" h="21600" fill="norm" stroke="1" extrusionOk="0">
                  <a:moveTo>
                    <a:pt x="7069" y="21600"/>
                  </a:moveTo>
                  <a:cubicBezTo>
                    <a:pt x="7069" y="16200"/>
                    <a:pt x="7069" y="10800"/>
                    <a:pt x="4909" y="6750"/>
                  </a:cubicBezTo>
                  <a:cubicBezTo>
                    <a:pt x="2749" y="2700"/>
                    <a:pt x="-1571" y="0"/>
                    <a:pt x="589" y="0"/>
                  </a:cubicBezTo>
                  <a:cubicBezTo>
                    <a:pt x="2749" y="0"/>
                    <a:pt x="11389" y="2700"/>
                    <a:pt x="20029" y="5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8980510" y="2631903"/>
              <a:ext cx="105064" cy="167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0896" fill="norm" stroke="1" extrusionOk="0">
                  <a:moveTo>
                    <a:pt x="2003" y="1930"/>
                  </a:moveTo>
                  <a:cubicBezTo>
                    <a:pt x="1139" y="6145"/>
                    <a:pt x="275" y="10359"/>
                    <a:pt x="59" y="13125"/>
                  </a:cubicBezTo>
                  <a:cubicBezTo>
                    <a:pt x="-157" y="15891"/>
                    <a:pt x="275" y="17208"/>
                    <a:pt x="491" y="17076"/>
                  </a:cubicBezTo>
                  <a:cubicBezTo>
                    <a:pt x="707" y="16945"/>
                    <a:pt x="707" y="15364"/>
                    <a:pt x="707" y="13125"/>
                  </a:cubicBezTo>
                  <a:cubicBezTo>
                    <a:pt x="707" y="10886"/>
                    <a:pt x="707" y="7989"/>
                    <a:pt x="923" y="5750"/>
                  </a:cubicBezTo>
                  <a:cubicBezTo>
                    <a:pt x="1139" y="3511"/>
                    <a:pt x="1571" y="1930"/>
                    <a:pt x="2867" y="876"/>
                  </a:cubicBezTo>
                  <a:cubicBezTo>
                    <a:pt x="4163" y="-177"/>
                    <a:pt x="6323" y="-704"/>
                    <a:pt x="9347" y="1798"/>
                  </a:cubicBezTo>
                  <a:cubicBezTo>
                    <a:pt x="12371" y="4301"/>
                    <a:pt x="16259" y="9833"/>
                    <a:pt x="18419" y="13520"/>
                  </a:cubicBezTo>
                  <a:cubicBezTo>
                    <a:pt x="20579" y="17208"/>
                    <a:pt x="21011" y="19052"/>
                    <a:pt x="21443" y="208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9331504" y="2512854"/>
              <a:ext cx="160470" cy="312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393" fill="norm" stroke="1" extrusionOk="0">
                  <a:moveTo>
                    <a:pt x="21267" y="3997"/>
                  </a:moveTo>
                  <a:cubicBezTo>
                    <a:pt x="19023" y="2692"/>
                    <a:pt x="16779" y="1388"/>
                    <a:pt x="14815" y="663"/>
                  </a:cubicBezTo>
                  <a:cubicBezTo>
                    <a:pt x="12851" y="-62"/>
                    <a:pt x="11168" y="-207"/>
                    <a:pt x="9485" y="300"/>
                  </a:cubicBezTo>
                  <a:cubicBezTo>
                    <a:pt x="7802" y="808"/>
                    <a:pt x="6119" y="1967"/>
                    <a:pt x="4296" y="4287"/>
                  </a:cubicBezTo>
                  <a:cubicBezTo>
                    <a:pt x="2472" y="6606"/>
                    <a:pt x="509" y="10086"/>
                    <a:pt x="88" y="13057"/>
                  </a:cubicBezTo>
                  <a:cubicBezTo>
                    <a:pt x="-333" y="16029"/>
                    <a:pt x="789" y="18494"/>
                    <a:pt x="2893" y="19798"/>
                  </a:cubicBezTo>
                  <a:cubicBezTo>
                    <a:pt x="4997" y="21103"/>
                    <a:pt x="8083" y="21248"/>
                    <a:pt x="11168" y="2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9538540" y="2564864"/>
              <a:ext cx="35984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47" y="502"/>
                    <a:pt x="8894" y="1005"/>
                    <a:pt x="5082" y="2177"/>
                  </a:cubicBezTo>
                  <a:cubicBezTo>
                    <a:pt x="1271" y="3349"/>
                    <a:pt x="0" y="5191"/>
                    <a:pt x="0" y="8540"/>
                  </a:cubicBezTo>
                  <a:cubicBezTo>
                    <a:pt x="0" y="11888"/>
                    <a:pt x="1271" y="16744"/>
                    <a:pt x="25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9544301" y="2596614"/>
              <a:ext cx="119123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600" fill="norm" stroke="1" extrusionOk="0">
                  <a:moveTo>
                    <a:pt x="20959" y="0"/>
                  </a:moveTo>
                  <a:cubicBezTo>
                    <a:pt x="14256" y="3600"/>
                    <a:pt x="7552" y="7200"/>
                    <a:pt x="3828" y="9771"/>
                  </a:cubicBezTo>
                  <a:cubicBezTo>
                    <a:pt x="104" y="12343"/>
                    <a:pt x="-641" y="13886"/>
                    <a:pt x="476" y="15686"/>
                  </a:cubicBezTo>
                  <a:cubicBezTo>
                    <a:pt x="1593" y="17486"/>
                    <a:pt x="4573" y="19543"/>
                    <a:pt x="7552" y="20571"/>
                  </a:cubicBezTo>
                  <a:cubicBezTo>
                    <a:pt x="10531" y="21600"/>
                    <a:pt x="13511" y="21600"/>
                    <a:pt x="164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9752323" y="2666464"/>
              <a:ext cx="152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9803123" y="2596614"/>
              <a:ext cx="317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5100"/>
                    <a:pt x="2880" y="10200"/>
                    <a:pt x="6480" y="13800"/>
                  </a:cubicBezTo>
                  <a:cubicBezTo>
                    <a:pt x="10080" y="17400"/>
                    <a:pt x="15840" y="195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9952067" y="2539464"/>
              <a:ext cx="9807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3491"/>
                    <a:pt x="2735" y="6982"/>
                    <a:pt x="575" y="10582"/>
                  </a:cubicBezTo>
                  <a:cubicBezTo>
                    <a:pt x="-1585" y="14182"/>
                    <a:pt x="2735" y="17891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9999973" y="2468241"/>
              <a:ext cx="110301" cy="306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400" fill="norm" stroke="1" extrusionOk="0">
                  <a:moveTo>
                    <a:pt x="0" y="96"/>
                  </a:moveTo>
                  <a:cubicBezTo>
                    <a:pt x="2038" y="-52"/>
                    <a:pt x="4075" y="-200"/>
                    <a:pt x="7540" y="1058"/>
                  </a:cubicBezTo>
                  <a:cubicBezTo>
                    <a:pt x="11004" y="2315"/>
                    <a:pt x="15894" y="4978"/>
                    <a:pt x="18543" y="8307"/>
                  </a:cubicBezTo>
                  <a:cubicBezTo>
                    <a:pt x="21192" y="11636"/>
                    <a:pt x="21600" y="15630"/>
                    <a:pt x="20989" y="17923"/>
                  </a:cubicBezTo>
                  <a:cubicBezTo>
                    <a:pt x="20377" y="20216"/>
                    <a:pt x="18747" y="20808"/>
                    <a:pt x="17117" y="21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10426065" y="2584400"/>
              <a:ext cx="259709" cy="196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0914" fill="norm" stroke="1" extrusionOk="0">
                  <a:moveTo>
                    <a:pt x="2054" y="1973"/>
                  </a:moveTo>
                  <a:cubicBezTo>
                    <a:pt x="1703" y="848"/>
                    <a:pt x="1352" y="-277"/>
                    <a:pt x="1001" y="61"/>
                  </a:cubicBezTo>
                  <a:cubicBezTo>
                    <a:pt x="649" y="398"/>
                    <a:pt x="298" y="2198"/>
                    <a:pt x="123" y="5461"/>
                  </a:cubicBezTo>
                  <a:cubicBezTo>
                    <a:pt x="-53" y="8723"/>
                    <a:pt x="-53" y="13448"/>
                    <a:pt x="210" y="16260"/>
                  </a:cubicBezTo>
                  <a:cubicBezTo>
                    <a:pt x="474" y="19073"/>
                    <a:pt x="1001" y="19973"/>
                    <a:pt x="1703" y="20536"/>
                  </a:cubicBezTo>
                  <a:cubicBezTo>
                    <a:pt x="2406" y="21098"/>
                    <a:pt x="3284" y="21323"/>
                    <a:pt x="4425" y="19073"/>
                  </a:cubicBezTo>
                  <a:cubicBezTo>
                    <a:pt x="5567" y="16823"/>
                    <a:pt x="6971" y="12098"/>
                    <a:pt x="7674" y="9848"/>
                  </a:cubicBezTo>
                  <a:cubicBezTo>
                    <a:pt x="8376" y="7598"/>
                    <a:pt x="8376" y="7823"/>
                    <a:pt x="8552" y="8498"/>
                  </a:cubicBezTo>
                  <a:cubicBezTo>
                    <a:pt x="8727" y="9173"/>
                    <a:pt x="9079" y="10298"/>
                    <a:pt x="9693" y="11086"/>
                  </a:cubicBezTo>
                  <a:cubicBezTo>
                    <a:pt x="10308" y="11873"/>
                    <a:pt x="11186" y="12323"/>
                    <a:pt x="11976" y="12098"/>
                  </a:cubicBezTo>
                  <a:cubicBezTo>
                    <a:pt x="12767" y="11873"/>
                    <a:pt x="13469" y="10973"/>
                    <a:pt x="14084" y="10073"/>
                  </a:cubicBezTo>
                  <a:cubicBezTo>
                    <a:pt x="14698" y="9173"/>
                    <a:pt x="15225" y="8273"/>
                    <a:pt x="15313" y="8948"/>
                  </a:cubicBezTo>
                  <a:cubicBezTo>
                    <a:pt x="15401" y="9623"/>
                    <a:pt x="15049" y="11873"/>
                    <a:pt x="15049" y="12098"/>
                  </a:cubicBezTo>
                  <a:cubicBezTo>
                    <a:pt x="15049" y="12323"/>
                    <a:pt x="15401" y="10523"/>
                    <a:pt x="15752" y="8948"/>
                  </a:cubicBezTo>
                  <a:cubicBezTo>
                    <a:pt x="16103" y="7373"/>
                    <a:pt x="16454" y="6023"/>
                    <a:pt x="17069" y="4786"/>
                  </a:cubicBezTo>
                  <a:cubicBezTo>
                    <a:pt x="17684" y="3548"/>
                    <a:pt x="18562" y="2423"/>
                    <a:pt x="19264" y="2536"/>
                  </a:cubicBezTo>
                  <a:cubicBezTo>
                    <a:pt x="19967" y="2648"/>
                    <a:pt x="20493" y="3998"/>
                    <a:pt x="20845" y="7148"/>
                  </a:cubicBezTo>
                  <a:cubicBezTo>
                    <a:pt x="21196" y="10298"/>
                    <a:pt x="21371" y="15248"/>
                    <a:pt x="21547" y="201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10728761" y="2425164"/>
              <a:ext cx="134813" cy="336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482" fill="norm" stroke="1" extrusionOk="0">
                  <a:moveTo>
                    <a:pt x="6211" y="0"/>
                  </a:moveTo>
                  <a:cubicBezTo>
                    <a:pt x="6543" y="4995"/>
                    <a:pt x="6876" y="9990"/>
                    <a:pt x="6543" y="13230"/>
                  </a:cubicBezTo>
                  <a:cubicBezTo>
                    <a:pt x="6211" y="16470"/>
                    <a:pt x="5214" y="17955"/>
                    <a:pt x="4051" y="19170"/>
                  </a:cubicBezTo>
                  <a:cubicBezTo>
                    <a:pt x="2888" y="20385"/>
                    <a:pt x="1559" y="21330"/>
                    <a:pt x="728" y="21465"/>
                  </a:cubicBezTo>
                  <a:cubicBezTo>
                    <a:pt x="-103" y="21600"/>
                    <a:pt x="-435" y="20925"/>
                    <a:pt x="894" y="18967"/>
                  </a:cubicBezTo>
                  <a:cubicBezTo>
                    <a:pt x="2223" y="17010"/>
                    <a:pt x="5214" y="13770"/>
                    <a:pt x="7374" y="11880"/>
                  </a:cubicBezTo>
                  <a:cubicBezTo>
                    <a:pt x="9534" y="9990"/>
                    <a:pt x="10863" y="9450"/>
                    <a:pt x="12193" y="8978"/>
                  </a:cubicBezTo>
                  <a:cubicBezTo>
                    <a:pt x="13522" y="8505"/>
                    <a:pt x="14851" y="8100"/>
                    <a:pt x="16180" y="8100"/>
                  </a:cubicBezTo>
                  <a:cubicBezTo>
                    <a:pt x="17510" y="8100"/>
                    <a:pt x="18839" y="8505"/>
                    <a:pt x="19171" y="9045"/>
                  </a:cubicBezTo>
                  <a:cubicBezTo>
                    <a:pt x="19503" y="9585"/>
                    <a:pt x="18839" y="10260"/>
                    <a:pt x="17676" y="10733"/>
                  </a:cubicBezTo>
                  <a:cubicBezTo>
                    <a:pt x="16513" y="11205"/>
                    <a:pt x="14851" y="11475"/>
                    <a:pt x="13854" y="12420"/>
                  </a:cubicBezTo>
                  <a:cubicBezTo>
                    <a:pt x="12857" y="13365"/>
                    <a:pt x="12525" y="14985"/>
                    <a:pt x="13854" y="16132"/>
                  </a:cubicBezTo>
                  <a:cubicBezTo>
                    <a:pt x="15183" y="17280"/>
                    <a:pt x="18174" y="17955"/>
                    <a:pt x="21165" y="186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10902400" y="2588012"/>
              <a:ext cx="91609" cy="11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039" fill="norm" stroke="1" extrusionOk="0">
                  <a:moveTo>
                    <a:pt x="5723" y="4026"/>
                  </a:moveTo>
                  <a:cubicBezTo>
                    <a:pt x="3759" y="8026"/>
                    <a:pt x="1796" y="12026"/>
                    <a:pt x="814" y="15226"/>
                  </a:cubicBezTo>
                  <a:cubicBezTo>
                    <a:pt x="-168" y="18426"/>
                    <a:pt x="-168" y="20826"/>
                    <a:pt x="323" y="21026"/>
                  </a:cubicBezTo>
                  <a:cubicBezTo>
                    <a:pt x="814" y="21226"/>
                    <a:pt x="1796" y="19226"/>
                    <a:pt x="3268" y="16226"/>
                  </a:cubicBezTo>
                  <a:cubicBezTo>
                    <a:pt x="4741" y="13226"/>
                    <a:pt x="6705" y="9226"/>
                    <a:pt x="8423" y="6426"/>
                  </a:cubicBezTo>
                  <a:cubicBezTo>
                    <a:pt x="10141" y="3626"/>
                    <a:pt x="11614" y="2026"/>
                    <a:pt x="13577" y="1026"/>
                  </a:cubicBezTo>
                  <a:cubicBezTo>
                    <a:pt x="15541" y="26"/>
                    <a:pt x="17996" y="-374"/>
                    <a:pt x="19468" y="426"/>
                  </a:cubicBezTo>
                  <a:cubicBezTo>
                    <a:pt x="20941" y="1226"/>
                    <a:pt x="21432" y="3226"/>
                    <a:pt x="21187" y="6826"/>
                  </a:cubicBezTo>
                  <a:cubicBezTo>
                    <a:pt x="20941" y="10426"/>
                    <a:pt x="19959" y="15626"/>
                    <a:pt x="18977" y="208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11044289" y="2626248"/>
              <a:ext cx="65756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600" fill="norm" stroke="1" extrusionOk="0">
                  <a:moveTo>
                    <a:pt x="3120" y="8000"/>
                  </a:moveTo>
                  <a:cubicBezTo>
                    <a:pt x="3120" y="4000"/>
                    <a:pt x="3120" y="0"/>
                    <a:pt x="2445" y="0"/>
                  </a:cubicBezTo>
                  <a:cubicBezTo>
                    <a:pt x="1770" y="0"/>
                    <a:pt x="420" y="4000"/>
                    <a:pt x="82" y="8000"/>
                  </a:cubicBezTo>
                  <a:cubicBezTo>
                    <a:pt x="-255" y="12000"/>
                    <a:pt x="420" y="16000"/>
                    <a:pt x="2445" y="18400"/>
                  </a:cubicBezTo>
                  <a:cubicBezTo>
                    <a:pt x="4470" y="20800"/>
                    <a:pt x="7845" y="21600"/>
                    <a:pt x="11220" y="21600"/>
                  </a:cubicBezTo>
                  <a:cubicBezTo>
                    <a:pt x="14595" y="21600"/>
                    <a:pt x="17970" y="20800"/>
                    <a:pt x="19657" y="18400"/>
                  </a:cubicBezTo>
                  <a:cubicBezTo>
                    <a:pt x="21345" y="16000"/>
                    <a:pt x="21345" y="12000"/>
                    <a:pt x="19995" y="8800"/>
                  </a:cubicBezTo>
                  <a:cubicBezTo>
                    <a:pt x="18645" y="5600"/>
                    <a:pt x="15945" y="3200"/>
                    <a:pt x="12907" y="2800"/>
                  </a:cubicBezTo>
                  <a:cubicBezTo>
                    <a:pt x="9870" y="2400"/>
                    <a:pt x="6495" y="4000"/>
                    <a:pt x="3120" y="5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11165929" y="2590264"/>
              <a:ext cx="91081" cy="85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271" fill="norm" stroke="1" extrusionOk="0">
                  <a:moveTo>
                    <a:pt x="567" y="12644"/>
                  </a:moveTo>
                  <a:cubicBezTo>
                    <a:pt x="76" y="15278"/>
                    <a:pt x="-415" y="17912"/>
                    <a:pt x="567" y="19493"/>
                  </a:cubicBezTo>
                  <a:cubicBezTo>
                    <a:pt x="1549" y="21073"/>
                    <a:pt x="4003" y="21600"/>
                    <a:pt x="6212" y="21073"/>
                  </a:cubicBezTo>
                  <a:cubicBezTo>
                    <a:pt x="8421" y="20546"/>
                    <a:pt x="10385" y="18966"/>
                    <a:pt x="12594" y="18439"/>
                  </a:cubicBezTo>
                  <a:cubicBezTo>
                    <a:pt x="14803" y="17912"/>
                    <a:pt x="17258" y="18439"/>
                    <a:pt x="18730" y="17385"/>
                  </a:cubicBezTo>
                  <a:cubicBezTo>
                    <a:pt x="20203" y="16332"/>
                    <a:pt x="20694" y="13698"/>
                    <a:pt x="20940" y="11063"/>
                  </a:cubicBezTo>
                  <a:cubicBezTo>
                    <a:pt x="21185" y="8429"/>
                    <a:pt x="21185" y="5795"/>
                    <a:pt x="20940" y="3951"/>
                  </a:cubicBezTo>
                  <a:cubicBezTo>
                    <a:pt x="20694" y="2107"/>
                    <a:pt x="20203" y="1054"/>
                    <a:pt x="1971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11301723" y="2583914"/>
              <a:ext cx="825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08" y="2769"/>
                    <a:pt x="2215" y="5538"/>
                    <a:pt x="2492" y="8585"/>
                  </a:cubicBezTo>
                  <a:cubicBezTo>
                    <a:pt x="2769" y="11631"/>
                    <a:pt x="2215" y="14954"/>
                    <a:pt x="2769" y="14400"/>
                  </a:cubicBezTo>
                  <a:cubicBezTo>
                    <a:pt x="3323" y="13846"/>
                    <a:pt x="4985" y="9415"/>
                    <a:pt x="6923" y="6092"/>
                  </a:cubicBezTo>
                  <a:cubicBezTo>
                    <a:pt x="8862" y="2769"/>
                    <a:pt x="11077" y="554"/>
                    <a:pt x="12185" y="831"/>
                  </a:cubicBezTo>
                  <a:cubicBezTo>
                    <a:pt x="13292" y="1108"/>
                    <a:pt x="13292" y="3877"/>
                    <a:pt x="13292" y="6646"/>
                  </a:cubicBezTo>
                  <a:cubicBezTo>
                    <a:pt x="13292" y="9415"/>
                    <a:pt x="13292" y="12185"/>
                    <a:pt x="14677" y="14677"/>
                  </a:cubicBezTo>
                  <a:cubicBezTo>
                    <a:pt x="16062" y="17169"/>
                    <a:pt x="18831" y="1938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11365223" y="2571206"/>
              <a:ext cx="98682" cy="165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133" fill="norm" stroke="1" extrusionOk="0">
                  <a:moveTo>
                    <a:pt x="19302" y="8911"/>
                  </a:moveTo>
                  <a:cubicBezTo>
                    <a:pt x="20221" y="7561"/>
                    <a:pt x="21140" y="6211"/>
                    <a:pt x="21370" y="4861"/>
                  </a:cubicBezTo>
                  <a:cubicBezTo>
                    <a:pt x="21600" y="3511"/>
                    <a:pt x="21140" y="2161"/>
                    <a:pt x="19532" y="1216"/>
                  </a:cubicBezTo>
                  <a:cubicBezTo>
                    <a:pt x="17923" y="271"/>
                    <a:pt x="15166" y="-269"/>
                    <a:pt x="13328" y="136"/>
                  </a:cubicBezTo>
                  <a:cubicBezTo>
                    <a:pt x="11489" y="541"/>
                    <a:pt x="10570" y="1891"/>
                    <a:pt x="10800" y="3106"/>
                  </a:cubicBezTo>
                  <a:cubicBezTo>
                    <a:pt x="11030" y="4321"/>
                    <a:pt x="12409" y="5401"/>
                    <a:pt x="14477" y="7966"/>
                  </a:cubicBezTo>
                  <a:cubicBezTo>
                    <a:pt x="16545" y="10531"/>
                    <a:pt x="19302" y="14581"/>
                    <a:pt x="18383" y="17146"/>
                  </a:cubicBezTo>
                  <a:cubicBezTo>
                    <a:pt x="17464" y="19711"/>
                    <a:pt x="12868" y="20791"/>
                    <a:pt x="9191" y="21061"/>
                  </a:cubicBezTo>
                  <a:cubicBezTo>
                    <a:pt x="5515" y="21331"/>
                    <a:pt x="2757" y="20791"/>
                    <a:pt x="0" y="202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77" name="Drawing"/>
          <p:cNvGrpSpPr/>
          <p:nvPr/>
        </p:nvGrpSpPr>
        <p:grpSpPr>
          <a:xfrm>
            <a:off x="2393658" y="1760747"/>
            <a:ext cx="989100" cy="1895628"/>
            <a:chOff x="0" y="0"/>
            <a:chExt cx="989099" cy="1895626"/>
          </a:xfrm>
        </p:grpSpPr>
        <p:sp>
          <p:nvSpPr>
            <p:cNvPr id="1271" name="Line"/>
            <p:cNvSpPr/>
            <p:nvPr/>
          </p:nvSpPr>
          <p:spPr>
            <a:xfrm>
              <a:off x="311441" y="1178170"/>
              <a:ext cx="31388" cy="377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544" fill="norm" stroke="1" extrusionOk="0">
                  <a:moveTo>
                    <a:pt x="0" y="2961"/>
                  </a:moveTo>
                  <a:cubicBezTo>
                    <a:pt x="0" y="2357"/>
                    <a:pt x="0" y="1754"/>
                    <a:pt x="0" y="1151"/>
                  </a:cubicBezTo>
                  <a:cubicBezTo>
                    <a:pt x="0" y="547"/>
                    <a:pt x="0" y="-56"/>
                    <a:pt x="2160" y="4"/>
                  </a:cubicBezTo>
                  <a:cubicBezTo>
                    <a:pt x="4320" y="65"/>
                    <a:pt x="8640" y="789"/>
                    <a:pt x="10800" y="2780"/>
                  </a:cubicBezTo>
                  <a:cubicBezTo>
                    <a:pt x="12960" y="4771"/>
                    <a:pt x="12960" y="8029"/>
                    <a:pt x="14400" y="11046"/>
                  </a:cubicBezTo>
                  <a:cubicBezTo>
                    <a:pt x="15840" y="14062"/>
                    <a:pt x="18720" y="16838"/>
                    <a:pt x="20160" y="18708"/>
                  </a:cubicBezTo>
                  <a:cubicBezTo>
                    <a:pt x="21600" y="20579"/>
                    <a:pt x="21600" y="21544"/>
                    <a:pt x="20880" y="21544"/>
                  </a:cubicBezTo>
                  <a:cubicBezTo>
                    <a:pt x="20160" y="21544"/>
                    <a:pt x="18720" y="20579"/>
                    <a:pt x="15120" y="19674"/>
                  </a:cubicBezTo>
                  <a:cubicBezTo>
                    <a:pt x="11520" y="18769"/>
                    <a:pt x="5760" y="17924"/>
                    <a:pt x="0" y="17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291990" y="1107741"/>
              <a:ext cx="336952" cy="508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455" fill="norm" stroke="1" extrusionOk="0">
                  <a:moveTo>
                    <a:pt x="15722" y="1411"/>
                  </a:moveTo>
                  <a:cubicBezTo>
                    <a:pt x="14649" y="787"/>
                    <a:pt x="13576" y="162"/>
                    <a:pt x="12301" y="28"/>
                  </a:cubicBezTo>
                  <a:cubicBezTo>
                    <a:pt x="11027" y="-106"/>
                    <a:pt x="9551" y="251"/>
                    <a:pt x="7941" y="1054"/>
                  </a:cubicBezTo>
                  <a:cubicBezTo>
                    <a:pt x="6331" y="1858"/>
                    <a:pt x="4587" y="3107"/>
                    <a:pt x="3245" y="4625"/>
                  </a:cubicBezTo>
                  <a:cubicBezTo>
                    <a:pt x="1904" y="6142"/>
                    <a:pt x="964" y="7927"/>
                    <a:pt x="428" y="9623"/>
                  </a:cubicBezTo>
                  <a:cubicBezTo>
                    <a:pt x="-109" y="11319"/>
                    <a:pt x="-243" y="12925"/>
                    <a:pt x="629" y="14711"/>
                  </a:cubicBezTo>
                  <a:cubicBezTo>
                    <a:pt x="1501" y="16496"/>
                    <a:pt x="3379" y="18459"/>
                    <a:pt x="4587" y="19620"/>
                  </a:cubicBezTo>
                  <a:cubicBezTo>
                    <a:pt x="5794" y="20780"/>
                    <a:pt x="6331" y="21137"/>
                    <a:pt x="7471" y="21315"/>
                  </a:cubicBezTo>
                  <a:cubicBezTo>
                    <a:pt x="8612" y="21494"/>
                    <a:pt x="10356" y="21494"/>
                    <a:pt x="12771" y="21360"/>
                  </a:cubicBezTo>
                  <a:cubicBezTo>
                    <a:pt x="15186" y="21226"/>
                    <a:pt x="18271" y="20958"/>
                    <a:pt x="21357" y="206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80139" y="853019"/>
              <a:ext cx="908961" cy="1042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451" fill="norm" stroke="1" extrusionOk="0">
                  <a:moveTo>
                    <a:pt x="17532" y="2271"/>
                  </a:moveTo>
                  <a:cubicBezTo>
                    <a:pt x="17532" y="2053"/>
                    <a:pt x="17532" y="1836"/>
                    <a:pt x="17209" y="1553"/>
                  </a:cubicBezTo>
                  <a:cubicBezTo>
                    <a:pt x="16885" y="1269"/>
                    <a:pt x="16238" y="921"/>
                    <a:pt x="15168" y="616"/>
                  </a:cubicBezTo>
                  <a:cubicBezTo>
                    <a:pt x="14098" y="311"/>
                    <a:pt x="12605" y="50"/>
                    <a:pt x="11336" y="7"/>
                  </a:cubicBezTo>
                  <a:cubicBezTo>
                    <a:pt x="10067" y="-37"/>
                    <a:pt x="9022" y="137"/>
                    <a:pt x="7927" y="551"/>
                  </a:cubicBezTo>
                  <a:cubicBezTo>
                    <a:pt x="6832" y="965"/>
                    <a:pt x="5687" y="1618"/>
                    <a:pt x="4617" y="2576"/>
                  </a:cubicBezTo>
                  <a:cubicBezTo>
                    <a:pt x="3547" y="3534"/>
                    <a:pt x="2552" y="4797"/>
                    <a:pt x="1805" y="6234"/>
                  </a:cubicBezTo>
                  <a:cubicBezTo>
                    <a:pt x="1058" y="7671"/>
                    <a:pt x="561" y="9282"/>
                    <a:pt x="262" y="10850"/>
                  </a:cubicBezTo>
                  <a:cubicBezTo>
                    <a:pt x="-36" y="12418"/>
                    <a:pt x="-136" y="13942"/>
                    <a:pt x="262" y="15292"/>
                  </a:cubicBezTo>
                  <a:cubicBezTo>
                    <a:pt x="660" y="16642"/>
                    <a:pt x="1556" y="17818"/>
                    <a:pt x="2850" y="18819"/>
                  </a:cubicBezTo>
                  <a:cubicBezTo>
                    <a:pt x="4144" y="19821"/>
                    <a:pt x="5836" y="20648"/>
                    <a:pt x="7429" y="21084"/>
                  </a:cubicBezTo>
                  <a:cubicBezTo>
                    <a:pt x="9022" y="21519"/>
                    <a:pt x="10515" y="21563"/>
                    <a:pt x="12033" y="21236"/>
                  </a:cubicBezTo>
                  <a:cubicBezTo>
                    <a:pt x="13551" y="20910"/>
                    <a:pt x="15093" y="20213"/>
                    <a:pt x="16363" y="19255"/>
                  </a:cubicBezTo>
                  <a:cubicBezTo>
                    <a:pt x="17632" y="18297"/>
                    <a:pt x="18627" y="17078"/>
                    <a:pt x="19349" y="15858"/>
                  </a:cubicBezTo>
                  <a:cubicBezTo>
                    <a:pt x="20070" y="14639"/>
                    <a:pt x="20518" y="13419"/>
                    <a:pt x="20867" y="12026"/>
                  </a:cubicBezTo>
                  <a:cubicBezTo>
                    <a:pt x="21215" y="10632"/>
                    <a:pt x="21464" y="9065"/>
                    <a:pt x="21340" y="7562"/>
                  </a:cubicBezTo>
                  <a:cubicBezTo>
                    <a:pt x="21215" y="6060"/>
                    <a:pt x="20717" y="4623"/>
                    <a:pt x="20046" y="3599"/>
                  </a:cubicBezTo>
                  <a:cubicBezTo>
                    <a:pt x="19374" y="2576"/>
                    <a:pt x="18528" y="1966"/>
                    <a:pt x="17682" y="1748"/>
                  </a:cubicBezTo>
                  <a:cubicBezTo>
                    <a:pt x="16835" y="1531"/>
                    <a:pt x="15989" y="1705"/>
                    <a:pt x="15143" y="18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0" y="127278"/>
              <a:ext cx="641642" cy="791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86" fill="norm" stroke="1" extrusionOk="0">
                  <a:moveTo>
                    <a:pt x="8083" y="21486"/>
                  </a:moveTo>
                  <a:cubicBezTo>
                    <a:pt x="7304" y="21199"/>
                    <a:pt x="6525" y="20912"/>
                    <a:pt x="5498" y="19906"/>
                  </a:cubicBezTo>
                  <a:cubicBezTo>
                    <a:pt x="4471" y="18901"/>
                    <a:pt x="3197" y="17177"/>
                    <a:pt x="2205" y="15282"/>
                  </a:cubicBezTo>
                  <a:cubicBezTo>
                    <a:pt x="1214" y="13386"/>
                    <a:pt x="505" y="11318"/>
                    <a:pt x="187" y="9595"/>
                  </a:cubicBezTo>
                  <a:cubicBezTo>
                    <a:pt x="-132" y="7871"/>
                    <a:pt x="-61" y="6492"/>
                    <a:pt x="541" y="5200"/>
                  </a:cubicBezTo>
                  <a:cubicBezTo>
                    <a:pt x="1143" y="3907"/>
                    <a:pt x="2276" y="2701"/>
                    <a:pt x="3905" y="1810"/>
                  </a:cubicBezTo>
                  <a:cubicBezTo>
                    <a:pt x="5534" y="920"/>
                    <a:pt x="7658" y="346"/>
                    <a:pt x="9464" y="116"/>
                  </a:cubicBezTo>
                  <a:cubicBezTo>
                    <a:pt x="11270" y="-114"/>
                    <a:pt x="12757" y="1"/>
                    <a:pt x="13997" y="432"/>
                  </a:cubicBezTo>
                  <a:cubicBezTo>
                    <a:pt x="15236" y="863"/>
                    <a:pt x="16227" y="1609"/>
                    <a:pt x="16865" y="2931"/>
                  </a:cubicBezTo>
                  <a:cubicBezTo>
                    <a:pt x="17502" y="4252"/>
                    <a:pt x="17785" y="6148"/>
                    <a:pt x="17856" y="7986"/>
                  </a:cubicBezTo>
                  <a:cubicBezTo>
                    <a:pt x="17927" y="9824"/>
                    <a:pt x="17785" y="11605"/>
                    <a:pt x="17644" y="12783"/>
                  </a:cubicBezTo>
                  <a:cubicBezTo>
                    <a:pt x="17502" y="13960"/>
                    <a:pt x="17360" y="14535"/>
                    <a:pt x="17183" y="14966"/>
                  </a:cubicBezTo>
                  <a:cubicBezTo>
                    <a:pt x="17006" y="15397"/>
                    <a:pt x="16794" y="15684"/>
                    <a:pt x="16546" y="15741"/>
                  </a:cubicBezTo>
                  <a:cubicBezTo>
                    <a:pt x="16298" y="15799"/>
                    <a:pt x="16015" y="15626"/>
                    <a:pt x="15838" y="15397"/>
                  </a:cubicBezTo>
                  <a:cubicBezTo>
                    <a:pt x="15661" y="15167"/>
                    <a:pt x="15590" y="14880"/>
                    <a:pt x="15625" y="14880"/>
                  </a:cubicBezTo>
                  <a:cubicBezTo>
                    <a:pt x="15661" y="14880"/>
                    <a:pt x="15802" y="15167"/>
                    <a:pt x="15944" y="15770"/>
                  </a:cubicBezTo>
                  <a:cubicBezTo>
                    <a:pt x="16086" y="16373"/>
                    <a:pt x="16227" y="17292"/>
                    <a:pt x="16298" y="17924"/>
                  </a:cubicBezTo>
                  <a:cubicBezTo>
                    <a:pt x="16369" y="18556"/>
                    <a:pt x="16369" y="18901"/>
                    <a:pt x="16511" y="18958"/>
                  </a:cubicBezTo>
                  <a:cubicBezTo>
                    <a:pt x="16652" y="19016"/>
                    <a:pt x="16936" y="18786"/>
                    <a:pt x="17502" y="18355"/>
                  </a:cubicBezTo>
                  <a:cubicBezTo>
                    <a:pt x="18069" y="17924"/>
                    <a:pt x="18918" y="17292"/>
                    <a:pt x="19627" y="16660"/>
                  </a:cubicBezTo>
                  <a:cubicBezTo>
                    <a:pt x="20335" y="16029"/>
                    <a:pt x="20901" y="15397"/>
                    <a:pt x="21468" y="147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579792" y="0"/>
              <a:ext cx="119000" cy="141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0938" fill="norm" stroke="1" extrusionOk="0">
                  <a:moveTo>
                    <a:pt x="21305" y="3491"/>
                  </a:moveTo>
                  <a:cubicBezTo>
                    <a:pt x="17894" y="2238"/>
                    <a:pt x="14484" y="986"/>
                    <a:pt x="11831" y="360"/>
                  </a:cubicBezTo>
                  <a:cubicBezTo>
                    <a:pt x="9179" y="-266"/>
                    <a:pt x="7284" y="-266"/>
                    <a:pt x="5389" y="1925"/>
                  </a:cubicBezTo>
                  <a:cubicBezTo>
                    <a:pt x="3494" y="4117"/>
                    <a:pt x="1600" y="8499"/>
                    <a:pt x="652" y="11473"/>
                  </a:cubicBezTo>
                  <a:cubicBezTo>
                    <a:pt x="-295" y="14447"/>
                    <a:pt x="-295" y="16012"/>
                    <a:pt x="1221" y="17734"/>
                  </a:cubicBezTo>
                  <a:cubicBezTo>
                    <a:pt x="2737" y="19456"/>
                    <a:pt x="5768" y="21334"/>
                    <a:pt x="8800" y="20864"/>
                  </a:cubicBezTo>
                  <a:cubicBezTo>
                    <a:pt x="11831" y="20395"/>
                    <a:pt x="14863" y="17577"/>
                    <a:pt x="15621" y="14134"/>
                  </a:cubicBezTo>
                  <a:cubicBezTo>
                    <a:pt x="16379" y="10691"/>
                    <a:pt x="14863" y="6621"/>
                    <a:pt x="13347" y="4117"/>
                  </a:cubicBezTo>
                  <a:cubicBezTo>
                    <a:pt x="11831" y="1612"/>
                    <a:pt x="10316" y="673"/>
                    <a:pt x="9937" y="673"/>
                  </a:cubicBezTo>
                  <a:cubicBezTo>
                    <a:pt x="9558" y="673"/>
                    <a:pt x="10316" y="1612"/>
                    <a:pt x="11073" y="2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787691" y="55352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461" name="Drawing"/>
          <p:cNvGrpSpPr/>
          <p:nvPr/>
        </p:nvGrpSpPr>
        <p:grpSpPr>
          <a:xfrm>
            <a:off x="1120689" y="990600"/>
            <a:ext cx="11865062" cy="8070850"/>
            <a:chOff x="0" y="0"/>
            <a:chExt cx="11865060" cy="8070850"/>
          </a:xfrm>
        </p:grpSpPr>
        <p:sp>
          <p:nvSpPr>
            <p:cNvPr id="1278" name="Line"/>
            <p:cNvSpPr/>
            <p:nvPr/>
          </p:nvSpPr>
          <p:spPr>
            <a:xfrm>
              <a:off x="4468785" y="1904183"/>
              <a:ext cx="217306" cy="447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348" fill="norm" stroke="1" extrusionOk="0">
                  <a:moveTo>
                    <a:pt x="14051" y="4884"/>
                  </a:moveTo>
                  <a:cubicBezTo>
                    <a:pt x="15080" y="3773"/>
                    <a:pt x="16108" y="2663"/>
                    <a:pt x="16520" y="1856"/>
                  </a:cubicBezTo>
                  <a:cubicBezTo>
                    <a:pt x="16931" y="1048"/>
                    <a:pt x="16725" y="544"/>
                    <a:pt x="14771" y="241"/>
                  </a:cubicBezTo>
                  <a:cubicBezTo>
                    <a:pt x="12817" y="-62"/>
                    <a:pt x="9114" y="-163"/>
                    <a:pt x="6028" y="443"/>
                  </a:cubicBezTo>
                  <a:cubicBezTo>
                    <a:pt x="2942" y="1048"/>
                    <a:pt x="474" y="2360"/>
                    <a:pt x="62" y="3874"/>
                  </a:cubicBezTo>
                  <a:cubicBezTo>
                    <a:pt x="-349" y="5388"/>
                    <a:pt x="1297" y="7104"/>
                    <a:pt x="4382" y="8921"/>
                  </a:cubicBezTo>
                  <a:cubicBezTo>
                    <a:pt x="7468" y="10738"/>
                    <a:pt x="11994" y="12656"/>
                    <a:pt x="14977" y="14069"/>
                  </a:cubicBezTo>
                  <a:cubicBezTo>
                    <a:pt x="17960" y="15482"/>
                    <a:pt x="19400" y="16390"/>
                    <a:pt x="20222" y="17147"/>
                  </a:cubicBezTo>
                  <a:cubicBezTo>
                    <a:pt x="21045" y="17904"/>
                    <a:pt x="21251" y="18510"/>
                    <a:pt x="21045" y="19015"/>
                  </a:cubicBezTo>
                  <a:cubicBezTo>
                    <a:pt x="20840" y="19519"/>
                    <a:pt x="20222" y="19923"/>
                    <a:pt x="18474" y="20327"/>
                  </a:cubicBezTo>
                  <a:cubicBezTo>
                    <a:pt x="16725" y="20730"/>
                    <a:pt x="13845" y="21134"/>
                    <a:pt x="11891" y="21286"/>
                  </a:cubicBezTo>
                  <a:cubicBezTo>
                    <a:pt x="9937" y="21437"/>
                    <a:pt x="8908" y="21336"/>
                    <a:pt x="8291" y="20730"/>
                  </a:cubicBezTo>
                  <a:cubicBezTo>
                    <a:pt x="7674" y="20125"/>
                    <a:pt x="7468" y="19015"/>
                    <a:pt x="7262" y="17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4295069" y="1678281"/>
              <a:ext cx="698220" cy="817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444" fill="norm" stroke="1" extrusionOk="0">
                  <a:moveTo>
                    <a:pt x="13177" y="2949"/>
                  </a:moveTo>
                  <a:cubicBezTo>
                    <a:pt x="12404" y="2005"/>
                    <a:pt x="11630" y="1061"/>
                    <a:pt x="10856" y="534"/>
                  </a:cubicBezTo>
                  <a:cubicBezTo>
                    <a:pt x="10082" y="6"/>
                    <a:pt x="9309" y="-105"/>
                    <a:pt x="8438" y="89"/>
                  </a:cubicBezTo>
                  <a:cubicBezTo>
                    <a:pt x="7568" y="284"/>
                    <a:pt x="6601" y="783"/>
                    <a:pt x="5472" y="1922"/>
                  </a:cubicBezTo>
                  <a:cubicBezTo>
                    <a:pt x="4344" y="3060"/>
                    <a:pt x="3054" y="4837"/>
                    <a:pt x="2119" y="6669"/>
                  </a:cubicBezTo>
                  <a:cubicBezTo>
                    <a:pt x="1185" y="8502"/>
                    <a:pt x="604" y="10390"/>
                    <a:pt x="282" y="12111"/>
                  </a:cubicBezTo>
                  <a:cubicBezTo>
                    <a:pt x="-41" y="13832"/>
                    <a:pt x="-105" y="15387"/>
                    <a:pt x="185" y="16775"/>
                  </a:cubicBezTo>
                  <a:cubicBezTo>
                    <a:pt x="475" y="18163"/>
                    <a:pt x="1120" y="19385"/>
                    <a:pt x="2281" y="20218"/>
                  </a:cubicBezTo>
                  <a:cubicBezTo>
                    <a:pt x="3441" y="21051"/>
                    <a:pt x="5118" y="21495"/>
                    <a:pt x="6923" y="21439"/>
                  </a:cubicBezTo>
                  <a:cubicBezTo>
                    <a:pt x="8728" y="21384"/>
                    <a:pt x="10663" y="20829"/>
                    <a:pt x="12629" y="19968"/>
                  </a:cubicBezTo>
                  <a:cubicBezTo>
                    <a:pt x="14596" y="19107"/>
                    <a:pt x="16595" y="17941"/>
                    <a:pt x="18142" y="16470"/>
                  </a:cubicBezTo>
                  <a:cubicBezTo>
                    <a:pt x="19690" y="14998"/>
                    <a:pt x="20786" y="13221"/>
                    <a:pt x="21140" y="11417"/>
                  </a:cubicBezTo>
                  <a:cubicBezTo>
                    <a:pt x="21495" y="9612"/>
                    <a:pt x="21108" y="7780"/>
                    <a:pt x="20076" y="6364"/>
                  </a:cubicBezTo>
                  <a:cubicBezTo>
                    <a:pt x="19045" y="4948"/>
                    <a:pt x="17368" y="3948"/>
                    <a:pt x="15595" y="3449"/>
                  </a:cubicBezTo>
                  <a:cubicBezTo>
                    <a:pt x="13822" y="2949"/>
                    <a:pt x="11952" y="2949"/>
                    <a:pt x="10082" y="29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2183640" y="1406706"/>
              <a:ext cx="2220221" cy="478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428" fill="norm" stroke="1" extrusionOk="0">
                  <a:moveTo>
                    <a:pt x="100" y="19745"/>
                  </a:moveTo>
                  <a:cubicBezTo>
                    <a:pt x="39" y="19366"/>
                    <a:pt x="-23" y="18987"/>
                    <a:pt x="8" y="17992"/>
                  </a:cubicBezTo>
                  <a:cubicBezTo>
                    <a:pt x="39" y="16998"/>
                    <a:pt x="162" y="15387"/>
                    <a:pt x="419" y="13634"/>
                  </a:cubicBezTo>
                  <a:cubicBezTo>
                    <a:pt x="676" y="11882"/>
                    <a:pt x="1066" y="9987"/>
                    <a:pt x="1580" y="8187"/>
                  </a:cubicBezTo>
                  <a:cubicBezTo>
                    <a:pt x="2094" y="6387"/>
                    <a:pt x="2731" y="4682"/>
                    <a:pt x="3461" y="3403"/>
                  </a:cubicBezTo>
                  <a:cubicBezTo>
                    <a:pt x="4190" y="2124"/>
                    <a:pt x="5012" y="1271"/>
                    <a:pt x="5783" y="798"/>
                  </a:cubicBezTo>
                  <a:cubicBezTo>
                    <a:pt x="6554" y="324"/>
                    <a:pt x="7273" y="229"/>
                    <a:pt x="8033" y="134"/>
                  </a:cubicBezTo>
                  <a:cubicBezTo>
                    <a:pt x="8794" y="40"/>
                    <a:pt x="9595" y="-55"/>
                    <a:pt x="10294" y="40"/>
                  </a:cubicBezTo>
                  <a:cubicBezTo>
                    <a:pt x="10993" y="134"/>
                    <a:pt x="11589" y="419"/>
                    <a:pt x="12185" y="892"/>
                  </a:cubicBezTo>
                  <a:cubicBezTo>
                    <a:pt x="12781" y="1366"/>
                    <a:pt x="13377" y="2029"/>
                    <a:pt x="13983" y="2977"/>
                  </a:cubicBezTo>
                  <a:cubicBezTo>
                    <a:pt x="14589" y="3924"/>
                    <a:pt x="15206" y="5156"/>
                    <a:pt x="15884" y="6529"/>
                  </a:cubicBezTo>
                  <a:cubicBezTo>
                    <a:pt x="16562" y="7903"/>
                    <a:pt x="17302" y="9419"/>
                    <a:pt x="17970" y="10792"/>
                  </a:cubicBezTo>
                  <a:cubicBezTo>
                    <a:pt x="18638" y="12166"/>
                    <a:pt x="19234" y="13398"/>
                    <a:pt x="19707" y="14771"/>
                  </a:cubicBezTo>
                  <a:cubicBezTo>
                    <a:pt x="20179" y="16145"/>
                    <a:pt x="20529" y="17661"/>
                    <a:pt x="20775" y="18750"/>
                  </a:cubicBezTo>
                  <a:cubicBezTo>
                    <a:pt x="21022" y="19840"/>
                    <a:pt x="21166" y="20503"/>
                    <a:pt x="21289" y="20929"/>
                  </a:cubicBezTo>
                  <a:cubicBezTo>
                    <a:pt x="21413" y="21356"/>
                    <a:pt x="21515" y="21545"/>
                    <a:pt x="21546" y="21356"/>
                  </a:cubicBezTo>
                  <a:cubicBezTo>
                    <a:pt x="21577" y="21166"/>
                    <a:pt x="21536" y="20598"/>
                    <a:pt x="21495" y="20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4213310" y="1595553"/>
              <a:ext cx="176051" cy="328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0" h="21489" fill="norm" stroke="1" extrusionOk="0">
                  <a:moveTo>
                    <a:pt x="15070" y="2381"/>
                  </a:moveTo>
                  <a:cubicBezTo>
                    <a:pt x="14316" y="1827"/>
                    <a:pt x="13563" y="1274"/>
                    <a:pt x="12684" y="789"/>
                  </a:cubicBezTo>
                  <a:cubicBezTo>
                    <a:pt x="11805" y="304"/>
                    <a:pt x="10800" y="-111"/>
                    <a:pt x="10800" y="27"/>
                  </a:cubicBezTo>
                  <a:cubicBezTo>
                    <a:pt x="10800" y="166"/>
                    <a:pt x="11805" y="858"/>
                    <a:pt x="13688" y="2797"/>
                  </a:cubicBezTo>
                  <a:cubicBezTo>
                    <a:pt x="15572" y="4735"/>
                    <a:pt x="18335" y="7920"/>
                    <a:pt x="19842" y="10274"/>
                  </a:cubicBezTo>
                  <a:cubicBezTo>
                    <a:pt x="21349" y="12627"/>
                    <a:pt x="21600" y="14151"/>
                    <a:pt x="18084" y="15881"/>
                  </a:cubicBezTo>
                  <a:cubicBezTo>
                    <a:pt x="14567" y="17612"/>
                    <a:pt x="7284" y="19551"/>
                    <a:pt x="0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3036679" y="1011827"/>
              <a:ext cx="116246" cy="254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6" h="20939" fill="norm" stroke="1" extrusionOk="0">
                  <a:moveTo>
                    <a:pt x="8013" y="4524"/>
                  </a:moveTo>
                  <a:cubicBezTo>
                    <a:pt x="7647" y="3131"/>
                    <a:pt x="7281" y="1737"/>
                    <a:pt x="6366" y="1476"/>
                  </a:cubicBezTo>
                  <a:cubicBezTo>
                    <a:pt x="5451" y="1215"/>
                    <a:pt x="3986" y="2086"/>
                    <a:pt x="2705" y="4437"/>
                  </a:cubicBezTo>
                  <a:cubicBezTo>
                    <a:pt x="1424" y="6789"/>
                    <a:pt x="325" y="10621"/>
                    <a:pt x="508" y="13756"/>
                  </a:cubicBezTo>
                  <a:cubicBezTo>
                    <a:pt x="691" y="16892"/>
                    <a:pt x="2156" y="19331"/>
                    <a:pt x="5085" y="20376"/>
                  </a:cubicBezTo>
                  <a:cubicBezTo>
                    <a:pt x="8013" y="21421"/>
                    <a:pt x="12407" y="21073"/>
                    <a:pt x="15701" y="18808"/>
                  </a:cubicBezTo>
                  <a:cubicBezTo>
                    <a:pt x="18996" y="16544"/>
                    <a:pt x="21193" y="12363"/>
                    <a:pt x="19546" y="8879"/>
                  </a:cubicBezTo>
                  <a:cubicBezTo>
                    <a:pt x="17898" y="5395"/>
                    <a:pt x="12407" y="2608"/>
                    <a:pt x="8562" y="1215"/>
                  </a:cubicBezTo>
                  <a:cubicBezTo>
                    <a:pt x="4718" y="-179"/>
                    <a:pt x="2522" y="-179"/>
                    <a:pt x="1240" y="256"/>
                  </a:cubicBezTo>
                  <a:cubicBezTo>
                    <a:pt x="-41" y="692"/>
                    <a:pt x="-407" y="1563"/>
                    <a:pt x="508" y="2521"/>
                  </a:cubicBezTo>
                  <a:cubicBezTo>
                    <a:pt x="1424" y="3479"/>
                    <a:pt x="3620" y="4524"/>
                    <a:pt x="5817" y="5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3349710" y="1149350"/>
              <a:ext cx="63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3538987" y="958850"/>
              <a:ext cx="13924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5184"/>
                    <a:pt x="-1303" y="10368"/>
                    <a:pt x="240" y="13968"/>
                  </a:cubicBezTo>
                  <a:cubicBezTo>
                    <a:pt x="1783" y="17568"/>
                    <a:pt x="11040" y="19584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2131520" y="693887"/>
              <a:ext cx="164091" cy="360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96" fill="norm" stroke="1" extrusionOk="0">
                  <a:moveTo>
                    <a:pt x="13160" y="3307"/>
                  </a:moveTo>
                  <a:cubicBezTo>
                    <a:pt x="10668" y="2170"/>
                    <a:pt x="8176" y="1033"/>
                    <a:pt x="6237" y="464"/>
                  </a:cubicBezTo>
                  <a:cubicBezTo>
                    <a:pt x="4299" y="-104"/>
                    <a:pt x="2914" y="-104"/>
                    <a:pt x="1945" y="212"/>
                  </a:cubicBezTo>
                  <a:cubicBezTo>
                    <a:pt x="976" y="528"/>
                    <a:pt x="422" y="1159"/>
                    <a:pt x="145" y="1791"/>
                  </a:cubicBezTo>
                  <a:cubicBezTo>
                    <a:pt x="-132" y="2422"/>
                    <a:pt x="-132" y="3054"/>
                    <a:pt x="1253" y="3622"/>
                  </a:cubicBezTo>
                  <a:cubicBezTo>
                    <a:pt x="2637" y="4191"/>
                    <a:pt x="5406" y="4696"/>
                    <a:pt x="7622" y="4885"/>
                  </a:cubicBezTo>
                  <a:cubicBezTo>
                    <a:pt x="9837" y="5075"/>
                    <a:pt x="11499" y="4949"/>
                    <a:pt x="13022" y="4759"/>
                  </a:cubicBezTo>
                  <a:cubicBezTo>
                    <a:pt x="14545" y="4570"/>
                    <a:pt x="15930" y="4317"/>
                    <a:pt x="16622" y="4570"/>
                  </a:cubicBezTo>
                  <a:cubicBezTo>
                    <a:pt x="17314" y="4822"/>
                    <a:pt x="17314" y="5580"/>
                    <a:pt x="17037" y="7412"/>
                  </a:cubicBezTo>
                  <a:cubicBezTo>
                    <a:pt x="16760" y="9243"/>
                    <a:pt x="16206" y="12149"/>
                    <a:pt x="16899" y="14675"/>
                  </a:cubicBezTo>
                  <a:cubicBezTo>
                    <a:pt x="17591" y="17201"/>
                    <a:pt x="19530" y="19349"/>
                    <a:pt x="21468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4695930" y="1072979"/>
              <a:ext cx="452286" cy="637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403" fill="norm" stroke="1" extrusionOk="0">
                  <a:moveTo>
                    <a:pt x="4180" y="20682"/>
                  </a:moveTo>
                  <a:cubicBezTo>
                    <a:pt x="2786" y="18906"/>
                    <a:pt x="1393" y="17130"/>
                    <a:pt x="646" y="15140"/>
                  </a:cubicBezTo>
                  <a:cubicBezTo>
                    <a:pt x="-100" y="13151"/>
                    <a:pt x="-200" y="10948"/>
                    <a:pt x="347" y="8817"/>
                  </a:cubicBezTo>
                  <a:cubicBezTo>
                    <a:pt x="895" y="6685"/>
                    <a:pt x="2089" y="4625"/>
                    <a:pt x="3881" y="3132"/>
                  </a:cubicBezTo>
                  <a:cubicBezTo>
                    <a:pt x="5673" y="1640"/>
                    <a:pt x="8062" y="717"/>
                    <a:pt x="10600" y="290"/>
                  </a:cubicBezTo>
                  <a:cubicBezTo>
                    <a:pt x="13138" y="-136"/>
                    <a:pt x="15826" y="-65"/>
                    <a:pt x="17618" y="326"/>
                  </a:cubicBezTo>
                  <a:cubicBezTo>
                    <a:pt x="19409" y="717"/>
                    <a:pt x="20305" y="1427"/>
                    <a:pt x="20803" y="2955"/>
                  </a:cubicBezTo>
                  <a:cubicBezTo>
                    <a:pt x="21300" y="4482"/>
                    <a:pt x="21400" y="6827"/>
                    <a:pt x="21101" y="9172"/>
                  </a:cubicBezTo>
                  <a:cubicBezTo>
                    <a:pt x="20803" y="11517"/>
                    <a:pt x="20106" y="13861"/>
                    <a:pt x="19111" y="15815"/>
                  </a:cubicBezTo>
                  <a:cubicBezTo>
                    <a:pt x="18115" y="17769"/>
                    <a:pt x="16821" y="19332"/>
                    <a:pt x="15975" y="20256"/>
                  </a:cubicBezTo>
                  <a:cubicBezTo>
                    <a:pt x="15129" y="21180"/>
                    <a:pt x="14731" y="21464"/>
                    <a:pt x="14482" y="21393"/>
                  </a:cubicBezTo>
                  <a:cubicBezTo>
                    <a:pt x="14233" y="21322"/>
                    <a:pt x="14134" y="20896"/>
                    <a:pt x="14134" y="20398"/>
                  </a:cubicBezTo>
                  <a:cubicBezTo>
                    <a:pt x="14134" y="19901"/>
                    <a:pt x="14233" y="19332"/>
                    <a:pt x="14333" y="18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4978253" y="1549399"/>
              <a:ext cx="200258" cy="172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210" fill="norm" stroke="1" extrusionOk="0">
                  <a:moveTo>
                    <a:pt x="1048" y="0"/>
                  </a:moveTo>
                  <a:cubicBezTo>
                    <a:pt x="593" y="5725"/>
                    <a:pt x="138" y="11451"/>
                    <a:pt x="25" y="14964"/>
                  </a:cubicBezTo>
                  <a:cubicBezTo>
                    <a:pt x="-89" y="18477"/>
                    <a:pt x="138" y="19778"/>
                    <a:pt x="1730" y="20559"/>
                  </a:cubicBezTo>
                  <a:cubicBezTo>
                    <a:pt x="3322" y="21340"/>
                    <a:pt x="6277" y="21600"/>
                    <a:pt x="9802" y="20299"/>
                  </a:cubicBezTo>
                  <a:cubicBezTo>
                    <a:pt x="13326" y="18998"/>
                    <a:pt x="17418" y="16135"/>
                    <a:pt x="21511" y="13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5402482" y="1300431"/>
              <a:ext cx="99879" cy="160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007" fill="norm" stroke="1" extrusionOk="0">
                  <a:moveTo>
                    <a:pt x="21234" y="4327"/>
                  </a:moveTo>
                  <a:cubicBezTo>
                    <a:pt x="18084" y="2665"/>
                    <a:pt x="14934" y="1004"/>
                    <a:pt x="12234" y="311"/>
                  </a:cubicBezTo>
                  <a:cubicBezTo>
                    <a:pt x="9534" y="-381"/>
                    <a:pt x="7284" y="-104"/>
                    <a:pt x="5034" y="3081"/>
                  </a:cubicBezTo>
                  <a:cubicBezTo>
                    <a:pt x="2784" y="6265"/>
                    <a:pt x="534" y="12357"/>
                    <a:pt x="84" y="15957"/>
                  </a:cubicBezTo>
                  <a:cubicBezTo>
                    <a:pt x="-366" y="19557"/>
                    <a:pt x="984" y="20665"/>
                    <a:pt x="4359" y="20942"/>
                  </a:cubicBezTo>
                  <a:cubicBezTo>
                    <a:pt x="7734" y="21219"/>
                    <a:pt x="13134" y="20665"/>
                    <a:pt x="16284" y="18173"/>
                  </a:cubicBezTo>
                  <a:cubicBezTo>
                    <a:pt x="19434" y="15681"/>
                    <a:pt x="20334" y="11250"/>
                    <a:pt x="20334" y="8204"/>
                  </a:cubicBezTo>
                  <a:cubicBezTo>
                    <a:pt x="20334" y="5157"/>
                    <a:pt x="19434" y="3496"/>
                    <a:pt x="17859" y="2388"/>
                  </a:cubicBezTo>
                  <a:cubicBezTo>
                    <a:pt x="16284" y="1281"/>
                    <a:pt x="14034" y="727"/>
                    <a:pt x="12234" y="1004"/>
                  </a:cubicBezTo>
                  <a:cubicBezTo>
                    <a:pt x="10434" y="1281"/>
                    <a:pt x="9084" y="2388"/>
                    <a:pt x="7734" y="3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5597610" y="1384299"/>
              <a:ext cx="19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5718876" y="1231900"/>
              <a:ext cx="120035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600" fill="norm" stroke="1" extrusionOk="0">
                  <a:moveTo>
                    <a:pt x="21119" y="0"/>
                  </a:moveTo>
                  <a:cubicBezTo>
                    <a:pt x="15905" y="282"/>
                    <a:pt x="10691" y="565"/>
                    <a:pt x="6967" y="988"/>
                  </a:cubicBezTo>
                  <a:cubicBezTo>
                    <a:pt x="3243" y="1412"/>
                    <a:pt x="1009" y="1976"/>
                    <a:pt x="264" y="2612"/>
                  </a:cubicBezTo>
                  <a:cubicBezTo>
                    <a:pt x="-481" y="3247"/>
                    <a:pt x="264" y="3953"/>
                    <a:pt x="3616" y="5365"/>
                  </a:cubicBezTo>
                  <a:cubicBezTo>
                    <a:pt x="6967" y="6776"/>
                    <a:pt x="12926" y="8894"/>
                    <a:pt x="15905" y="11365"/>
                  </a:cubicBezTo>
                  <a:cubicBezTo>
                    <a:pt x="18885" y="13835"/>
                    <a:pt x="18885" y="16659"/>
                    <a:pt x="17767" y="18424"/>
                  </a:cubicBezTo>
                  <a:cubicBezTo>
                    <a:pt x="16650" y="20188"/>
                    <a:pt x="14416" y="20894"/>
                    <a:pt x="121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5762710" y="1242337"/>
              <a:ext cx="22225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6171" y="12793"/>
                    <a:pt x="12343" y="5170"/>
                    <a:pt x="15943" y="1993"/>
                  </a:cubicBezTo>
                  <a:cubicBezTo>
                    <a:pt x="19543" y="-1183"/>
                    <a:pt x="20571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2367812" y="2482850"/>
              <a:ext cx="2042349" cy="505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600" fill="norm" stroke="1" extrusionOk="0">
                  <a:moveTo>
                    <a:pt x="21575" y="0"/>
                  </a:moveTo>
                  <a:cubicBezTo>
                    <a:pt x="21396" y="2350"/>
                    <a:pt x="21217" y="4700"/>
                    <a:pt x="20960" y="6778"/>
                  </a:cubicBezTo>
                  <a:cubicBezTo>
                    <a:pt x="20703" y="8857"/>
                    <a:pt x="20368" y="10664"/>
                    <a:pt x="19909" y="12065"/>
                  </a:cubicBezTo>
                  <a:cubicBezTo>
                    <a:pt x="19451" y="13466"/>
                    <a:pt x="18869" y="14460"/>
                    <a:pt x="18165" y="15454"/>
                  </a:cubicBezTo>
                  <a:cubicBezTo>
                    <a:pt x="17461" y="16449"/>
                    <a:pt x="16633" y="17443"/>
                    <a:pt x="15784" y="18256"/>
                  </a:cubicBezTo>
                  <a:cubicBezTo>
                    <a:pt x="14934" y="19069"/>
                    <a:pt x="14062" y="19702"/>
                    <a:pt x="13257" y="20199"/>
                  </a:cubicBezTo>
                  <a:cubicBezTo>
                    <a:pt x="12452" y="20696"/>
                    <a:pt x="11714" y="21058"/>
                    <a:pt x="10909" y="21284"/>
                  </a:cubicBezTo>
                  <a:cubicBezTo>
                    <a:pt x="10104" y="21510"/>
                    <a:pt x="9232" y="21600"/>
                    <a:pt x="8360" y="21600"/>
                  </a:cubicBezTo>
                  <a:cubicBezTo>
                    <a:pt x="7488" y="21600"/>
                    <a:pt x="6616" y="21510"/>
                    <a:pt x="5789" y="20787"/>
                  </a:cubicBezTo>
                  <a:cubicBezTo>
                    <a:pt x="4961" y="20064"/>
                    <a:pt x="4179" y="18708"/>
                    <a:pt x="3508" y="17352"/>
                  </a:cubicBezTo>
                  <a:cubicBezTo>
                    <a:pt x="2837" y="15997"/>
                    <a:pt x="2278" y="14641"/>
                    <a:pt x="1864" y="13421"/>
                  </a:cubicBezTo>
                  <a:cubicBezTo>
                    <a:pt x="1451" y="12201"/>
                    <a:pt x="1182" y="11116"/>
                    <a:pt x="981" y="10393"/>
                  </a:cubicBezTo>
                  <a:cubicBezTo>
                    <a:pt x="780" y="9670"/>
                    <a:pt x="646" y="9309"/>
                    <a:pt x="568" y="9354"/>
                  </a:cubicBezTo>
                  <a:cubicBezTo>
                    <a:pt x="489" y="9399"/>
                    <a:pt x="467" y="9851"/>
                    <a:pt x="456" y="10936"/>
                  </a:cubicBezTo>
                  <a:cubicBezTo>
                    <a:pt x="445" y="12020"/>
                    <a:pt x="445" y="13737"/>
                    <a:pt x="456" y="15228"/>
                  </a:cubicBezTo>
                  <a:cubicBezTo>
                    <a:pt x="467" y="16720"/>
                    <a:pt x="489" y="17985"/>
                    <a:pt x="467" y="18392"/>
                  </a:cubicBezTo>
                  <a:cubicBezTo>
                    <a:pt x="445" y="18798"/>
                    <a:pt x="377" y="18346"/>
                    <a:pt x="288" y="16900"/>
                  </a:cubicBezTo>
                  <a:cubicBezTo>
                    <a:pt x="199" y="15454"/>
                    <a:pt x="87" y="13014"/>
                    <a:pt x="31" y="11342"/>
                  </a:cubicBezTo>
                  <a:cubicBezTo>
                    <a:pt x="-25" y="9670"/>
                    <a:pt x="-25" y="8767"/>
                    <a:pt x="199" y="8044"/>
                  </a:cubicBezTo>
                  <a:cubicBezTo>
                    <a:pt x="422" y="7321"/>
                    <a:pt x="869" y="6778"/>
                    <a:pt x="1373" y="6507"/>
                  </a:cubicBezTo>
                  <a:cubicBezTo>
                    <a:pt x="1876" y="6236"/>
                    <a:pt x="2435" y="6236"/>
                    <a:pt x="2994" y="62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4007116" y="3083983"/>
              <a:ext cx="105653" cy="169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2" h="21122" fill="norm" stroke="1" extrusionOk="0">
                  <a:moveTo>
                    <a:pt x="18916" y="8166"/>
                  </a:moveTo>
                  <a:cubicBezTo>
                    <a:pt x="17694" y="6585"/>
                    <a:pt x="16471" y="5005"/>
                    <a:pt x="14637" y="4083"/>
                  </a:cubicBezTo>
                  <a:cubicBezTo>
                    <a:pt x="12803" y="3161"/>
                    <a:pt x="10358" y="2898"/>
                    <a:pt x="7505" y="4478"/>
                  </a:cubicBezTo>
                  <a:cubicBezTo>
                    <a:pt x="4652" y="6059"/>
                    <a:pt x="1392" y="9483"/>
                    <a:pt x="373" y="12644"/>
                  </a:cubicBezTo>
                  <a:cubicBezTo>
                    <a:pt x="-646" y="15805"/>
                    <a:pt x="577" y="18702"/>
                    <a:pt x="2207" y="20151"/>
                  </a:cubicBezTo>
                  <a:cubicBezTo>
                    <a:pt x="3837" y="21600"/>
                    <a:pt x="5875" y="21600"/>
                    <a:pt x="9135" y="18966"/>
                  </a:cubicBezTo>
                  <a:cubicBezTo>
                    <a:pt x="12396" y="16332"/>
                    <a:pt x="16879" y="11063"/>
                    <a:pt x="18916" y="7639"/>
                  </a:cubicBezTo>
                  <a:cubicBezTo>
                    <a:pt x="20954" y="4215"/>
                    <a:pt x="20546" y="2634"/>
                    <a:pt x="19324" y="1580"/>
                  </a:cubicBezTo>
                  <a:cubicBezTo>
                    <a:pt x="18101" y="527"/>
                    <a:pt x="16063" y="0"/>
                    <a:pt x="14433" y="0"/>
                  </a:cubicBezTo>
                  <a:cubicBezTo>
                    <a:pt x="12803" y="0"/>
                    <a:pt x="11580" y="527"/>
                    <a:pt x="10358" y="1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4187910" y="3130550"/>
              <a:ext cx="444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4332754" y="3038972"/>
              <a:ext cx="130339" cy="231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2" h="21456" fill="norm" stroke="1" extrusionOk="0">
                  <a:moveTo>
                    <a:pt x="14367" y="249"/>
                  </a:moveTo>
                  <a:cubicBezTo>
                    <a:pt x="10317" y="52"/>
                    <a:pt x="6267" y="-144"/>
                    <a:pt x="3736" y="151"/>
                  </a:cubicBezTo>
                  <a:cubicBezTo>
                    <a:pt x="1205" y="445"/>
                    <a:pt x="192" y="1231"/>
                    <a:pt x="24" y="2114"/>
                  </a:cubicBezTo>
                  <a:cubicBezTo>
                    <a:pt x="-145" y="2998"/>
                    <a:pt x="530" y="3980"/>
                    <a:pt x="4242" y="6434"/>
                  </a:cubicBezTo>
                  <a:cubicBezTo>
                    <a:pt x="7955" y="8889"/>
                    <a:pt x="14705" y="12816"/>
                    <a:pt x="18080" y="15369"/>
                  </a:cubicBezTo>
                  <a:cubicBezTo>
                    <a:pt x="21455" y="17921"/>
                    <a:pt x="21455" y="19100"/>
                    <a:pt x="19261" y="19885"/>
                  </a:cubicBezTo>
                  <a:cubicBezTo>
                    <a:pt x="17067" y="20671"/>
                    <a:pt x="12680" y="21063"/>
                    <a:pt x="8292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4372060" y="2940050"/>
              <a:ext cx="3302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23" y="16400"/>
                    <a:pt x="6646" y="11200"/>
                    <a:pt x="10246" y="7600"/>
                  </a:cubicBezTo>
                  <a:cubicBezTo>
                    <a:pt x="13846" y="4000"/>
                    <a:pt x="17723" y="2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2390936" y="537633"/>
              <a:ext cx="1993354" cy="4085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600" fill="norm" stroke="1" extrusionOk="0">
                  <a:moveTo>
                    <a:pt x="274" y="21600"/>
                  </a:moveTo>
                  <a:cubicBezTo>
                    <a:pt x="159" y="21600"/>
                    <a:pt x="45" y="21600"/>
                    <a:pt x="10" y="21566"/>
                  </a:cubicBezTo>
                  <a:cubicBezTo>
                    <a:pt x="-24" y="21533"/>
                    <a:pt x="22" y="21466"/>
                    <a:pt x="194" y="21270"/>
                  </a:cubicBezTo>
                  <a:cubicBezTo>
                    <a:pt x="365" y="21074"/>
                    <a:pt x="663" y="20749"/>
                    <a:pt x="949" y="20386"/>
                  </a:cubicBezTo>
                  <a:cubicBezTo>
                    <a:pt x="1236" y="20022"/>
                    <a:pt x="1511" y="19619"/>
                    <a:pt x="1831" y="19199"/>
                  </a:cubicBezTo>
                  <a:cubicBezTo>
                    <a:pt x="2152" y="18780"/>
                    <a:pt x="2519" y="18343"/>
                    <a:pt x="2874" y="17929"/>
                  </a:cubicBezTo>
                  <a:cubicBezTo>
                    <a:pt x="3229" y="17515"/>
                    <a:pt x="3572" y="17123"/>
                    <a:pt x="3916" y="16726"/>
                  </a:cubicBezTo>
                  <a:cubicBezTo>
                    <a:pt x="4259" y="16329"/>
                    <a:pt x="4603" y="15926"/>
                    <a:pt x="4924" y="15556"/>
                  </a:cubicBezTo>
                  <a:cubicBezTo>
                    <a:pt x="5244" y="15187"/>
                    <a:pt x="5542" y="14851"/>
                    <a:pt x="5851" y="14493"/>
                  </a:cubicBezTo>
                  <a:cubicBezTo>
                    <a:pt x="6161" y="14135"/>
                    <a:pt x="6481" y="13755"/>
                    <a:pt x="6825" y="13368"/>
                  </a:cubicBezTo>
                  <a:cubicBezTo>
                    <a:pt x="7168" y="12982"/>
                    <a:pt x="7535" y="12591"/>
                    <a:pt x="7913" y="12188"/>
                  </a:cubicBezTo>
                  <a:cubicBezTo>
                    <a:pt x="8291" y="11785"/>
                    <a:pt x="8680" y="11371"/>
                    <a:pt x="9092" y="10957"/>
                  </a:cubicBezTo>
                  <a:cubicBezTo>
                    <a:pt x="9505" y="10543"/>
                    <a:pt x="9940" y="10128"/>
                    <a:pt x="10387" y="9720"/>
                  </a:cubicBezTo>
                  <a:cubicBezTo>
                    <a:pt x="10833" y="9312"/>
                    <a:pt x="11291" y="8909"/>
                    <a:pt x="11738" y="8511"/>
                  </a:cubicBezTo>
                  <a:cubicBezTo>
                    <a:pt x="12185" y="8114"/>
                    <a:pt x="12620" y="7722"/>
                    <a:pt x="13055" y="7325"/>
                  </a:cubicBezTo>
                  <a:cubicBezTo>
                    <a:pt x="13490" y="6928"/>
                    <a:pt x="13926" y="6525"/>
                    <a:pt x="14361" y="6133"/>
                  </a:cubicBezTo>
                  <a:cubicBezTo>
                    <a:pt x="14796" y="5741"/>
                    <a:pt x="15231" y="5361"/>
                    <a:pt x="15678" y="4980"/>
                  </a:cubicBezTo>
                  <a:cubicBezTo>
                    <a:pt x="16124" y="4600"/>
                    <a:pt x="16583" y="4219"/>
                    <a:pt x="17006" y="3861"/>
                  </a:cubicBezTo>
                  <a:cubicBezTo>
                    <a:pt x="17430" y="3503"/>
                    <a:pt x="17819" y="3167"/>
                    <a:pt x="18232" y="2826"/>
                  </a:cubicBezTo>
                  <a:cubicBezTo>
                    <a:pt x="18644" y="2485"/>
                    <a:pt x="19079" y="2138"/>
                    <a:pt x="19469" y="1819"/>
                  </a:cubicBezTo>
                  <a:cubicBezTo>
                    <a:pt x="19858" y="1500"/>
                    <a:pt x="20202" y="1209"/>
                    <a:pt x="20499" y="929"/>
                  </a:cubicBezTo>
                  <a:cubicBezTo>
                    <a:pt x="20797" y="649"/>
                    <a:pt x="21049" y="381"/>
                    <a:pt x="21221" y="218"/>
                  </a:cubicBezTo>
                  <a:cubicBezTo>
                    <a:pt x="21393" y="56"/>
                    <a:pt x="21484" y="0"/>
                    <a:pt x="21530" y="0"/>
                  </a:cubicBezTo>
                  <a:cubicBezTo>
                    <a:pt x="21576" y="0"/>
                    <a:pt x="21576" y="56"/>
                    <a:pt x="21565" y="151"/>
                  </a:cubicBezTo>
                  <a:cubicBezTo>
                    <a:pt x="21553" y="246"/>
                    <a:pt x="21530" y="381"/>
                    <a:pt x="21507" y="51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451666" y="4628638"/>
              <a:ext cx="102909" cy="469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1" h="21481" fill="norm" stroke="1" extrusionOk="0">
                  <a:moveTo>
                    <a:pt x="489" y="6707"/>
                  </a:moveTo>
                  <a:cubicBezTo>
                    <a:pt x="1760" y="8838"/>
                    <a:pt x="3030" y="10969"/>
                    <a:pt x="4089" y="13197"/>
                  </a:cubicBezTo>
                  <a:cubicBezTo>
                    <a:pt x="5148" y="15425"/>
                    <a:pt x="5995" y="17749"/>
                    <a:pt x="6630" y="19251"/>
                  </a:cubicBezTo>
                  <a:cubicBezTo>
                    <a:pt x="7266" y="20752"/>
                    <a:pt x="7689" y="21430"/>
                    <a:pt x="7901" y="21479"/>
                  </a:cubicBezTo>
                  <a:cubicBezTo>
                    <a:pt x="8113" y="21527"/>
                    <a:pt x="8113" y="20946"/>
                    <a:pt x="7266" y="19251"/>
                  </a:cubicBezTo>
                  <a:cubicBezTo>
                    <a:pt x="6418" y="17556"/>
                    <a:pt x="4724" y="14747"/>
                    <a:pt x="3454" y="11986"/>
                  </a:cubicBezTo>
                  <a:cubicBezTo>
                    <a:pt x="2183" y="9226"/>
                    <a:pt x="1336" y="6514"/>
                    <a:pt x="1971" y="4576"/>
                  </a:cubicBezTo>
                  <a:cubicBezTo>
                    <a:pt x="2607" y="2639"/>
                    <a:pt x="4724" y="1477"/>
                    <a:pt x="6842" y="799"/>
                  </a:cubicBezTo>
                  <a:cubicBezTo>
                    <a:pt x="8960" y="121"/>
                    <a:pt x="11077" y="-73"/>
                    <a:pt x="13195" y="24"/>
                  </a:cubicBezTo>
                  <a:cubicBezTo>
                    <a:pt x="15313" y="121"/>
                    <a:pt x="17430" y="508"/>
                    <a:pt x="18913" y="1380"/>
                  </a:cubicBezTo>
                  <a:cubicBezTo>
                    <a:pt x="20395" y="2252"/>
                    <a:pt x="21242" y="3608"/>
                    <a:pt x="19971" y="4964"/>
                  </a:cubicBezTo>
                  <a:cubicBezTo>
                    <a:pt x="18701" y="6320"/>
                    <a:pt x="15313" y="7676"/>
                    <a:pt x="12560" y="8451"/>
                  </a:cubicBezTo>
                  <a:cubicBezTo>
                    <a:pt x="9807" y="9226"/>
                    <a:pt x="7689" y="9419"/>
                    <a:pt x="5571" y="9468"/>
                  </a:cubicBezTo>
                  <a:cubicBezTo>
                    <a:pt x="3454" y="9516"/>
                    <a:pt x="1336" y="9419"/>
                    <a:pt x="489" y="9129"/>
                  </a:cubicBezTo>
                  <a:cubicBezTo>
                    <a:pt x="-358" y="8838"/>
                    <a:pt x="66" y="8354"/>
                    <a:pt x="489" y="787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581110" y="4629513"/>
              <a:ext cx="133351" cy="151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8" fill="norm" stroke="1" extrusionOk="0">
                  <a:moveTo>
                    <a:pt x="0" y="2577"/>
                  </a:moveTo>
                  <a:cubicBezTo>
                    <a:pt x="2057" y="2577"/>
                    <a:pt x="4114" y="2577"/>
                    <a:pt x="6171" y="3890"/>
                  </a:cubicBezTo>
                  <a:cubicBezTo>
                    <a:pt x="8229" y="5204"/>
                    <a:pt x="10286" y="7831"/>
                    <a:pt x="11314" y="10750"/>
                  </a:cubicBezTo>
                  <a:cubicBezTo>
                    <a:pt x="12343" y="13669"/>
                    <a:pt x="12343" y="16880"/>
                    <a:pt x="11486" y="18777"/>
                  </a:cubicBezTo>
                  <a:cubicBezTo>
                    <a:pt x="10629" y="20674"/>
                    <a:pt x="8914" y="21258"/>
                    <a:pt x="7886" y="20820"/>
                  </a:cubicBezTo>
                  <a:cubicBezTo>
                    <a:pt x="6857" y="20382"/>
                    <a:pt x="6514" y="18923"/>
                    <a:pt x="6343" y="16004"/>
                  </a:cubicBezTo>
                  <a:cubicBezTo>
                    <a:pt x="6171" y="13085"/>
                    <a:pt x="6171" y="8707"/>
                    <a:pt x="7886" y="5642"/>
                  </a:cubicBezTo>
                  <a:cubicBezTo>
                    <a:pt x="9600" y="2577"/>
                    <a:pt x="13029" y="826"/>
                    <a:pt x="15600" y="242"/>
                  </a:cubicBezTo>
                  <a:cubicBezTo>
                    <a:pt x="18171" y="-342"/>
                    <a:pt x="19886" y="242"/>
                    <a:pt x="21600" y="82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728684" y="4656880"/>
              <a:ext cx="89579" cy="95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6" h="20653" fill="norm" stroke="1" extrusionOk="0">
                  <a:moveTo>
                    <a:pt x="11429" y="2251"/>
                  </a:moveTo>
                  <a:cubicBezTo>
                    <a:pt x="9465" y="873"/>
                    <a:pt x="7502" y="-506"/>
                    <a:pt x="5538" y="183"/>
                  </a:cubicBezTo>
                  <a:cubicBezTo>
                    <a:pt x="3574" y="873"/>
                    <a:pt x="1611" y="3630"/>
                    <a:pt x="629" y="6388"/>
                  </a:cubicBezTo>
                  <a:cubicBezTo>
                    <a:pt x="-353" y="9145"/>
                    <a:pt x="-353" y="11903"/>
                    <a:pt x="1856" y="14430"/>
                  </a:cubicBezTo>
                  <a:cubicBezTo>
                    <a:pt x="4065" y="16958"/>
                    <a:pt x="8483" y="19256"/>
                    <a:pt x="11920" y="20175"/>
                  </a:cubicBezTo>
                  <a:cubicBezTo>
                    <a:pt x="15356" y="21094"/>
                    <a:pt x="17811" y="20634"/>
                    <a:pt x="19283" y="19256"/>
                  </a:cubicBezTo>
                  <a:cubicBezTo>
                    <a:pt x="20756" y="17877"/>
                    <a:pt x="21247" y="15579"/>
                    <a:pt x="20265" y="12362"/>
                  </a:cubicBezTo>
                  <a:cubicBezTo>
                    <a:pt x="19283" y="9145"/>
                    <a:pt x="16829" y="5009"/>
                    <a:pt x="14374" y="87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854160" y="4495800"/>
              <a:ext cx="90364" cy="262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299" fill="norm" stroke="1" extrusionOk="0">
                  <a:moveTo>
                    <a:pt x="0" y="0"/>
                  </a:moveTo>
                  <a:cubicBezTo>
                    <a:pt x="491" y="4457"/>
                    <a:pt x="982" y="8914"/>
                    <a:pt x="1473" y="12000"/>
                  </a:cubicBezTo>
                  <a:cubicBezTo>
                    <a:pt x="1964" y="15086"/>
                    <a:pt x="2455" y="16800"/>
                    <a:pt x="2700" y="18171"/>
                  </a:cubicBezTo>
                  <a:cubicBezTo>
                    <a:pt x="2945" y="19543"/>
                    <a:pt x="2945" y="20571"/>
                    <a:pt x="2945" y="20571"/>
                  </a:cubicBezTo>
                  <a:cubicBezTo>
                    <a:pt x="2945" y="20571"/>
                    <a:pt x="2945" y="19543"/>
                    <a:pt x="3191" y="18343"/>
                  </a:cubicBezTo>
                  <a:cubicBezTo>
                    <a:pt x="3436" y="17143"/>
                    <a:pt x="3927" y="15771"/>
                    <a:pt x="4909" y="14743"/>
                  </a:cubicBezTo>
                  <a:cubicBezTo>
                    <a:pt x="5891" y="13714"/>
                    <a:pt x="7364" y="13029"/>
                    <a:pt x="9327" y="12686"/>
                  </a:cubicBezTo>
                  <a:cubicBezTo>
                    <a:pt x="11291" y="12343"/>
                    <a:pt x="13745" y="12343"/>
                    <a:pt x="15709" y="12686"/>
                  </a:cubicBezTo>
                  <a:cubicBezTo>
                    <a:pt x="17673" y="13029"/>
                    <a:pt x="19145" y="13714"/>
                    <a:pt x="20127" y="14571"/>
                  </a:cubicBezTo>
                  <a:cubicBezTo>
                    <a:pt x="21109" y="15429"/>
                    <a:pt x="21600" y="16457"/>
                    <a:pt x="19391" y="17743"/>
                  </a:cubicBezTo>
                  <a:cubicBezTo>
                    <a:pt x="17182" y="19029"/>
                    <a:pt x="12273" y="20571"/>
                    <a:pt x="8836" y="21086"/>
                  </a:cubicBezTo>
                  <a:cubicBezTo>
                    <a:pt x="5400" y="21600"/>
                    <a:pt x="3436" y="21086"/>
                    <a:pt x="1473" y="2057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1012910" y="4660899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1209760" y="4611823"/>
              <a:ext cx="196851" cy="118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0" y="4238"/>
                  </a:moveTo>
                  <a:cubicBezTo>
                    <a:pt x="0" y="8028"/>
                    <a:pt x="0" y="11817"/>
                    <a:pt x="0" y="14849"/>
                  </a:cubicBezTo>
                  <a:cubicBezTo>
                    <a:pt x="0" y="17880"/>
                    <a:pt x="0" y="20154"/>
                    <a:pt x="116" y="20344"/>
                  </a:cubicBezTo>
                  <a:cubicBezTo>
                    <a:pt x="232" y="20533"/>
                    <a:pt x="465" y="18638"/>
                    <a:pt x="1045" y="15228"/>
                  </a:cubicBezTo>
                  <a:cubicBezTo>
                    <a:pt x="1626" y="11817"/>
                    <a:pt x="2555" y="6891"/>
                    <a:pt x="3484" y="3859"/>
                  </a:cubicBezTo>
                  <a:cubicBezTo>
                    <a:pt x="4413" y="828"/>
                    <a:pt x="5342" y="-309"/>
                    <a:pt x="5923" y="70"/>
                  </a:cubicBezTo>
                  <a:cubicBezTo>
                    <a:pt x="6503" y="449"/>
                    <a:pt x="6735" y="2344"/>
                    <a:pt x="6968" y="4238"/>
                  </a:cubicBezTo>
                  <a:cubicBezTo>
                    <a:pt x="7200" y="6133"/>
                    <a:pt x="7432" y="8028"/>
                    <a:pt x="8129" y="8596"/>
                  </a:cubicBezTo>
                  <a:cubicBezTo>
                    <a:pt x="8826" y="9165"/>
                    <a:pt x="9987" y="8407"/>
                    <a:pt x="10916" y="6891"/>
                  </a:cubicBezTo>
                  <a:cubicBezTo>
                    <a:pt x="11845" y="5375"/>
                    <a:pt x="12542" y="3102"/>
                    <a:pt x="13471" y="2533"/>
                  </a:cubicBezTo>
                  <a:cubicBezTo>
                    <a:pt x="14400" y="1965"/>
                    <a:pt x="15561" y="3102"/>
                    <a:pt x="16606" y="5754"/>
                  </a:cubicBezTo>
                  <a:cubicBezTo>
                    <a:pt x="17652" y="8407"/>
                    <a:pt x="18581" y="12575"/>
                    <a:pt x="19394" y="15417"/>
                  </a:cubicBezTo>
                  <a:cubicBezTo>
                    <a:pt x="20206" y="18259"/>
                    <a:pt x="20903" y="19775"/>
                    <a:pt x="21600" y="2129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1426454" y="4586072"/>
              <a:ext cx="262458" cy="176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433" fill="norm" stroke="1" extrusionOk="0">
                  <a:moveTo>
                    <a:pt x="4565" y="9090"/>
                  </a:moveTo>
                  <a:cubicBezTo>
                    <a:pt x="4565" y="7804"/>
                    <a:pt x="4565" y="6519"/>
                    <a:pt x="4222" y="5490"/>
                  </a:cubicBezTo>
                  <a:cubicBezTo>
                    <a:pt x="3879" y="4462"/>
                    <a:pt x="3193" y="3690"/>
                    <a:pt x="2593" y="3819"/>
                  </a:cubicBezTo>
                  <a:cubicBezTo>
                    <a:pt x="1993" y="3947"/>
                    <a:pt x="1479" y="4976"/>
                    <a:pt x="1050" y="6390"/>
                  </a:cubicBezTo>
                  <a:cubicBezTo>
                    <a:pt x="622" y="7804"/>
                    <a:pt x="279" y="9604"/>
                    <a:pt x="107" y="11147"/>
                  </a:cubicBezTo>
                  <a:cubicBezTo>
                    <a:pt x="-64" y="12690"/>
                    <a:pt x="-64" y="13976"/>
                    <a:pt x="365" y="14747"/>
                  </a:cubicBezTo>
                  <a:cubicBezTo>
                    <a:pt x="793" y="15519"/>
                    <a:pt x="1650" y="15776"/>
                    <a:pt x="2422" y="15390"/>
                  </a:cubicBezTo>
                  <a:cubicBezTo>
                    <a:pt x="3193" y="15004"/>
                    <a:pt x="3879" y="13976"/>
                    <a:pt x="4479" y="12947"/>
                  </a:cubicBezTo>
                  <a:cubicBezTo>
                    <a:pt x="5079" y="11919"/>
                    <a:pt x="5593" y="10890"/>
                    <a:pt x="5850" y="11019"/>
                  </a:cubicBezTo>
                  <a:cubicBezTo>
                    <a:pt x="6107" y="11147"/>
                    <a:pt x="6107" y="12433"/>
                    <a:pt x="6536" y="13333"/>
                  </a:cubicBezTo>
                  <a:cubicBezTo>
                    <a:pt x="6965" y="14233"/>
                    <a:pt x="7822" y="14747"/>
                    <a:pt x="8507" y="14490"/>
                  </a:cubicBezTo>
                  <a:cubicBezTo>
                    <a:pt x="9193" y="14233"/>
                    <a:pt x="9707" y="13204"/>
                    <a:pt x="10050" y="11919"/>
                  </a:cubicBezTo>
                  <a:cubicBezTo>
                    <a:pt x="10393" y="10633"/>
                    <a:pt x="10565" y="9090"/>
                    <a:pt x="10650" y="7547"/>
                  </a:cubicBezTo>
                  <a:cubicBezTo>
                    <a:pt x="10736" y="6004"/>
                    <a:pt x="10736" y="4462"/>
                    <a:pt x="10650" y="4333"/>
                  </a:cubicBezTo>
                  <a:cubicBezTo>
                    <a:pt x="10565" y="4204"/>
                    <a:pt x="10393" y="5490"/>
                    <a:pt x="10650" y="6647"/>
                  </a:cubicBezTo>
                  <a:cubicBezTo>
                    <a:pt x="10907" y="7804"/>
                    <a:pt x="11593" y="8833"/>
                    <a:pt x="12022" y="10762"/>
                  </a:cubicBezTo>
                  <a:cubicBezTo>
                    <a:pt x="12450" y="12690"/>
                    <a:pt x="12622" y="15519"/>
                    <a:pt x="12279" y="17190"/>
                  </a:cubicBezTo>
                  <a:cubicBezTo>
                    <a:pt x="11936" y="18862"/>
                    <a:pt x="11079" y="19376"/>
                    <a:pt x="10736" y="18990"/>
                  </a:cubicBezTo>
                  <a:cubicBezTo>
                    <a:pt x="10393" y="18604"/>
                    <a:pt x="10565" y="17319"/>
                    <a:pt x="11679" y="15390"/>
                  </a:cubicBezTo>
                  <a:cubicBezTo>
                    <a:pt x="12793" y="13462"/>
                    <a:pt x="14850" y="10890"/>
                    <a:pt x="16307" y="9090"/>
                  </a:cubicBezTo>
                  <a:cubicBezTo>
                    <a:pt x="17765" y="7290"/>
                    <a:pt x="18622" y="6262"/>
                    <a:pt x="19479" y="4847"/>
                  </a:cubicBezTo>
                  <a:cubicBezTo>
                    <a:pt x="20336" y="3433"/>
                    <a:pt x="21193" y="1633"/>
                    <a:pt x="21193" y="733"/>
                  </a:cubicBezTo>
                  <a:cubicBezTo>
                    <a:pt x="21193" y="-167"/>
                    <a:pt x="20336" y="-167"/>
                    <a:pt x="19650" y="347"/>
                  </a:cubicBezTo>
                  <a:cubicBezTo>
                    <a:pt x="18965" y="862"/>
                    <a:pt x="18450" y="1890"/>
                    <a:pt x="18193" y="3047"/>
                  </a:cubicBezTo>
                  <a:cubicBezTo>
                    <a:pt x="17936" y="4204"/>
                    <a:pt x="17936" y="5490"/>
                    <a:pt x="18622" y="7804"/>
                  </a:cubicBezTo>
                  <a:cubicBezTo>
                    <a:pt x="19307" y="10119"/>
                    <a:pt x="20679" y="13462"/>
                    <a:pt x="21107" y="15647"/>
                  </a:cubicBezTo>
                  <a:cubicBezTo>
                    <a:pt x="21536" y="17833"/>
                    <a:pt x="21022" y="18862"/>
                    <a:pt x="19822" y="19633"/>
                  </a:cubicBezTo>
                  <a:cubicBezTo>
                    <a:pt x="18622" y="20404"/>
                    <a:pt x="16736" y="20919"/>
                    <a:pt x="14850" y="2143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530310" y="5156200"/>
              <a:ext cx="2540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5322"/>
                    <a:pt x="10800" y="10643"/>
                    <a:pt x="14400" y="14243"/>
                  </a:cubicBezTo>
                  <a:cubicBezTo>
                    <a:pt x="18000" y="17843"/>
                    <a:pt x="19800" y="1972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600160" y="5266037"/>
              <a:ext cx="95251" cy="146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5" fill="norm" stroke="1" extrusionOk="0">
                  <a:moveTo>
                    <a:pt x="0" y="7030"/>
                  </a:moveTo>
                  <a:cubicBezTo>
                    <a:pt x="1440" y="8552"/>
                    <a:pt x="2880" y="10073"/>
                    <a:pt x="5040" y="10833"/>
                  </a:cubicBezTo>
                  <a:cubicBezTo>
                    <a:pt x="7200" y="11594"/>
                    <a:pt x="10080" y="11594"/>
                    <a:pt x="12960" y="10377"/>
                  </a:cubicBezTo>
                  <a:cubicBezTo>
                    <a:pt x="15840" y="9160"/>
                    <a:pt x="18720" y="6726"/>
                    <a:pt x="20160" y="4749"/>
                  </a:cubicBezTo>
                  <a:cubicBezTo>
                    <a:pt x="21600" y="2771"/>
                    <a:pt x="21600" y="1250"/>
                    <a:pt x="20400" y="490"/>
                  </a:cubicBezTo>
                  <a:cubicBezTo>
                    <a:pt x="19200" y="-271"/>
                    <a:pt x="16800" y="-271"/>
                    <a:pt x="14400" y="1402"/>
                  </a:cubicBezTo>
                  <a:cubicBezTo>
                    <a:pt x="12000" y="3075"/>
                    <a:pt x="9600" y="6422"/>
                    <a:pt x="8160" y="9160"/>
                  </a:cubicBezTo>
                  <a:cubicBezTo>
                    <a:pt x="6720" y="11898"/>
                    <a:pt x="6240" y="14028"/>
                    <a:pt x="6240" y="16005"/>
                  </a:cubicBezTo>
                  <a:cubicBezTo>
                    <a:pt x="6240" y="17983"/>
                    <a:pt x="6720" y="19808"/>
                    <a:pt x="9360" y="20568"/>
                  </a:cubicBezTo>
                  <a:cubicBezTo>
                    <a:pt x="12000" y="21329"/>
                    <a:pt x="16800" y="21025"/>
                    <a:pt x="21600" y="2072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744988" y="5116877"/>
              <a:ext cx="121873" cy="244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349" fill="norm" stroke="1" extrusionOk="0">
                  <a:moveTo>
                    <a:pt x="16974" y="660"/>
                  </a:moveTo>
                  <a:cubicBezTo>
                    <a:pt x="15112" y="291"/>
                    <a:pt x="13250" y="-78"/>
                    <a:pt x="11574" y="14"/>
                  </a:cubicBezTo>
                  <a:cubicBezTo>
                    <a:pt x="9898" y="107"/>
                    <a:pt x="8409" y="660"/>
                    <a:pt x="7664" y="2230"/>
                  </a:cubicBezTo>
                  <a:cubicBezTo>
                    <a:pt x="6919" y="3799"/>
                    <a:pt x="6919" y="6384"/>
                    <a:pt x="7477" y="9337"/>
                  </a:cubicBezTo>
                  <a:cubicBezTo>
                    <a:pt x="8036" y="12291"/>
                    <a:pt x="9153" y="15614"/>
                    <a:pt x="9898" y="17737"/>
                  </a:cubicBezTo>
                  <a:cubicBezTo>
                    <a:pt x="10643" y="19860"/>
                    <a:pt x="11015" y="20784"/>
                    <a:pt x="10084" y="21153"/>
                  </a:cubicBezTo>
                  <a:cubicBezTo>
                    <a:pt x="9153" y="21522"/>
                    <a:pt x="6919" y="21337"/>
                    <a:pt x="5243" y="20876"/>
                  </a:cubicBezTo>
                  <a:cubicBezTo>
                    <a:pt x="3567" y="20414"/>
                    <a:pt x="2450" y="19676"/>
                    <a:pt x="1519" y="18845"/>
                  </a:cubicBezTo>
                  <a:cubicBezTo>
                    <a:pt x="588" y="18014"/>
                    <a:pt x="-157" y="17091"/>
                    <a:pt x="29" y="16260"/>
                  </a:cubicBezTo>
                  <a:cubicBezTo>
                    <a:pt x="215" y="15430"/>
                    <a:pt x="1333" y="14691"/>
                    <a:pt x="5057" y="13676"/>
                  </a:cubicBezTo>
                  <a:cubicBezTo>
                    <a:pt x="8781" y="12660"/>
                    <a:pt x="15112" y="11368"/>
                    <a:pt x="21443" y="1007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912036" y="5099049"/>
              <a:ext cx="62775" cy="297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14" fill="norm" stroke="1" extrusionOk="0">
                  <a:moveTo>
                    <a:pt x="8393" y="0"/>
                  </a:moveTo>
                  <a:cubicBezTo>
                    <a:pt x="5513" y="3955"/>
                    <a:pt x="2633" y="7910"/>
                    <a:pt x="1193" y="10876"/>
                  </a:cubicBezTo>
                  <a:cubicBezTo>
                    <a:pt x="-247" y="13842"/>
                    <a:pt x="-247" y="15820"/>
                    <a:pt x="473" y="17341"/>
                  </a:cubicBezTo>
                  <a:cubicBezTo>
                    <a:pt x="1193" y="18862"/>
                    <a:pt x="2633" y="19927"/>
                    <a:pt x="5153" y="20611"/>
                  </a:cubicBezTo>
                  <a:cubicBezTo>
                    <a:pt x="7673" y="21296"/>
                    <a:pt x="11273" y="21600"/>
                    <a:pt x="14153" y="21296"/>
                  </a:cubicBezTo>
                  <a:cubicBezTo>
                    <a:pt x="17033" y="20992"/>
                    <a:pt x="19193" y="20079"/>
                    <a:pt x="21353" y="1916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872078" y="5251449"/>
              <a:ext cx="96383" cy="6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0700" fill="norm" stroke="1" extrusionOk="0">
                  <a:moveTo>
                    <a:pt x="4477" y="0"/>
                  </a:moveTo>
                  <a:cubicBezTo>
                    <a:pt x="2129" y="7200"/>
                    <a:pt x="-219" y="14400"/>
                    <a:pt x="16" y="18000"/>
                  </a:cubicBezTo>
                  <a:cubicBezTo>
                    <a:pt x="251" y="21600"/>
                    <a:pt x="3068" y="21600"/>
                    <a:pt x="7059" y="18000"/>
                  </a:cubicBezTo>
                  <a:cubicBezTo>
                    <a:pt x="11051" y="14400"/>
                    <a:pt x="16216" y="7200"/>
                    <a:pt x="21381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1114510" y="5232399"/>
              <a:ext cx="2032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25" y="14400"/>
                    <a:pt x="9450" y="7200"/>
                    <a:pt x="13050" y="3600"/>
                  </a:cubicBezTo>
                  <a:cubicBezTo>
                    <a:pt x="16650" y="0"/>
                    <a:pt x="1912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1305010" y="5194299"/>
              <a:ext cx="63773" cy="78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3" h="21032" fill="norm" stroke="1" extrusionOk="0">
                  <a:moveTo>
                    <a:pt x="4181" y="0"/>
                  </a:moveTo>
                  <a:cubicBezTo>
                    <a:pt x="7665" y="568"/>
                    <a:pt x="11148" y="1137"/>
                    <a:pt x="14632" y="2842"/>
                  </a:cubicBezTo>
                  <a:cubicBezTo>
                    <a:pt x="18116" y="4547"/>
                    <a:pt x="21600" y="7389"/>
                    <a:pt x="20903" y="10800"/>
                  </a:cubicBezTo>
                  <a:cubicBezTo>
                    <a:pt x="20206" y="14211"/>
                    <a:pt x="15329" y="18189"/>
                    <a:pt x="11148" y="19895"/>
                  </a:cubicBezTo>
                  <a:cubicBezTo>
                    <a:pt x="6968" y="21600"/>
                    <a:pt x="3484" y="21032"/>
                    <a:pt x="0" y="2046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1393910" y="5145229"/>
              <a:ext cx="152401" cy="161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0" y="3137"/>
                  </a:moveTo>
                  <a:cubicBezTo>
                    <a:pt x="1200" y="1735"/>
                    <a:pt x="2400" y="332"/>
                    <a:pt x="4650" y="52"/>
                  </a:cubicBezTo>
                  <a:cubicBezTo>
                    <a:pt x="6900" y="-229"/>
                    <a:pt x="10200" y="613"/>
                    <a:pt x="12450" y="3277"/>
                  </a:cubicBezTo>
                  <a:cubicBezTo>
                    <a:pt x="14700" y="5942"/>
                    <a:pt x="15900" y="10431"/>
                    <a:pt x="16500" y="13376"/>
                  </a:cubicBezTo>
                  <a:cubicBezTo>
                    <a:pt x="17100" y="16322"/>
                    <a:pt x="17100" y="17724"/>
                    <a:pt x="16500" y="18987"/>
                  </a:cubicBezTo>
                  <a:cubicBezTo>
                    <a:pt x="15900" y="20249"/>
                    <a:pt x="14700" y="21371"/>
                    <a:pt x="13650" y="21371"/>
                  </a:cubicBezTo>
                  <a:cubicBezTo>
                    <a:pt x="12600" y="21371"/>
                    <a:pt x="11700" y="20249"/>
                    <a:pt x="11550" y="17865"/>
                  </a:cubicBezTo>
                  <a:cubicBezTo>
                    <a:pt x="11400" y="15480"/>
                    <a:pt x="12000" y="11833"/>
                    <a:pt x="13800" y="9168"/>
                  </a:cubicBezTo>
                  <a:cubicBezTo>
                    <a:pt x="15600" y="6503"/>
                    <a:pt x="18600" y="4820"/>
                    <a:pt x="21600" y="313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1647910" y="5130800"/>
              <a:ext cx="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1647910" y="5097917"/>
              <a:ext cx="50801" cy="39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0" y="11378"/>
                    <a:pt x="0" y="2738"/>
                    <a:pt x="1800" y="578"/>
                  </a:cubicBezTo>
                  <a:cubicBezTo>
                    <a:pt x="3600" y="-1582"/>
                    <a:pt x="7200" y="2738"/>
                    <a:pt x="10800" y="6518"/>
                  </a:cubicBezTo>
                  <a:cubicBezTo>
                    <a:pt x="14400" y="10298"/>
                    <a:pt x="18000" y="13538"/>
                    <a:pt x="21600" y="1677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1662498" y="4974393"/>
              <a:ext cx="247879" cy="451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407" fill="norm" stroke="1" extrusionOk="0">
                  <a:moveTo>
                    <a:pt x="7525" y="8328"/>
                  </a:moveTo>
                  <a:cubicBezTo>
                    <a:pt x="6610" y="8228"/>
                    <a:pt x="5695" y="8127"/>
                    <a:pt x="4871" y="8278"/>
                  </a:cubicBezTo>
                  <a:cubicBezTo>
                    <a:pt x="4047" y="8429"/>
                    <a:pt x="3315" y="8830"/>
                    <a:pt x="3498" y="9232"/>
                  </a:cubicBezTo>
                  <a:cubicBezTo>
                    <a:pt x="3681" y="9634"/>
                    <a:pt x="4779" y="10036"/>
                    <a:pt x="5695" y="10086"/>
                  </a:cubicBezTo>
                  <a:cubicBezTo>
                    <a:pt x="6610" y="10136"/>
                    <a:pt x="7342" y="9835"/>
                    <a:pt x="7708" y="9936"/>
                  </a:cubicBezTo>
                  <a:cubicBezTo>
                    <a:pt x="8074" y="10036"/>
                    <a:pt x="8074" y="10538"/>
                    <a:pt x="7800" y="12096"/>
                  </a:cubicBezTo>
                  <a:cubicBezTo>
                    <a:pt x="7525" y="13653"/>
                    <a:pt x="6976" y="16265"/>
                    <a:pt x="6427" y="17822"/>
                  </a:cubicBezTo>
                  <a:cubicBezTo>
                    <a:pt x="5878" y="19379"/>
                    <a:pt x="5329" y="19882"/>
                    <a:pt x="4688" y="20334"/>
                  </a:cubicBezTo>
                  <a:cubicBezTo>
                    <a:pt x="4047" y="20786"/>
                    <a:pt x="3315" y="21188"/>
                    <a:pt x="2491" y="21338"/>
                  </a:cubicBezTo>
                  <a:cubicBezTo>
                    <a:pt x="1668" y="21489"/>
                    <a:pt x="752" y="21389"/>
                    <a:pt x="295" y="21087"/>
                  </a:cubicBezTo>
                  <a:cubicBezTo>
                    <a:pt x="-163" y="20786"/>
                    <a:pt x="-163" y="20283"/>
                    <a:pt x="844" y="18425"/>
                  </a:cubicBezTo>
                  <a:cubicBezTo>
                    <a:pt x="1851" y="16566"/>
                    <a:pt x="3864" y="13351"/>
                    <a:pt x="6061" y="10388"/>
                  </a:cubicBezTo>
                  <a:cubicBezTo>
                    <a:pt x="8257" y="7424"/>
                    <a:pt x="10637" y="4711"/>
                    <a:pt x="12193" y="3104"/>
                  </a:cubicBezTo>
                  <a:cubicBezTo>
                    <a:pt x="13749" y="1496"/>
                    <a:pt x="14481" y="994"/>
                    <a:pt x="15213" y="592"/>
                  </a:cubicBezTo>
                  <a:cubicBezTo>
                    <a:pt x="15945" y="190"/>
                    <a:pt x="16678" y="-111"/>
                    <a:pt x="17135" y="40"/>
                  </a:cubicBezTo>
                  <a:cubicBezTo>
                    <a:pt x="17593" y="190"/>
                    <a:pt x="17776" y="793"/>
                    <a:pt x="17410" y="2551"/>
                  </a:cubicBezTo>
                  <a:cubicBezTo>
                    <a:pt x="17044" y="4309"/>
                    <a:pt x="16129" y="7223"/>
                    <a:pt x="15305" y="8981"/>
                  </a:cubicBezTo>
                  <a:cubicBezTo>
                    <a:pt x="14481" y="10739"/>
                    <a:pt x="13749" y="11342"/>
                    <a:pt x="13566" y="11342"/>
                  </a:cubicBezTo>
                  <a:cubicBezTo>
                    <a:pt x="13383" y="11342"/>
                    <a:pt x="13749" y="10739"/>
                    <a:pt x="14573" y="9885"/>
                  </a:cubicBezTo>
                  <a:cubicBezTo>
                    <a:pt x="15396" y="9031"/>
                    <a:pt x="16678" y="7926"/>
                    <a:pt x="17776" y="7323"/>
                  </a:cubicBezTo>
                  <a:cubicBezTo>
                    <a:pt x="18874" y="6721"/>
                    <a:pt x="19790" y="6620"/>
                    <a:pt x="20430" y="6871"/>
                  </a:cubicBezTo>
                  <a:cubicBezTo>
                    <a:pt x="21071" y="7122"/>
                    <a:pt x="21437" y="7725"/>
                    <a:pt x="21437" y="8730"/>
                  </a:cubicBezTo>
                  <a:cubicBezTo>
                    <a:pt x="21437" y="9735"/>
                    <a:pt x="21071" y="11141"/>
                    <a:pt x="20705" y="1254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1969643" y="4933949"/>
              <a:ext cx="141818" cy="277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3224" y="0"/>
                  </a:moveTo>
                  <a:cubicBezTo>
                    <a:pt x="2579" y="3109"/>
                    <a:pt x="1934" y="6218"/>
                    <a:pt x="1290" y="9491"/>
                  </a:cubicBezTo>
                  <a:cubicBezTo>
                    <a:pt x="645" y="12764"/>
                    <a:pt x="0" y="16200"/>
                    <a:pt x="0" y="18327"/>
                  </a:cubicBezTo>
                  <a:cubicBezTo>
                    <a:pt x="0" y="20455"/>
                    <a:pt x="645" y="21273"/>
                    <a:pt x="1773" y="21436"/>
                  </a:cubicBezTo>
                  <a:cubicBezTo>
                    <a:pt x="2901" y="21600"/>
                    <a:pt x="4513" y="21109"/>
                    <a:pt x="5642" y="19636"/>
                  </a:cubicBezTo>
                  <a:cubicBezTo>
                    <a:pt x="6770" y="18164"/>
                    <a:pt x="7415" y="15709"/>
                    <a:pt x="7254" y="14073"/>
                  </a:cubicBezTo>
                  <a:cubicBezTo>
                    <a:pt x="7093" y="12436"/>
                    <a:pt x="6125" y="11618"/>
                    <a:pt x="4836" y="11209"/>
                  </a:cubicBezTo>
                  <a:cubicBezTo>
                    <a:pt x="3546" y="10800"/>
                    <a:pt x="1934" y="10800"/>
                    <a:pt x="2740" y="10555"/>
                  </a:cubicBezTo>
                  <a:cubicBezTo>
                    <a:pt x="3546" y="10309"/>
                    <a:pt x="6770" y="9818"/>
                    <a:pt x="10316" y="9409"/>
                  </a:cubicBezTo>
                  <a:cubicBezTo>
                    <a:pt x="13863" y="9000"/>
                    <a:pt x="17731" y="8673"/>
                    <a:pt x="21600" y="834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2498810" y="4921249"/>
              <a:ext cx="1841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17" y="14400"/>
                    <a:pt x="9434" y="7200"/>
                    <a:pt x="13034" y="3600"/>
                  </a:cubicBezTo>
                  <a:cubicBezTo>
                    <a:pt x="16634" y="0"/>
                    <a:pt x="1911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2587710" y="5010150"/>
              <a:ext cx="1333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3248751" y="4517828"/>
              <a:ext cx="77880" cy="428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451" fill="norm" stroke="1" extrusionOk="0">
                  <a:moveTo>
                    <a:pt x="1533" y="10969"/>
                  </a:moveTo>
                  <a:cubicBezTo>
                    <a:pt x="3239" y="14039"/>
                    <a:pt x="4944" y="17110"/>
                    <a:pt x="5512" y="18963"/>
                  </a:cubicBezTo>
                  <a:cubicBezTo>
                    <a:pt x="6081" y="20816"/>
                    <a:pt x="5512" y="21451"/>
                    <a:pt x="4944" y="21451"/>
                  </a:cubicBezTo>
                  <a:cubicBezTo>
                    <a:pt x="4375" y="21451"/>
                    <a:pt x="3807" y="20816"/>
                    <a:pt x="2954" y="18592"/>
                  </a:cubicBezTo>
                  <a:cubicBezTo>
                    <a:pt x="2102" y="16369"/>
                    <a:pt x="965" y="12557"/>
                    <a:pt x="396" y="9592"/>
                  </a:cubicBezTo>
                  <a:cubicBezTo>
                    <a:pt x="-172" y="6627"/>
                    <a:pt x="-172" y="4510"/>
                    <a:pt x="681" y="3027"/>
                  </a:cubicBezTo>
                  <a:cubicBezTo>
                    <a:pt x="1533" y="1545"/>
                    <a:pt x="3239" y="698"/>
                    <a:pt x="5512" y="275"/>
                  </a:cubicBezTo>
                  <a:cubicBezTo>
                    <a:pt x="7786" y="-149"/>
                    <a:pt x="10628" y="-149"/>
                    <a:pt x="14039" y="751"/>
                  </a:cubicBezTo>
                  <a:cubicBezTo>
                    <a:pt x="17449" y="1651"/>
                    <a:pt x="21428" y="3451"/>
                    <a:pt x="20860" y="4933"/>
                  </a:cubicBezTo>
                  <a:cubicBezTo>
                    <a:pt x="20291" y="6416"/>
                    <a:pt x="15175" y="7580"/>
                    <a:pt x="11196" y="8004"/>
                  </a:cubicBezTo>
                  <a:cubicBezTo>
                    <a:pt x="7217" y="8427"/>
                    <a:pt x="4375" y="8110"/>
                    <a:pt x="1533" y="779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3337010" y="4476750"/>
              <a:ext cx="152401" cy="145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0" y="7513"/>
                  </a:moveTo>
                  <a:cubicBezTo>
                    <a:pt x="1200" y="6574"/>
                    <a:pt x="2400" y="5635"/>
                    <a:pt x="4500" y="5791"/>
                  </a:cubicBezTo>
                  <a:cubicBezTo>
                    <a:pt x="6600" y="5948"/>
                    <a:pt x="9600" y="7200"/>
                    <a:pt x="11550" y="9548"/>
                  </a:cubicBezTo>
                  <a:cubicBezTo>
                    <a:pt x="13500" y="11896"/>
                    <a:pt x="14400" y="15339"/>
                    <a:pt x="14400" y="17687"/>
                  </a:cubicBezTo>
                  <a:cubicBezTo>
                    <a:pt x="14400" y="20035"/>
                    <a:pt x="13500" y="21287"/>
                    <a:pt x="12450" y="21443"/>
                  </a:cubicBezTo>
                  <a:cubicBezTo>
                    <a:pt x="11400" y="21600"/>
                    <a:pt x="10200" y="20661"/>
                    <a:pt x="9450" y="18313"/>
                  </a:cubicBezTo>
                  <a:cubicBezTo>
                    <a:pt x="8700" y="15965"/>
                    <a:pt x="8400" y="12209"/>
                    <a:pt x="9150" y="8922"/>
                  </a:cubicBezTo>
                  <a:cubicBezTo>
                    <a:pt x="9900" y="5635"/>
                    <a:pt x="11700" y="2817"/>
                    <a:pt x="13950" y="1409"/>
                  </a:cubicBezTo>
                  <a:cubicBezTo>
                    <a:pt x="16200" y="0"/>
                    <a:pt x="189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3483854" y="4470399"/>
              <a:ext cx="88636" cy="127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247" fill="norm" stroke="1" extrusionOk="0">
                  <a:moveTo>
                    <a:pt x="16389" y="4249"/>
                  </a:moveTo>
                  <a:cubicBezTo>
                    <a:pt x="11868" y="6020"/>
                    <a:pt x="7347" y="7790"/>
                    <a:pt x="4584" y="9561"/>
                  </a:cubicBezTo>
                  <a:cubicBezTo>
                    <a:pt x="1821" y="11331"/>
                    <a:pt x="817" y="13102"/>
                    <a:pt x="314" y="14872"/>
                  </a:cubicBezTo>
                  <a:cubicBezTo>
                    <a:pt x="-188" y="16643"/>
                    <a:pt x="-188" y="18413"/>
                    <a:pt x="1068" y="19652"/>
                  </a:cubicBezTo>
                  <a:cubicBezTo>
                    <a:pt x="2324" y="20892"/>
                    <a:pt x="4835" y="21600"/>
                    <a:pt x="8100" y="21069"/>
                  </a:cubicBezTo>
                  <a:cubicBezTo>
                    <a:pt x="11365" y="20538"/>
                    <a:pt x="15384" y="18767"/>
                    <a:pt x="17896" y="15934"/>
                  </a:cubicBezTo>
                  <a:cubicBezTo>
                    <a:pt x="20407" y="13102"/>
                    <a:pt x="21412" y="9207"/>
                    <a:pt x="20910" y="6374"/>
                  </a:cubicBezTo>
                  <a:cubicBezTo>
                    <a:pt x="20407" y="3541"/>
                    <a:pt x="18398" y="1770"/>
                    <a:pt x="16389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3603710" y="4362450"/>
              <a:ext cx="118292" cy="211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600" fill="norm" stroke="1" extrusionOk="0">
                  <a:moveTo>
                    <a:pt x="0" y="0"/>
                  </a:moveTo>
                  <a:cubicBezTo>
                    <a:pt x="1137" y="6480"/>
                    <a:pt x="2274" y="12960"/>
                    <a:pt x="2842" y="16740"/>
                  </a:cubicBezTo>
                  <a:cubicBezTo>
                    <a:pt x="3411" y="20520"/>
                    <a:pt x="3411" y="21600"/>
                    <a:pt x="3032" y="21600"/>
                  </a:cubicBezTo>
                  <a:cubicBezTo>
                    <a:pt x="2653" y="21600"/>
                    <a:pt x="1895" y="20520"/>
                    <a:pt x="2463" y="18684"/>
                  </a:cubicBezTo>
                  <a:cubicBezTo>
                    <a:pt x="3032" y="16848"/>
                    <a:pt x="4926" y="14256"/>
                    <a:pt x="6821" y="12852"/>
                  </a:cubicBezTo>
                  <a:cubicBezTo>
                    <a:pt x="8716" y="11448"/>
                    <a:pt x="10611" y="11232"/>
                    <a:pt x="13074" y="11772"/>
                  </a:cubicBezTo>
                  <a:cubicBezTo>
                    <a:pt x="15537" y="12312"/>
                    <a:pt x="18568" y="13608"/>
                    <a:pt x="20084" y="14796"/>
                  </a:cubicBezTo>
                  <a:cubicBezTo>
                    <a:pt x="21600" y="15984"/>
                    <a:pt x="21600" y="17064"/>
                    <a:pt x="19705" y="18252"/>
                  </a:cubicBezTo>
                  <a:cubicBezTo>
                    <a:pt x="17811" y="19440"/>
                    <a:pt x="14021" y="20736"/>
                    <a:pt x="11179" y="21168"/>
                  </a:cubicBezTo>
                  <a:cubicBezTo>
                    <a:pt x="8337" y="21600"/>
                    <a:pt x="6442" y="21168"/>
                    <a:pt x="4547" y="2073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3794210" y="4508500"/>
              <a:ext cx="381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3984710" y="4427653"/>
              <a:ext cx="196851" cy="158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9" fill="norm" stroke="1" extrusionOk="0">
                  <a:moveTo>
                    <a:pt x="0" y="5739"/>
                  </a:moveTo>
                  <a:cubicBezTo>
                    <a:pt x="465" y="10003"/>
                    <a:pt x="929" y="14266"/>
                    <a:pt x="1161" y="17108"/>
                  </a:cubicBezTo>
                  <a:cubicBezTo>
                    <a:pt x="1394" y="19950"/>
                    <a:pt x="1394" y="21371"/>
                    <a:pt x="1510" y="21229"/>
                  </a:cubicBezTo>
                  <a:cubicBezTo>
                    <a:pt x="1626" y="21087"/>
                    <a:pt x="1858" y="19382"/>
                    <a:pt x="2439" y="16966"/>
                  </a:cubicBezTo>
                  <a:cubicBezTo>
                    <a:pt x="3019" y="14550"/>
                    <a:pt x="3948" y="11424"/>
                    <a:pt x="4761" y="9150"/>
                  </a:cubicBezTo>
                  <a:cubicBezTo>
                    <a:pt x="5574" y="6876"/>
                    <a:pt x="6271" y="5455"/>
                    <a:pt x="7084" y="5171"/>
                  </a:cubicBezTo>
                  <a:cubicBezTo>
                    <a:pt x="7897" y="4887"/>
                    <a:pt x="8826" y="5739"/>
                    <a:pt x="9523" y="7160"/>
                  </a:cubicBezTo>
                  <a:cubicBezTo>
                    <a:pt x="10219" y="8582"/>
                    <a:pt x="10684" y="10571"/>
                    <a:pt x="11148" y="10287"/>
                  </a:cubicBezTo>
                  <a:cubicBezTo>
                    <a:pt x="11613" y="10003"/>
                    <a:pt x="12077" y="7445"/>
                    <a:pt x="12658" y="5597"/>
                  </a:cubicBezTo>
                  <a:cubicBezTo>
                    <a:pt x="13239" y="3750"/>
                    <a:pt x="13935" y="2613"/>
                    <a:pt x="14865" y="1618"/>
                  </a:cubicBezTo>
                  <a:cubicBezTo>
                    <a:pt x="15794" y="624"/>
                    <a:pt x="16955" y="-229"/>
                    <a:pt x="17768" y="55"/>
                  </a:cubicBezTo>
                  <a:cubicBezTo>
                    <a:pt x="18581" y="339"/>
                    <a:pt x="19045" y="1760"/>
                    <a:pt x="19277" y="4176"/>
                  </a:cubicBezTo>
                  <a:cubicBezTo>
                    <a:pt x="19510" y="6592"/>
                    <a:pt x="19510" y="10003"/>
                    <a:pt x="19858" y="12276"/>
                  </a:cubicBezTo>
                  <a:cubicBezTo>
                    <a:pt x="20206" y="14550"/>
                    <a:pt x="20903" y="15687"/>
                    <a:pt x="21600" y="1682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4223550" y="4376158"/>
              <a:ext cx="358045" cy="214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499" fill="norm" stroke="1" extrusionOk="0">
                  <a:moveTo>
                    <a:pt x="5452" y="8793"/>
                  </a:moveTo>
                  <a:cubicBezTo>
                    <a:pt x="5326" y="7734"/>
                    <a:pt x="5199" y="6675"/>
                    <a:pt x="4757" y="6146"/>
                  </a:cubicBezTo>
                  <a:cubicBezTo>
                    <a:pt x="4315" y="5617"/>
                    <a:pt x="3557" y="5617"/>
                    <a:pt x="2736" y="6358"/>
                  </a:cubicBezTo>
                  <a:cubicBezTo>
                    <a:pt x="1915" y="7099"/>
                    <a:pt x="1031" y="8581"/>
                    <a:pt x="526" y="9852"/>
                  </a:cubicBezTo>
                  <a:cubicBezTo>
                    <a:pt x="20" y="11123"/>
                    <a:pt x="-106" y="12181"/>
                    <a:pt x="83" y="13028"/>
                  </a:cubicBezTo>
                  <a:cubicBezTo>
                    <a:pt x="273" y="13875"/>
                    <a:pt x="778" y="14511"/>
                    <a:pt x="1347" y="14617"/>
                  </a:cubicBezTo>
                  <a:cubicBezTo>
                    <a:pt x="1915" y="14723"/>
                    <a:pt x="2547" y="14299"/>
                    <a:pt x="3115" y="13770"/>
                  </a:cubicBezTo>
                  <a:cubicBezTo>
                    <a:pt x="3683" y="13240"/>
                    <a:pt x="4189" y="12605"/>
                    <a:pt x="4694" y="13028"/>
                  </a:cubicBezTo>
                  <a:cubicBezTo>
                    <a:pt x="5199" y="13452"/>
                    <a:pt x="5705" y="14934"/>
                    <a:pt x="6399" y="15675"/>
                  </a:cubicBezTo>
                  <a:cubicBezTo>
                    <a:pt x="7094" y="16417"/>
                    <a:pt x="7978" y="16417"/>
                    <a:pt x="8926" y="14828"/>
                  </a:cubicBezTo>
                  <a:cubicBezTo>
                    <a:pt x="9873" y="13240"/>
                    <a:pt x="10883" y="10064"/>
                    <a:pt x="11452" y="7946"/>
                  </a:cubicBezTo>
                  <a:cubicBezTo>
                    <a:pt x="12020" y="5828"/>
                    <a:pt x="12147" y="4770"/>
                    <a:pt x="12147" y="4770"/>
                  </a:cubicBezTo>
                  <a:cubicBezTo>
                    <a:pt x="12147" y="4770"/>
                    <a:pt x="12020" y="5828"/>
                    <a:pt x="12210" y="7734"/>
                  </a:cubicBezTo>
                  <a:cubicBezTo>
                    <a:pt x="12399" y="9640"/>
                    <a:pt x="12905" y="12393"/>
                    <a:pt x="13031" y="14299"/>
                  </a:cubicBezTo>
                  <a:cubicBezTo>
                    <a:pt x="13157" y="16205"/>
                    <a:pt x="12905" y="17264"/>
                    <a:pt x="12905" y="17264"/>
                  </a:cubicBezTo>
                  <a:cubicBezTo>
                    <a:pt x="12905" y="17264"/>
                    <a:pt x="13157" y="16205"/>
                    <a:pt x="14105" y="14617"/>
                  </a:cubicBezTo>
                  <a:cubicBezTo>
                    <a:pt x="15052" y="13028"/>
                    <a:pt x="16694" y="10911"/>
                    <a:pt x="17957" y="8899"/>
                  </a:cubicBezTo>
                  <a:cubicBezTo>
                    <a:pt x="19220" y="6887"/>
                    <a:pt x="20105" y="4981"/>
                    <a:pt x="20673" y="3499"/>
                  </a:cubicBezTo>
                  <a:cubicBezTo>
                    <a:pt x="21241" y="2017"/>
                    <a:pt x="21494" y="958"/>
                    <a:pt x="21305" y="428"/>
                  </a:cubicBezTo>
                  <a:cubicBezTo>
                    <a:pt x="21115" y="-101"/>
                    <a:pt x="20483" y="-101"/>
                    <a:pt x="19915" y="217"/>
                  </a:cubicBezTo>
                  <a:cubicBezTo>
                    <a:pt x="19347" y="534"/>
                    <a:pt x="18841" y="1170"/>
                    <a:pt x="18462" y="2864"/>
                  </a:cubicBezTo>
                  <a:cubicBezTo>
                    <a:pt x="18083" y="4558"/>
                    <a:pt x="17831" y="7311"/>
                    <a:pt x="18020" y="9640"/>
                  </a:cubicBezTo>
                  <a:cubicBezTo>
                    <a:pt x="18210" y="11970"/>
                    <a:pt x="18841" y="13875"/>
                    <a:pt x="18905" y="15781"/>
                  </a:cubicBezTo>
                  <a:cubicBezTo>
                    <a:pt x="18968" y="17687"/>
                    <a:pt x="18462" y="19593"/>
                    <a:pt x="17957" y="2149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3356060" y="4953000"/>
              <a:ext cx="22225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048"/>
                  </a:moveTo>
                  <a:cubicBezTo>
                    <a:pt x="617" y="4896"/>
                    <a:pt x="1234" y="3744"/>
                    <a:pt x="2057" y="3744"/>
                  </a:cubicBezTo>
                  <a:cubicBezTo>
                    <a:pt x="2880" y="3744"/>
                    <a:pt x="3909" y="4896"/>
                    <a:pt x="5349" y="7488"/>
                  </a:cubicBezTo>
                  <a:cubicBezTo>
                    <a:pt x="6789" y="10080"/>
                    <a:pt x="8640" y="14112"/>
                    <a:pt x="9566" y="16992"/>
                  </a:cubicBezTo>
                  <a:cubicBezTo>
                    <a:pt x="10491" y="19872"/>
                    <a:pt x="10491" y="21600"/>
                    <a:pt x="10183" y="21600"/>
                  </a:cubicBezTo>
                  <a:cubicBezTo>
                    <a:pt x="9874" y="21600"/>
                    <a:pt x="9257" y="19872"/>
                    <a:pt x="8846" y="16992"/>
                  </a:cubicBezTo>
                  <a:cubicBezTo>
                    <a:pt x="8434" y="14112"/>
                    <a:pt x="8229" y="10080"/>
                    <a:pt x="8126" y="7200"/>
                  </a:cubicBezTo>
                  <a:cubicBezTo>
                    <a:pt x="8023" y="4320"/>
                    <a:pt x="8023" y="2592"/>
                    <a:pt x="8537" y="1728"/>
                  </a:cubicBezTo>
                  <a:cubicBezTo>
                    <a:pt x="9051" y="864"/>
                    <a:pt x="10080" y="864"/>
                    <a:pt x="12343" y="720"/>
                  </a:cubicBezTo>
                  <a:cubicBezTo>
                    <a:pt x="14606" y="576"/>
                    <a:pt x="18103" y="28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3591435" y="4908284"/>
              <a:ext cx="63076" cy="145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185" fill="norm" stroke="1" extrusionOk="0">
                  <a:moveTo>
                    <a:pt x="8495" y="6519"/>
                  </a:moveTo>
                  <a:cubicBezTo>
                    <a:pt x="7775" y="9913"/>
                    <a:pt x="7055" y="13307"/>
                    <a:pt x="5615" y="16084"/>
                  </a:cubicBezTo>
                  <a:cubicBezTo>
                    <a:pt x="4175" y="18861"/>
                    <a:pt x="2015" y="21021"/>
                    <a:pt x="935" y="21176"/>
                  </a:cubicBezTo>
                  <a:cubicBezTo>
                    <a:pt x="-145" y="21330"/>
                    <a:pt x="-145" y="19479"/>
                    <a:pt x="215" y="16084"/>
                  </a:cubicBezTo>
                  <a:cubicBezTo>
                    <a:pt x="575" y="12690"/>
                    <a:pt x="1295" y="7753"/>
                    <a:pt x="2375" y="4513"/>
                  </a:cubicBezTo>
                  <a:cubicBezTo>
                    <a:pt x="3455" y="1273"/>
                    <a:pt x="4895" y="-270"/>
                    <a:pt x="8135" y="39"/>
                  </a:cubicBezTo>
                  <a:cubicBezTo>
                    <a:pt x="11375" y="347"/>
                    <a:pt x="16415" y="2507"/>
                    <a:pt x="21455" y="466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3669718" y="4801547"/>
              <a:ext cx="283243" cy="478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494" fill="norm" stroke="1" extrusionOk="0">
                  <a:moveTo>
                    <a:pt x="4100" y="8235"/>
                  </a:moveTo>
                  <a:cubicBezTo>
                    <a:pt x="3624" y="7855"/>
                    <a:pt x="3147" y="7474"/>
                    <a:pt x="2591" y="7474"/>
                  </a:cubicBezTo>
                  <a:cubicBezTo>
                    <a:pt x="2035" y="7474"/>
                    <a:pt x="1400" y="7855"/>
                    <a:pt x="1479" y="8045"/>
                  </a:cubicBezTo>
                  <a:cubicBezTo>
                    <a:pt x="1559" y="8235"/>
                    <a:pt x="2353" y="8235"/>
                    <a:pt x="3147" y="8140"/>
                  </a:cubicBezTo>
                  <a:cubicBezTo>
                    <a:pt x="3941" y="8045"/>
                    <a:pt x="4735" y="7855"/>
                    <a:pt x="5450" y="8188"/>
                  </a:cubicBezTo>
                  <a:cubicBezTo>
                    <a:pt x="6165" y="8521"/>
                    <a:pt x="6800" y="9377"/>
                    <a:pt x="7277" y="11042"/>
                  </a:cubicBezTo>
                  <a:cubicBezTo>
                    <a:pt x="7753" y="12708"/>
                    <a:pt x="8071" y="15182"/>
                    <a:pt x="7594" y="17037"/>
                  </a:cubicBezTo>
                  <a:cubicBezTo>
                    <a:pt x="7118" y="18893"/>
                    <a:pt x="5847" y="20130"/>
                    <a:pt x="4815" y="20796"/>
                  </a:cubicBezTo>
                  <a:cubicBezTo>
                    <a:pt x="3782" y="21462"/>
                    <a:pt x="2988" y="21557"/>
                    <a:pt x="2274" y="21462"/>
                  </a:cubicBezTo>
                  <a:cubicBezTo>
                    <a:pt x="1559" y="21367"/>
                    <a:pt x="924" y="21081"/>
                    <a:pt x="447" y="20035"/>
                  </a:cubicBezTo>
                  <a:cubicBezTo>
                    <a:pt x="-29" y="18988"/>
                    <a:pt x="-347" y="17180"/>
                    <a:pt x="685" y="14944"/>
                  </a:cubicBezTo>
                  <a:cubicBezTo>
                    <a:pt x="1718" y="12708"/>
                    <a:pt x="4100" y="10043"/>
                    <a:pt x="6403" y="7617"/>
                  </a:cubicBezTo>
                  <a:cubicBezTo>
                    <a:pt x="8706" y="5190"/>
                    <a:pt x="10929" y="3002"/>
                    <a:pt x="12359" y="1717"/>
                  </a:cubicBezTo>
                  <a:cubicBezTo>
                    <a:pt x="13788" y="433"/>
                    <a:pt x="14424" y="52"/>
                    <a:pt x="15059" y="5"/>
                  </a:cubicBezTo>
                  <a:cubicBezTo>
                    <a:pt x="15694" y="-43"/>
                    <a:pt x="16329" y="242"/>
                    <a:pt x="16409" y="1146"/>
                  </a:cubicBezTo>
                  <a:cubicBezTo>
                    <a:pt x="16488" y="2050"/>
                    <a:pt x="16012" y="3573"/>
                    <a:pt x="15535" y="4905"/>
                  </a:cubicBezTo>
                  <a:cubicBezTo>
                    <a:pt x="15059" y="6237"/>
                    <a:pt x="14582" y="7379"/>
                    <a:pt x="14106" y="8188"/>
                  </a:cubicBezTo>
                  <a:cubicBezTo>
                    <a:pt x="13629" y="8997"/>
                    <a:pt x="13153" y="9472"/>
                    <a:pt x="13074" y="9472"/>
                  </a:cubicBezTo>
                  <a:cubicBezTo>
                    <a:pt x="12994" y="9472"/>
                    <a:pt x="13312" y="8997"/>
                    <a:pt x="13709" y="8568"/>
                  </a:cubicBezTo>
                  <a:cubicBezTo>
                    <a:pt x="14106" y="8140"/>
                    <a:pt x="14582" y="7760"/>
                    <a:pt x="15377" y="7427"/>
                  </a:cubicBezTo>
                  <a:cubicBezTo>
                    <a:pt x="16171" y="7094"/>
                    <a:pt x="17282" y="6808"/>
                    <a:pt x="18315" y="7094"/>
                  </a:cubicBezTo>
                  <a:cubicBezTo>
                    <a:pt x="19347" y="7379"/>
                    <a:pt x="20300" y="8235"/>
                    <a:pt x="21253" y="909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4016965" y="4756149"/>
              <a:ext cx="132846" cy="265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504" fill="norm" stroke="1" extrusionOk="0">
                  <a:moveTo>
                    <a:pt x="7118" y="0"/>
                  </a:moveTo>
                  <a:cubicBezTo>
                    <a:pt x="5061" y="3600"/>
                    <a:pt x="3004" y="7200"/>
                    <a:pt x="1804" y="10371"/>
                  </a:cubicBezTo>
                  <a:cubicBezTo>
                    <a:pt x="604" y="13543"/>
                    <a:pt x="261" y="16286"/>
                    <a:pt x="89" y="18086"/>
                  </a:cubicBezTo>
                  <a:cubicBezTo>
                    <a:pt x="-82" y="19886"/>
                    <a:pt x="-82" y="20743"/>
                    <a:pt x="775" y="21171"/>
                  </a:cubicBezTo>
                  <a:cubicBezTo>
                    <a:pt x="1632" y="21600"/>
                    <a:pt x="3347" y="21600"/>
                    <a:pt x="4718" y="21257"/>
                  </a:cubicBezTo>
                  <a:cubicBezTo>
                    <a:pt x="6089" y="20914"/>
                    <a:pt x="7118" y="20229"/>
                    <a:pt x="7975" y="18943"/>
                  </a:cubicBezTo>
                  <a:cubicBezTo>
                    <a:pt x="8832" y="17657"/>
                    <a:pt x="9518" y="15771"/>
                    <a:pt x="8832" y="14486"/>
                  </a:cubicBezTo>
                  <a:cubicBezTo>
                    <a:pt x="8147" y="13200"/>
                    <a:pt x="6089" y="12514"/>
                    <a:pt x="6089" y="12171"/>
                  </a:cubicBezTo>
                  <a:cubicBezTo>
                    <a:pt x="6089" y="11829"/>
                    <a:pt x="8147" y="11829"/>
                    <a:pt x="11061" y="11743"/>
                  </a:cubicBezTo>
                  <a:cubicBezTo>
                    <a:pt x="13975" y="11657"/>
                    <a:pt x="17747" y="11486"/>
                    <a:pt x="21518" y="1131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4213310" y="4927600"/>
              <a:ext cx="2159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76" y="15840"/>
                    <a:pt x="6353" y="10080"/>
                    <a:pt x="9953" y="6480"/>
                  </a:cubicBezTo>
                  <a:cubicBezTo>
                    <a:pt x="13553" y="2880"/>
                    <a:pt x="17576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4435560" y="4889499"/>
              <a:ext cx="99484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74" y="1440"/>
                    <a:pt x="11949" y="2880"/>
                    <a:pt x="15855" y="5580"/>
                  </a:cubicBezTo>
                  <a:cubicBezTo>
                    <a:pt x="19762" y="8280"/>
                    <a:pt x="21600" y="12240"/>
                    <a:pt x="21600" y="14760"/>
                  </a:cubicBezTo>
                  <a:cubicBezTo>
                    <a:pt x="21600" y="17280"/>
                    <a:pt x="19762" y="18360"/>
                    <a:pt x="17694" y="19440"/>
                  </a:cubicBezTo>
                  <a:cubicBezTo>
                    <a:pt x="15626" y="20520"/>
                    <a:pt x="13328" y="21600"/>
                    <a:pt x="12409" y="21600"/>
                  </a:cubicBezTo>
                  <a:cubicBezTo>
                    <a:pt x="11489" y="21600"/>
                    <a:pt x="11949" y="20520"/>
                    <a:pt x="12409" y="194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4651460" y="4705349"/>
              <a:ext cx="127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749"/>
                    <a:pt x="14400" y="9498"/>
                    <a:pt x="10800" y="13098"/>
                  </a:cubicBezTo>
                  <a:cubicBezTo>
                    <a:pt x="7200" y="16698"/>
                    <a:pt x="3600" y="191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4725942" y="4841671"/>
              <a:ext cx="154119" cy="132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0738" fill="norm" stroke="1" extrusionOk="0">
                  <a:moveTo>
                    <a:pt x="1988" y="10499"/>
                  </a:moveTo>
                  <a:cubicBezTo>
                    <a:pt x="4615" y="8838"/>
                    <a:pt x="7242" y="7176"/>
                    <a:pt x="8702" y="5182"/>
                  </a:cubicBezTo>
                  <a:cubicBezTo>
                    <a:pt x="10161" y="3188"/>
                    <a:pt x="10453" y="862"/>
                    <a:pt x="9723" y="198"/>
                  </a:cubicBezTo>
                  <a:cubicBezTo>
                    <a:pt x="8994" y="-467"/>
                    <a:pt x="7242" y="530"/>
                    <a:pt x="5345" y="3355"/>
                  </a:cubicBezTo>
                  <a:cubicBezTo>
                    <a:pt x="3448" y="6179"/>
                    <a:pt x="1404" y="10831"/>
                    <a:pt x="529" y="13988"/>
                  </a:cubicBezTo>
                  <a:cubicBezTo>
                    <a:pt x="-347" y="17145"/>
                    <a:pt x="-55" y="18807"/>
                    <a:pt x="821" y="19804"/>
                  </a:cubicBezTo>
                  <a:cubicBezTo>
                    <a:pt x="1696" y="20801"/>
                    <a:pt x="3156" y="21133"/>
                    <a:pt x="6658" y="20136"/>
                  </a:cubicBezTo>
                  <a:cubicBezTo>
                    <a:pt x="10161" y="19139"/>
                    <a:pt x="15707" y="16813"/>
                    <a:pt x="21253" y="1448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4924510" y="4646120"/>
              <a:ext cx="114301" cy="332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21600" y="3415"/>
                  </a:moveTo>
                  <a:cubicBezTo>
                    <a:pt x="19600" y="2322"/>
                    <a:pt x="17600" y="1228"/>
                    <a:pt x="15400" y="613"/>
                  </a:cubicBezTo>
                  <a:cubicBezTo>
                    <a:pt x="13200" y="-2"/>
                    <a:pt x="10800" y="-139"/>
                    <a:pt x="8800" y="134"/>
                  </a:cubicBezTo>
                  <a:cubicBezTo>
                    <a:pt x="6800" y="408"/>
                    <a:pt x="5200" y="1091"/>
                    <a:pt x="4200" y="2869"/>
                  </a:cubicBezTo>
                  <a:cubicBezTo>
                    <a:pt x="3200" y="4646"/>
                    <a:pt x="2800" y="7517"/>
                    <a:pt x="3000" y="10593"/>
                  </a:cubicBezTo>
                  <a:cubicBezTo>
                    <a:pt x="3200" y="13669"/>
                    <a:pt x="4000" y="16950"/>
                    <a:pt x="3600" y="18795"/>
                  </a:cubicBezTo>
                  <a:cubicBezTo>
                    <a:pt x="3200" y="20641"/>
                    <a:pt x="1600" y="21051"/>
                    <a:pt x="0" y="2146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4873710" y="4762500"/>
              <a:ext cx="1460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17" y="17200"/>
                    <a:pt x="5635" y="12800"/>
                    <a:pt x="9235" y="9200"/>
                  </a:cubicBezTo>
                  <a:cubicBezTo>
                    <a:pt x="12835" y="5600"/>
                    <a:pt x="17217" y="2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5052669" y="4673600"/>
              <a:ext cx="68692" cy="294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438" fill="norm" stroke="1" extrusionOk="0">
                  <a:moveTo>
                    <a:pt x="21241" y="0"/>
                  </a:moveTo>
                  <a:cubicBezTo>
                    <a:pt x="16005" y="2623"/>
                    <a:pt x="10768" y="5246"/>
                    <a:pt x="7168" y="8023"/>
                  </a:cubicBezTo>
                  <a:cubicBezTo>
                    <a:pt x="3568" y="10800"/>
                    <a:pt x="1605" y="13731"/>
                    <a:pt x="623" y="15969"/>
                  </a:cubicBezTo>
                  <a:cubicBezTo>
                    <a:pt x="-359" y="18206"/>
                    <a:pt x="-359" y="19749"/>
                    <a:pt x="1932" y="20597"/>
                  </a:cubicBezTo>
                  <a:cubicBezTo>
                    <a:pt x="4223" y="21446"/>
                    <a:pt x="8805" y="21600"/>
                    <a:pt x="12405" y="21291"/>
                  </a:cubicBezTo>
                  <a:cubicBezTo>
                    <a:pt x="16005" y="20983"/>
                    <a:pt x="18623" y="20211"/>
                    <a:pt x="21241" y="194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5032460" y="4813300"/>
              <a:ext cx="1206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6884209" y="3829050"/>
              <a:ext cx="218352" cy="452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557" fill="norm" stroke="1" extrusionOk="0">
                  <a:moveTo>
                    <a:pt x="1487" y="0"/>
                  </a:moveTo>
                  <a:cubicBezTo>
                    <a:pt x="1694" y="3533"/>
                    <a:pt x="1902" y="7065"/>
                    <a:pt x="1902" y="10295"/>
                  </a:cubicBezTo>
                  <a:cubicBezTo>
                    <a:pt x="1902" y="13525"/>
                    <a:pt x="1694" y="16452"/>
                    <a:pt x="1590" y="18168"/>
                  </a:cubicBezTo>
                  <a:cubicBezTo>
                    <a:pt x="1487" y="19884"/>
                    <a:pt x="1487" y="20389"/>
                    <a:pt x="1071" y="20793"/>
                  </a:cubicBezTo>
                  <a:cubicBezTo>
                    <a:pt x="656" y="21196"/>
                    <a:pt x="-175" y="21499"/>
                    <a:pt x="33" y="21550"/>
                  </a:cubicBezTo>
                  <a:cubicBezTo>
                    <a:pt x="240" y="21600"/>
                    <a:pt x="1487" y="21398"/>
                    <a:pt x="4394" y="21297"/>
                  </a:cubicBezTo>
                  <a:cubicBezTo>
                    <a:pt x="7302" y="21196"/>
                    <a:pt x="11871" y="21196"/>
                    <a:pt x="14675" y="21196"/>
                  </a:cubicBezTo>
                  <a:cubicBezTo>
                    <a:pt x="17479" y="21196"/>
                    <a:pt x="18517" y="21196"/>
                    <a:pt x="19348" y="20994"/>
                  </a:cubicBezTo>
                  <a:cubicBezTo>
                    <a:pt x="20179" y="20793"/>
                    <a:pt x="20802" y="20389"/>
                    <a:pt x="21425" y="1998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7157985" y="4019286"/>
              <a:ext cx="113909" cy="184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0962" fill="norm" stroke="1" extrusionOk="0">
                  <a:moveTo>
                    <a:pt x="16815" y="7230"/>
                  </a:moveTo>
                  <a:cubicBezTo>
                    <a:pt x="16422" y="6030"/>
                    <a:pt x="16030" y="4830"/>
                    <a:pt x="15440" y="3390"/>
                  </a:cubicBezTo>
                  <a:cubicBezTo>
                    <a:pt x="14851" y="1950"/>
                    <a:pt x="14066" y="270"/>
                    <a:pt x="11906" y="30"/>
                  </a:cubicBezTo>
                  <a:cubicBezTo>
                    <a:pt x="9746" y="-210"/>
                    <a:pt x="6211" y="990"/>
                    <a:pt x="3659" y="3870"/>
                  </a:cubicBezTo>
                  <a:cubicBezTo>
                    <a:pt x="1106" y="6750"/>
                    <a:pt x="-465" y="11310"/>
                    <a:pt x="124" y="14670"/>
                  </a:cubicBezTo>
                  <a:cubicBezTo>
                    <a:pt x="713" y="18030"/>
                    <a:pt x="3462" y="20190"/>
                    <a:pt x="6800" y="20790"/>
                  </a:cubicBezTo>
                  <a:cubicBezTo>
                    <a:pt x="10139" y="21390"/>
                    <a:pt x="14066" y="20430"/>
                    <a:pt x="16815" y="17790"/>
                  </a:cubicBezTo>
                  <a:cubicBezTo>
                    <a:pt x="19564" y="15150"/>
                    <a:pt x="21135" y="10830"/>
                    <a:pt x="21135" y="8310"/>
                  </a:cubicBezTo>
                  <a:cubicBezTo>
                    <a:pt x="21135" y="5790"/>
                    <a:pt x="19564" y="5070"/>
                    <a:pt x="17797" y="5070"/>
                  </a:cubicBezTo>
                  <a:cubicBezTo>
                    <a:pt x="16030" y="5070"/>
                    <a:pt x="14066" y="5790"/>
                    <a:pt x="12102" y="651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7342850" y="3744819"/>
              <a:ext cx="416655" cy="468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326" fill="norm" stroke="1" extrusionOk="0">
                  <a:moveTo>
                    <a:pt x="6565" y="14252"/>
                  </a:moveTo>
                  <a:cubicBezTo>
                    <a:pt x="6565" y="13673"/>
                    <a:pt x="6565" y="13095"/>
                    <a:pt x="6239" y="12564"/>
                  </a:cubicBezTo>
                  <a:cubicBezTo>
                    <a:pt x="5913" y="12034"/>
                    <a:pt x="5262" y="11552"/>
                    <a:pt x="4502" y="11504"/>
                  </a:cubicBezTo>
                  <a:cubicBezTo>
                    <a:pt x="3743" y="11455"/>
                    <a:pt x="2874" y="11841"/>
                    <a:pt x="2006" y="13384"/>
                  </a:cubicBezTo>
                  <a:cubicBezTo>
                    <a:pt x="1138" y="14927"/>
                    <a:pt x="269" y="17627"/>
                    <a:pt x="52" y="19266"/>
                  </a:cubicBezTo>
                  <a:cubicBezTo>
                    <a:pt x="-165" y="20905"/>
                    <a:pt x="269" y="21484"/>
                    <a:pt x="1952" y="21291"/>
                  </a:cubicBezTo>
                  <a:cubicBezTo>
                    <a:pt x="3634" y="21098"/>
                    <a:pt x="6565" y="20134"/>
                    <a:pt x="8681" y="19073"/>
                  </a:cubicBezTo>
                  <a:cubicBezTo>
                    <a:pt x="10798" y="18013"/>
                    <a:pt x="12100" y="16855"/>
                    <a:pt x="12914" y="15988"/>
                  </a:cubicBezTo>
                  <a:cubicBezTo>
                    <a:pt x="13728" y="15120"/>
                    <a:pt x="14054" y="14541"/>
                    <a:pt x="13891" y="14252"/>
                  </a:cubicBezTo>
                  <a:cubicBezTo>
                    <a:pt x="13728" y="13963"/>
                    <a:pt x="13077" y="13963"/>
                    <a:pt x="12046" y="14348"/>
                  </a:cubicBezTo>
                  <a:cubicBezTo>
                    <a:pt x="11015" y="14734"/>
                    <a:pt x="9604" y="15505"/>
                    <a:pt x="8736" y="16180"/>
                  </a:cubicBezTo>
                  <a:cubicBezTo>
                    <a:pt x="7867" y="16855"/>
                    <a:pt x="7542" y="17434"/>
                    <a:pt x="7542" y="17916"/>
                  </a:cubicBezTo>
                  <a:cubicBezTo>
                    <a:pt x="7542" y="18398"/>
                    <a:pt x="7867" y="18784"/>
                    <a:pt x="8573" y="18832"/>
                  </a:cubicBezTo>
                  <a:cubicBezTo>
                    <a:pt x="9278" y="18880"/>
                    <a:pt x="10364" y="18591"/>
                    <a:pt x="11341" y="18254"/>
                  </a:cubicBezTo>
                  <a:cubicBezTo>
                    <a:pt x="12317" y="17916"/>
                    <a:pt x="13186" y="17530"/>
                    <a:pt x="13566" y="17723"/>
                  </a:cubicBezTo>
                  <a:cubicBezTo>
                    <a:pt x="13946" y="17916"/>
                    <a:pt x="13837" y="18688"/>
                    <a:pt x="14054" y="19073"/>
                  </a:cubicBezTo>
                  <a:cubicBezTo>
                    <a:pt x="14271" y="19459"/>
                    <a:pt x="14814" y="19459"/>
                    <a:pt x="15465" y="18977"/>
                  </a:cubicBezTo>
                  <a:cubicBezTo>
                    <a:pt x="16116" y="18495"/>
                    <a:pt x="16876" y="17530"/>
                    <a:pt x="17745" y="15457"/>
                  </a:cubicBezTo>
                  <a:cubicBezTo>
                    <a:pt x="18613" y="13384"/>
                    <a:pt x="19590" y="10202"/>
                    <a:pt x="20241" y="7695"/>
                  </a:cubicBezTo>
                  <a:cubicBezTo>
                    <a:pt x="20892" y="5188"/>
                    <a:pt x="21218" y="3355"/>
                    <a:pt x="21326" y="2102"/>
                  </a:cubicBezTo>
                  <a:cubicBezTo>
                    <a:pt x="21435" y="848"/>
                    <a:pt x="21326" y="173"/>
                    <a:pt x="20947" y="29"/>
                  </a:cubicBezTo>
                  <a:cubicBezTo>
                    <a:pt x="20567" y="-116"/>
                    <a:pt x="19915" y="270"/>
                    <a:pt x="19210" y="1716"/>
                  </a:cubicBezTo>
                  <a:cubicBezTo>
                    <a:pt x="18504" y="3163"/>
                    <a:pt x="17745" y="5670"/>
                    <a:pt x="17256" y="8225"/>
                  </a:cubicBezTo>
                  <a:cubicBezTo>
                    <a:pt x="16768" y="10780"/>
                    <a:pt x="16551" y="13384"/>
                    <a:pt x="17256" y="15361"/>
                  </a:cubicBezTo>
                  <a:cubicBezTo>
                    <a:pt x="17962" y="17338"/>
                    <a:pt x="19590" y="18688"/>
                    <a:pt x="21218" y="2003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8448487" y="3757083"/>
              <a:ext cx="112472" cy="428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5" h="21451" fill="norm" stroke="1" extrusionOk="0">
                  <a:moveTo>
                    <a:pt x="6993" y="1694"/>
                  </a:moveTo>
                  <a:cubicBezTo>
                    <a:pt x="7764" y="847"/>
                    <a:pt x="8535" y="0"/>
                    <a:pt x="8728" y="0"/>
                  </a:cubicBezTo>
                  <a:cubicBezTo>
                    <a:pt x="8921" y="0"/>
                    <a:pt x="8535" y="847"/>
                    <a:pt x="7764" y="2965"/>
                  </a:cubicBezTo>
                  <a:cubicBezTo>
                    <a:pt x="6993" y="5082"/>
                    <a:pt x="5835" y="8471"/>
                    <a:pt x="4678" y="11435"/>
                  </a:cubicBezTo>
                  <a:cubicBezTo>
                    <a:pt x="3521" y="14400"/>
                    <a:pt x="2364" y="16941"/>
                    <a:pt x="2171" y="18529"/>
                  </a:cubicBezTo>
                  <a:cubicBezTo>
                    <a:pt x="1978" y="20118"/>
                    <a:pt x="2750" y="20753"/>
                    <a:pt x="4293" y="21124"/>
                  </a:cubicBezTo>
                  <a:cubicBezTo>
                    <a:pt x="5835" y="21494"/>
                    <a:pt x="8150" y="21600"/>
                    <a:pt x="10850" y="21176"/>
                  </a:cubicBezTo>
                  <a:cubicBezTo>
                    <a:pt x="13550" y="20753"/>
                    <a:pt x="16635" y="19800"/>
                    <a:pt x="18564" y="18424"/>
                  </a:cubicBezTo>
                  <a:cubicBezTo>
                    <a:pt x="20493" y="17047"/>
                    <a:pt x="21264" y="15247"/>
                    <a:pt x="19528" y="13871"/>
                  </a:cubicBezTo>
                  <a:cubicBezTo>
                    <a:pt x="17793" y="12494"/>
                    <a:pt x="13550" y="11541"/>
                    <a:pt x="10464" y="11065"/>
                  </a:cubicBezTo>
                  <a:cubicBezTo>
                    <a:pt x="7378" y="10588"/>
                    <a:pt x="5450" y="10588"/>
                    <a:pt x="3521" y="10694"/>
                  </a:cubicBezTo>
                  <a:cubicBezTo>
                    <a:pt x="1593" y="10800"/>
                    <a:pt x="-336" y="11012"/>
                    <a:pt x="50" y="11806"/>
                  </a:cubicBezTo>
                  <a:cubicBezTo>
                    <a:pt x="435" y="12600"/>
                    <a:pt x="3135" y="13976"/>
                    <a:pt x="5835" y="1535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8567293" y="3709398"/>
              <a:ext cx="275168" cy="419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6148" y="17121"/>
                  </a:moveTo>
                  <a:cubicBezTo>
                    <a:pt x="6148" y="16365"/>
                    <a:pt x="6148" y="15609"/>
                    <a:pt x="5898" y="15015"/>
                  </a:cubicBezTo>
                  <a:cubicBezTo>
                    <a:pt x="5649" y="14421"/>
                    <a:pt x="5151" y="13989"/>
                    <a:pt x="4237" y="13989"/>
                  </a:cubicBezTo>
                  <a:cubicBezTo>
                    <a:pt x="3323" y="13989"/>
                    <a:pt x="1994" y="14421"/>
                    <a:pt x="1163" y="15285"/>
                  </a:cubicBezTo>
                  <a:cubicBezTo>
                    <a:pt x="332" y="16149"/>
                    <a:pt x="0" y="17445"/>
                    <a:pt x="0" y="18363"/>
                  </a:cubicBezTo>
                  <a:cubicBezTo>
                    <a:pt x="0" y="19281"/>
                    <a:pt x="332" y="19821"/>
                    <a:pt x="914" y="20145"/>
                  </a:cubicBezTo>
                  <a:cubicBezTo>
                    <a:pt x="1495" y="20469"/>
                    <a:pt x="2326" y="20577"/>
                    <a:pt x="3240" y="20145"/>
                  </a:cubicBezTo>
                  <a:cubicBezTo>
                    <a:pt x="4154" y="19713"/>
                    <a:pt x="5151" y="18741"/>
                    <a:pt x="5898" y="18039"/>
                  </a:cubicBezTo>
                  <a:cubicBezTo>
                    <a:pt x="6646" y="17337"/>
                    <a:pt x="7145" y="16905"/>
                    <a:pt x="7394" y="17013"/>
                  </a:cubicBezTo>
                  <a:cubicBezTo>
                    <a:pt x="7643" y="17121"/>
                    <a:pt x="7643" y="17769"/>
                    <a:pt x="7726" y="18363"/>
                  </a:cubicBezTo>
                  <a:cubicBezTo>
                    <a:pt x="7809" y="18957"/>
                    <a:pt x="7975" y="19497"/>
                    <a:pt x="8308" y="20037"/>
                  </a:cubicBezTo>
                  <a:cubicBezTo>
                    <a:pt x="8640" y="20577"/>
                    <a:pt x="9138" y="21117"/>
                    <a:pt x="9803" y="21333"/>
                  </a:cubicBezTo>
                  <a:cubicBezTo>
                    <a:pt x="10468" y="21549"/>
                    <a:pt x="11298" y="21441"/>
                    <a:pt x="12378" y="20199"/>
                  </a:cubicBezTo>
                  <a:cubicBezTo>
                    <a:pt x="13458" y="18957"/>
                    <a:pt x="14788" y="16581"/>
                    <a:pt x="16034" y="13665"/>
                  </a:cubicBezTo>
                  <a:cubicBezTo>
                    <a:pt x="17280" y="10749"/>
                    <a:pt x="18443" y="7293"/>
                    <a:pt x="19025" y="5187"/>
                  </a:cubicBezTo>
                  <a:cubicBezTo>
                    <a:pt x="19606" y="3081"/>
                    <a:pt x="19606" y="2325"/>
                    <a:pt x="19606" y="1569"/>
                  </a:cubicBezTo>
                  <a:cubicBezTo>
                    <a:pt x="19606" y="813"/>
                    <a:pt x="19606" y="57"/>
                    <a:pt x="19357" y="3"/>
                  </a:cubicBezTo>
                  <a:cubicBezTo>
                    <a:pt x="19108" y="-51"/>
                    <a:pt x="18609" y="597"/>
                    <a:pt x="18028" y="2757"/>
                  </a:cubicBezTo>
                  <a:cubicBezTo>
                    <a:pt x="17446" y="4917"/>
                    <a:pt x="16782" y="8589"/>
                    <a:pt x="16865" y="11397"/>
                  </a:cubicBezTo>
                  <a:cubicBezTo>
                    <a:pt x="16948" y="14205"/>
                    <a:pt x="17778" y="16149"/>
                    <a:pt x="18692" y="17229"/>
                  </a:cubicBezTo>
                  <a:cubicBezTo>
                    <a:pt x="19606" y="18309"/>
                    <a:pt x="20603" y="18525"/>
                    <a:pt x="21600" y="1874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8849989" y="3879305"/>
              <a:ext cx="273098" cy="206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334" fill="norm" stroke="1" extrusionOk="0">
                  <a:moveTo>
                    <a:pt x="8381" y="10529"/>
                  </a:moveTo>
                  <a:cubicBezTo>
                    <a:pt x="8381" y="9002"/>
                    <a:pt x="8381" y="7474"/>
                    <a:pt x="8132" y="6274"/>
                  </a:cubicBezTo>
                  <a:cubicBezTo>
                    <a:pt x="7882" y="5074"/>
                    <a:pt x="7384" y="4202"/>
                    <a:pt x="6387" y="4093"/>
                  </a:cubicBezTo>
                  <a:cubicBezTo>
                    <a:pt x="5390" y="3983"/>
                    <a:pt x="3895" y="4638"/>
                    <a:pt x="2732" y="6820"/>
                  </a:cubicBezTo>
                  <a:cubicBezTo>
                    <a:pt x="1569" y="9002"/>
                    <a:pt x="738" y="12711"/>
                    <a:pt x="322" y="15111"/>
                  </a:cubicBezTo>
                  <a:cubicBezTo>
                    <a:pt x="-93" y="17511"/>
                    <a:pt x="-93" y="18602"/>
                    <a:pt x="239" y="19474"/>
                  </a:cubicBezTo>
                  <a:cubicBezTo>
                    <a:pt x="572" y="20347"/>
                    <a:pt x="1236" y="21002"/>
                    <a:pt x="2399" y="19911"/>
                  </a:cubicBezTo>
                  <a:cubicBezTo>
                    <a:pt x="3562" y="18820"/>
                    <a:pt x="5224" y="15983"/>
                    <a:pt x="6221" y="13693"/>
                  </a:cubicBezTo>
                  <a:cubicBezTo>
                    <a:pt x="7218" y="11402"/>
                    <a:pt x="7550" y="9656"/>
                    <a:pt x="7550" y="9656"/>
                  </a:cubicBezTo>
                  <a:cubicBezTo>
                    <a:pt x="7550" y="9656"/>
                    <a:pt x="7218" y="11402"/>
                    <a:pt x="7052" y="12820"/>
                  </a:cubicBezTo>
                  <a:cubicBezTo>
                    <a:pt x="6885" y="14238"/>
                    <a:pt x="6885" y="15329"/>
                    <a:pt x="7301" y="16093"/>
                  </a:cubicBezTo>
                  <a:cubicBezTo>
                    <a:pt x="7716" y="16856"/>
                    <a:pt x="8547" y="17293"/>
                    <a:pt x="9295" y="17183"/>
                  </a:cubicBezTo>
                  <a:cubicBezTo>
                    <a:pt x="10042" y="17074"/>
                    <a:pt x="10707" y="16420"/>
                    <a:pt x="11372" y="15438"/>
                  </a:cubicBezTo>
                  <a:cubicBezTo>
                    <a:pt x="12036" y="14456"/>
                    <a:pt x="12701" y="13147"/>
                    <a:pt x="13282" y="11838"/>
                  </a:cubicBezTo>
                  <a:cubicBezTo>
                    <a:pt x="13864" y="10529"/>
                    <a:pt x="14362" y="9220"/>
                    <a:pt x="14362" y="9111"/>
                  </a:cubicBezTo>
                  <a:cubicBezTo>
                    <a:pt x="14362" y="9002"/>
                    <a:pt x="13864" y="10093"/>
                    <a:pt x="13449" y="11838"/>
                  </a:cubicBezTo>
                  <a:cubicBezTo>
                    <a:pt x="13033" y="13583"/>
                    <a:pt x="12701" y="15983"/>
                    <a:pt x="12452" y="17947"/>
                  </a:cubicBezTo>
                  <a:cubicBezTo>
                    <a:pt x="12202" y="19911"/>
                    <a:pt x="12036" y="21438"/>
                    <a:pt x="12036" y="21329"/>
                  </a:cubicBezTo>
                  <a:cubicBezTo>
                    <a:pt x="12036" y="21220"/>
                    <a:pt x="12202" y="19474"/>
                    <a:pt x="12950" y="16311"/>
                  </a:cubicBezTo>
                  <a:cubicBezTo>
                    <a:pt x="13698" y="13147"/>
                    <a:pt x="15027" y="8565"/>
                    <a:pt x="15941" y="5729"/>
                  </a:cubicBezTo>
                  <a:cubicBezTo>
                    <a:pt x="16855" y="2893"/>
                    <a:pt x="17353" y="1802"/>
                    <a:pt x="18018" y="1038"/>
                  </a:cubicBezTo>
                  <a:cubicBezTo>
                    <a:pt x="18682" y="274"/>
                    <a:pt x="19513" y="-162"/>
                    <a:pt x="20178" y="56"/>
                  </a:cubicBezTo>
                  <a:cubicBezTo>
                    <a:pt x="20842" y="274"/>
                    <a:pt x="21341" y="1147"/>
                    <a:pt x="21424" y="3874"/>
                  </a:cubicBezTo>
                  <a:cubicBezTo>
                    <a:pt x="21507" y="6602"/>
                    <a:pt x="21175" y="11183"/>
                    <a:pt x="21092" y="14129"/>
                  </a:cubicBezTo>
                  <a:cubicBezTo>
                    <a:pt x="21009" y="17074"/>
                    <a:pt x="21175" y="18383"/>
                    <a:pt x="21341" y="1969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9171627" y="3904191"/>
              <a:ext cx="382034" cy="178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223" fill="norm" stroke="1" extrusionOk="0">
                  <a:moveTo>
                    <a:pt x="3619" y="6153"/>
                  </a:moveTo>
                  <a:cubicBezTo>
                    <a:pt x="3737" y="4144"/>
                    <a:pt x="3856" y="2135"/>
                    <a:pt x="3619" y="1381"/>
                  </a:cubicBezTo>
                  <a:cubicBezTo>
                    <a:pt x="3381" y="628"/>
                    <a:pt x="2788" y="1130"/>
                    <a:pt x="2076" y="2888"/>
                  </a:cubicBezTo>
                  <a:cubicBezTo>
                    <a:pt x="1364" y="4646"/>
                    <a:pt x="533" y="7660"/>
                    <a:pt x="177" y="10549"/>
                  </a:cubicBezTo>
                  <a:cubicBezTo>
                    <a:pt x="-179" y="13437"/>
                    <a:pt x="-60" y="16200"/>
                    <a:pt x="1126" y="17707"/>
                  </a:cubicBezTo>
                  <a:cubicBezTo>
                    <a:pt x="2313" y="19214"/>
                    <a:pt x="4568" y="19465"/>
                    <a:pt x="7120" y="17581"/>
                  </a:cubicBezTo>
                  <a:cubicBezTo>
                    <a:pt x="9672" y="15697"/>
                    <a:pt x="12520" y="11679"/>
                    <a:pt x="14122" y="9042"/>
                  </a:cubicBezTo>
                  <a:cubicBezTo>
                    <a:pt x="15724" y="6404"/>
                    <a:pt x="16080" y="5149"/>
                    <a:pt x="16258" y="3893"/>
                  </a:cubicBezTo>
                  <a:cubicBezTo>
                    <a:pt x="16436" y="2637"/>
                    <a:pt x="16436" y="1381"/>
                    <a:pt x="15962" y="628"/>
                  </a:cubicBezTo>
                  <a:cubicBezTo>
                    <a:pt x="15487" y="-126"/>
                    <a:pt x="14537" y="-377"/>
                    <a:pt x="13469" y="879"/>
                  </a:cubicBezTo>
                  <a:cubicBezTo>
                    <a:pt x="12401" y="2135"/>
                    <a:pt x="11214" y="4897"/>
                    <a:pt x="10621" y="7786"/>
                  </a:cubicBezTo>
                  <a:cubicBezTo>
                    <a:pt x="10028" y="10674"/>
                    <a:pt x="10028" y="13688"/>
                    <a:pt x="10621" y="15949"/>
                  </a:cubicBezTo>
                  <a:cubicBezTo>
                    <a:pt x="11214" y="18209"/>
                    <a:pt x="12401" y="19716"/>
                    <a:pt x="14300" y="20470"/>
                  </a:cubicBezTo>
                  <a:cubicBezTo>
                    <a:pt x="16199" y="21223"/>
                    <a:pt x="18810" y="21223"/>
                    <a:pt x="21421" y="2122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2130510" y="1448163"/>
              <a:ext cx="2203451" cy="425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2" fill="norm" stroke="1" extrusionOk="0">
                  <a:moveTo>
                    <a:pt x="0" y="18036"/>
                  </a:moveTo>
                  <a:cubicBezTo>
                    <a:pt x="187" y="16746"/>
                    <a:pt x="373" y="15457"/>
                    <a:pt x="602" y="13845"/>
                  </a:cubicBezTo>
                  <a:cubicBezTo>
                    <a:pt x="830" y="12233"/>
                    <a:pt x="1100" y="10298"/>
                    <a:pt x="1452" y="8579"/>
                  </a:cubicBezTo>
                  <a:cubicBezTo>
                    <a:pt x="1805" y="6860"/>
                    <a:pt x="2241" y="5355"/>
                    <a:pt x="2677" y="4281"/>
                  </a:cubicBezTo>
                  <a:cubicBezTo>
                    <a:pt x="3112" y="3206"/>
                    <a:pt x="3548" y="2561"/>
                    <a:pt x="3942" y="2185"/>
                  </a:cubicBezTo>
                  <a:cubicBezTo>
                    <a:pt x="4337" y="1809"/>
                    <a:pt x="4689" y="1701"/>
                    <a:pt x="5104" y="1486"/>
                  </a:cubicBezTo>
                  <a:cubicBezTo>
                    <a:pt x="5519" y="1272"/>
                    <a:pt x="5997" y="949"/>
                    <a:pt x="6495" y="681"/>
                  </a:cubicBezTo>
                  <a:cubicBezTo>
                    <a:pt x="6993" y="412"/>
                    <a:pt x="7511" y="197"/>
                    <a:pt x="8186" y="89"/>
                  </a:cubicBezTo>
                  <a:cubicBezTo>
                    <a:pt x="8860" y="-18"/>
                    <a:pt x="9690" y="-18"/>
                    <a:pt x="10468" y="36"/>
                  </a:cubicBezTo>
                  <a:cubicBezTo>
                    <a:pt x="11246" y="89"/>
                    <a:pt x="11972" y="197"/>
                    <a:pt x="12626" y="519"/>
                  </a:cubicBezTo>
                  <a:cubicBezTo>
                    <a:pt x="13280" y="842"/>
                    <a:pt x="13861" y="1379"/>
                    <a:pt x="14338" y="1916"/>
                  </a:cubicBezTo>
                  <a:cubicBezTo>
                    <a:pt x="14815" y="2454"/>
                    <a:pt x="15188" y="2991"/>
                    <a:pt x="15655" y="3851"/>
                  </a:cubicBezTo>
                  <a:cubicBezTo>
                    <a:pt x="16122" y="4710"/>
                    <a:pt x="16682" y="5892"/>
                    <a:pt x="17232" y="7182"/>
                  </a:cubicBezTo>
                  <a:cubicBezTo>
                    <a:pt x="17782" y="8472"/>
                    <a:pt x="18322" y="9869"/>
                    <a:pt x="18747" y="11212"/>
                  </a:cubicBezTo>
                  <a:cubicBezTo>
                    <a:pt x="19172" y="12555"/>
                    <a:pt x="19484" y="13845"/>
                    <a:pt x="19774" y="14973"/>
                  </a:cubicBezTo>
                  <a:cubicBezTo>
                    <a:pt x="20065" y="16101"/>
                    <a:pt x="20334" y="17069"/>
                    <a:pt x="20635" y="18143"/>
                  </a:cubicBezTo>
                  <a:cubicBezTo>
                    <a:pt x="20936" y="19218"/>
                    <a:pt x="21268" y="20400"/>
                    <a:pt x="21600" y="215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4105360" y="1605418"/>
              <a:ext cx="275931" cy="369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543" fill="norm" stroke="1" extrusionOk="0">
                  <a:moveTo>
                    <a:pt x="19292" y="1177"/>
                  </a:moveTo>
                  <a:cubicBezTo>
                    <a:pt x="18962" y="560"/>
                    <a:pt x="18632" y="-57"/>
                    <a:pt x="18385" y="5"/>
                  </a:cubicBezTo>
                  <a:cubicBezTo>
                    <a:pt x="18137" y="66"/>
                    <a:pt x="17973" y="807"/>
                    <a:pt x="18467" y="2844"/>
                  </a:cubicBezTo>
                  <a:cubicBezTo>
                    <a:pt x="18962" y="4880"/>
                    <a:pt x="20116" y="8213"/>
                    <a:pt x="20776" y="10558"/>
                  </a:cubicBezTo>
                  <a:cubicBezTo>
                    <a:pt x="21435" y="12903"/>
                    <a:pt x="21600" y="14261"/>
                    <a:pt x="21435" y="15248"/>
                  </a:cubicBezTo>
                  <a:cubicBezTo>
                    <a:pt x="21270" y="16236"/>
                    <a:pt x="20776" y="16853"/>
                    <a:pt x="19621" y="17408"/>
                  </a:cubicBezTo>
                  <a:cubicBezTo>
                    <a:pt x="18467" y="17964"/>
                    <a:pt x="16653" y="18457"/>
                    <a:pt x="13273" y="19136"/>
                  </a:cubicBezTo>
                  <a:cubicBezTo>
                    <a:pt x="9893" y="19815"/>
                    <a:pt x="4947" y="20679"/>
                    <a:pt x="0" y="215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1011712" y="6446429"/>
              <a:ext cx="168510" cy="301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8" h="21516" fill="norm" stroke="1" extrusionOk="0">
                  <a:moveTo>
                    <a:pt x="14981" y="3541"/>
                  </a:moveTo>
                  <a:cubicBezTo>
                    <a:pt x="13680" y="3239"/>
                    <a:pt x="12379" y="2937"/>
                    <a:pt x="11078" y="3013"/>
                  </a:cubicBezTo>
                  <a:cubicBezTo>
                    <a:pt x="9776" y="3088"/>
                    <a:pt x="8475" y="3541"/>
                    <a:pt x="6523" y="5656"/>
                  </a:cubicBezTo>
                  <a:cubicBezTo>
                    <a:pt x="4572" y="7771"/>
                    <a:pt x="1969" y="11547"/>
                    <a:pt x="798" y="14266"/>
                  </a:cubicBezTo>
                  <a:cubicBezTo>
                    <a:pt x="-373" y="16985"/>
                    <a:pt x="-113" y="18646"/>
                    <a:pt x="668" y="19779"/>
                  </a:cubicBezTo>
                  <a:cubicBezTo>
                    <a:pt x="1449" y="20912"/>
                    <a:pt x="2750" y="21516"/>
                    <a:pt x="5092" y="21516"/>
                  </a:cubicBezTo>
                  <a:cubicBezTo>
                    <a:pt x="7434" y="21516"/>
                    <a:pt x="10817" y="20912"/>
                    <a:pt x="13810" y="19024"/>
                  </a:cubicBezTo>
                  <a:cubicBezTo>
                    <a:pt x="16803" y="17136"/>
                    <a:pt x="19405" y="13964"/>
                    <a:pt x="20316" y="10867"/>
                  </a:cubicBezTo>
                  <a:cubicBezTo>
                    <a:pt x="21227" y="7771"/>
                    <a:pt x="20446" y="4750"/>
                    <a:pt x="19405" y="2937"/>
                  </a:cubicBezTo>
                  <a:cubicBezTo>
                    <a:pt x="18364" y="1124"/>
                    <a:pt x="17063" y="520"/>
                    <a:pt x="15762" y="218"/>
                  </a:cubicBezTo>
                  <a:cubicBezTo>
                    <a:pt x="14461" y="-84"/>
                    <a:pt x="13160" y="-84"/>
                    <a:pt x="12379" y="294"/>
                  </a:cubicBezTo>
                  <a:cubicBezTo>
                    <a:pt x="11598" y="671"/>
                    <a:pt x="11338" y="1426"/>
                    <a:pt x="11728" y="3088"/>
                  </a:cubicBezTo>
                  <a:cubicBezTo>
                    <a:pt x="12119" y="4750"/>
                    <a:pt x="13160" y="7317"/>
                    <a:pt x="14200" y="98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1355810" y="6584950"/>
              <a:ext cx="190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1495510" y="6407150"/>
              <a:ext cx="6351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221"/>
                    <a:pt x="14400" y="8441"/>
                    <a:pt x="18000" y="12041"/>
                  </a:cubicBezTo>
                  <a:cubicBezTo>
                    <a:pt x="21600" y="15641"/>
                    <a:pt x="21600" y="1862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2146295" y="1431655"/>
              <a:ext cx="720816" cy="359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553" fill="norm" stroke="1" extrusionOk="0">
                  <a:moveTo>
                    <a:pt x="1428" y="21553"/>
                  </a:moveTo>
                  <a:cubicBezTo>
                    <a:pt x="1111" y="21426"/>
                    <a:pt x="794" y="21299"/>
                    <a:pt x="509" y="21045"/>
                  </a:cubicBezTo>
                  <a:cubicBezTo>
                    <a:pt x="224" y="20791"/>
                    <a:pt x="-29" y="20409"/>
                    <a:pt x="3" y="19838"/>
                  </a:cubicBezTo>
                  <a:cubicBezTo>
                    <a:pt x="34" y="19266"/>
                    <a:pt x="351" y="18504"/>
                    <a:pt x="1111" y="16788"/>
                  </a:cubicBezTo>
                  <a:cubicBezTo>
                    <a:pt x="1871" y="15073"/>
                    <a:pt x="3075" y="12405"/>
                    <a:pt x="4595" y="10308"/>
                  </a:cubicBezTo>
                  <a:cubicBezTo>
                    <a:pt x="6115" y="8212"/>
                    <a:pt x="7952" y="6687"/>
                    <a:pt x="10011" y="5289"/>
                  </a:cubicBezTo>
                  <a:cubicBezTo>
                    <a:pt x="12070" y="3892"/>
                    <a:pt x="14350" y="2621"/>
                    <a:pt x="16028" y="1795"/>
                  </a:cubicBezTo>
                  <a:cubicBezTo>
                    <a:pt x="17707" y="969"/>
                    <a:pt x="18784" y="588"/>
                    <a:pt x="19544" y="334"/>
                  </a:cubicBezTo>
                  <a:cubicBezTo>
                    <a:pt x="20304" y="80"/>
                    <a:pt x="20748" y="-47"/>
                    <a:pt x="21033" y="17"/>
                  </a:cubicBezTo>
                  <a:cubicBezTo>
                    <a:pt x="21318" y="80"/>
                    <a:pt x="21444" y="334"/>
                    <a:pt x="21571" y="5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78926" y="6377101"/>
              <a:ext cx="152935" cy="404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510" fill="norm" stroke="1" extrusionOk="0">
                  <a:moveTo>
                    <a:pt x="21379" y="585"/>
                  </a:moveTo>
                  <a:cubicBezTo>
                    <a:pt x="19604" y="247"/>
                    <a:pt x="17828" y="-90"/>
                    <a:pt x="16793" y="22"/>
                  </a:cubicBezTo>
                  <a:cubicBezTo>
                    <a:pt x="15757" y="135"/>
                    <a:pt x="15461" y="697"/>
                    <a:pt x="13982" y="3060"/>
                  </a:cubicBezTo>
                  <a:cubicBezTo>
                    <a:pt x="12502" y="5422"/>
                    <a:pt x="9839" y="9585"/>
                    <a:pt x="7472" y="12735"/>
                  </a:cubicBezTo>
                  <a:cubicBezTo>
                    <a:pt x="5105" y="15885"/>
                    <a:pt x="3034" y="18022"/>
                    <a:pt x="1702" y="19429"/>
                  </a:cubicBezTo>
                  <a:cubicBezTo>
                    <a:pt x="371" y="20835"/>
                    <a:pt x="-221" y="21510"/>
                    <a:pt x="75" y="21510"/>
                  </a:cubicBezTo>
                  <a:cubicBezTo>
                    <a:pt x="371" y="21510"/>
                    <a:pt x="1554" y="20835"/>
                    <a:pt x="2738" y="201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358860" y="6359439"/>
              <a:ext cx="26623" cy="403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548" fill="norm" stroke="1" extrusionOk="0">
                  <a:moveTo>
                    <a:pt x="14954" y="1192"/>
                  </a:moveTo>
                  <a:cubicBezTo>
                    <a:pt x="18277" y="627"/>
                    <a:pt x="21600" y="61"/>
                    <a:pt x="20769" y="5"/>
                  </a:cubicBezTo>
                  <a:cubicBezTo>
                    <a:pt x="19938" y="-52"/>
                    <a:pt x="14954" y="400"/>
                    <a:pt x="13292" y="2153"/>
                  </a:cubicBezTo>
                  <a:cubicBezTo>
                    <a:pt x="11631" y="3906"/>
                    <a:pt x="13292" y="6960"/>
                    <a:pt x="14123" y="10183"/>
                  </a:cubicBezTo>
                  <a:cubicBezTo>
                    <a:pt x="14954" y="13406"/>
                    <a:pt x="14954" y="16798"/>
                    <a:pt x="14954" y="18834"/>
                  </a:cubicBezTo>
                  <a:cubicBezTo>
                    <a:pt x="14954" y="20869"/>
                    <a:pt x="14954" y="21548"/>
                    <a:pt x="14123" y="21548"/>
                  </a:cubicBezTo>
                  <a:cubicBezTo>
                    <a:pt x="13292" y="21548"/>
                    <a:pt x="11631" y="20869"/>
                    <a:pt x="9138" y="20361"/>
                  </a:cubicBezTo>
                  <a:cubicBezTo>
                    <a:pt x="6646" y="19852"/>
                    <a:pt x="3323" y="19512"/>
                    <a:pt x="0" y="191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-1" y="6394450"/>
              <a:ext cx="517612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600" fill="norm" stroke="1" extrusionOk="0">
                  <a:moveTo>
                    <a:pt x="929" y="21600"/>
                  </a:moveTo>
                  <a:cubicBezTo>
                    <a:pt x="488" y="19705"/>
                    <a:pt x="47" y="17811"/>
                    <a:pt x="3" y="16295"/>
                  </a:cubicBezTo>
                  <a:cubicBezTo>
                    <a:pt x="-41" y="14779"/>
                    <a:pt x="312" y="13642"/>
                    <a:pt x="1855" y="11368"/>
                  </a:cubicBezTo>
                  <a:cubicBezTo>
                    <a:pt x="3397" y="9095"/>
                    <a:pt x="6130" y="5684"/>
                    <a:pt x="9172" y="3411"/>
                  </a:cubicBezTo>
                  <a:cubicBezTo>
                    <a:pt x="12214" y="1137"/>
                    <a:pt x="15564" y="0"/>
                    <a:pt x="17680" y="0"/>
                  </a:cubicBezTo>
                  <a:cubicBezTo>
                    <a:pt x="19796" y="0"/>
                    <a:pt x="20677" y="1137"/>
                    <a:pt x="21559" y="227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497048" y="6650832"/>
              <a:ext cx="242813" cy="196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076" fill="norm" stroke="1" extrusionOk="0">
                  <a:moveTo>
                    <a:pt x="12316" y="3837"/>
                  </a:moveTo>
                  <a:cubicBezTo>
                    <a:pt x="12501" y="2472"/>
                    <a:pt x="12686" y="1108"/>
                    <a:pt x="12316" y="426"/>
                  </a:cubicBezTo>
                  <a:cubicBezTo>
                    <a:pt x="11947" y="-256"/>
                    <a:pt x="11024" y="-256"/>
                    <a:pt x="8993" y="1449"/>
                  </a:cubicBezTo>
                  <a:cubicBezTo>
                    <a:pt x="6963" y="3155"/>
                    <a:pt x="3824" y="6565"/>
                    <a:pt x="1978" y="9521"/>
                  </a:cubicBezTo>
                  <a:cubicBezTo>
                    <a:pt x="132" y="12477"/>
                    <a:pt x="-422" y="14978"/>
                    <a:pt x="316" y="17024"/>
                  </a:cubicBezTo>
                  <a:cubicBezTo>
                    <a:pt x="1055" y="19070"/>
                    <a:pt x="3086" y="20662"/>
                    <a:pt x="6778" y="21003"/>
                  </a:cubicBezTo>
                  <a:cubicBezTo>
                    <a:pt x="10470" y="21344"/>
                    <a:pt x="15824" y="20435"/>
                    <a:pt x="21178" y="1952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2016210" y="6499519"/>
              <a:ext cx="317501" cy="47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0" fill="norm" stroke="1" extrusionOk="0">
                  <a:moveTo>
                    <a:pt x="0" y="21000"/>
                  </a:moveTo>
                  <a:cubicBezTo>
                    <a:pt x="1296" y="14426"/>
                    <a:pt x="2592" y="7852"/>
                    <a:pt x="5400" y="4096"/>
                  </a:cubicBezTo>
                  <a:cubicBezTo>
                    <a:pt x="8208" y="339"/>
                    <a:pt x="12528" y="-600"/>
                    <a:pt x="15480" y="339"/>
                  </a:cubicBezTo>
                  <a:cubicBezTo>
                    <a:pt x="18432" y="1278"/>
                    <a:pt x="20016" y="4096"/>
                    <a:pt x="21600" y="69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2111460" y="6647886"/>
              <a:ext cx="190501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280" y="11375"/>
                    <a:pt x="10560" y="2735"/>
                    <a:pt x="14160" y="575"/>
                  </a:cubicBezTo>
                  <a:cubicBezTo>
                    <a:pt x="17760" y="-1585"/>
                    <a:pt x="1968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2385956" y="2488936"/>
              <a:ext cx="2005155" cy="544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527" fill="norm" stroke="1" extrusionOk="0">
                  <a:moveTo>
                    <a:pt x="21584" y="1267"/>
                  </a:moveTo>
                  <a:cubicBezTo>
                    <a:pt x="21538" y="680"/>
                    <a:pt x="21493" y="94"/>
                    <a:pt x="21481" y="11"/>
                  </a:cubicBezTo>
                  <a:cubicBezTo>
                    <a:pt x="21470" y="-73"/>
                    <a:pt x="21493" y="346"/>
                    <a:pt x="21447" y="1350"/>
                  </a:cubicBezTo>
                  <a:cubicBezTo>
                    <a:pt x="21402" y="2355"/>
                    <a:pt x="21288" y="3946"/>
                    <a:pt x="21197" y="4992"/>
                  </a:cubicBezTo>
                  <a:cubicBezTo>
                    <a:pt x="21106" y="6039"/>
                    <a:pt x="21037" y="6541"/>
                    <a:pt x="20980" y="7001"/>
                  </a:cubicBezTo>
                  <a:cubicBezTo>
                    <a:pt x="20923" y="7462"/>
                    <a:pt x="20878" y="7880"/>
                    <a:pt x="20866" y="7839"/>
                  </a:cubicBezTo>
                  <a:cubicBezTo>
                    <a:pt x="20855" y="7797"/>
                    <a:pt x="20878" y="7294"/>
                    <a:pt x="20980" y="6122"/>
                  </a:cubicBezTo>
                  <a:cubicBezTo>
                    <a:pt x="21083" y="4950"/>
                    <a:pt x="21265" y="3108"/>
                    <a:pt x="21368" y="1978"/>
                  </a:cubicBezTo>
                  <a:cubicBezTo>
                    <a:pt x="21470" y="848"/>
                    <a:pt x="21493" y="429"/>
                    <a:pt x="21493" y="471"/>
                  </a:cubicBezTo>
                  <a:cubicBezTo>
                    <a:pt x="21493" y="513"/>
                    <a:pt x="21470" y="1015"/>
                    <a:pt x="21390" y="2187"/>
                  </a:cubicBezTo>
                  <a:cubicBezTo>
                    <a:pt x="21311" y="3360"/>
                    <a:pt x="21174" y="5201"/>
                    <a:pt x="21060" y="6415"/>
                  </a:cubicBezTo>
                  <a:cubicBezTo>
                    <a:pt x="20946" y="7629"/>
                    <a:pt x="20855" y="8215"/>
                    <a:pt x="20821" y="8299"/>
                  </a:cubicBezTo>
                  <a:cubicBezTo>
                    <a:pt x="20787" y="8383"/>
                    <a:pt x="20809" y="7964"/>
                    <a:pt x="20900" y="7336"/>
                  </a:cubicBezTo>
                  <a:cubicBezTo>
                    <a:pt x="20992" y="6708"/>
                    <a:pt x="21151" y="5871"/>
                    <a:pt x="21254" y="5243"/>
                  </a:cubicBezTo>
                  <a:cubicBezTo>
                    <a:pt x="21356" y="4615"/>
                    <a:pt x="21402" y="4197"/>
                    <a:pt x="21402" y="4322"/>
                  </a:cubicBezTo>
                  <a:cubicBezTo>
                    <a:pt x="21402" y="4448"/>
                    <a:pt x="21356" y="5118"/>
                    <a:pt x="21219" y="6122"/>
                  </a:cubicBezTo>
                  <a:cubicBezTo>
                    <a:pt x="21083" y="7127"/>
                    <a:pt x="20855" y="8467"/>
                    <a:pt x="20490" y="9890"/>
                  </a:cubicBezTo>
                  <a:cubicBezTo>
                    <a:pt x="20126" y="11313"/>
                    <a:pt x="19625" y="12820"/>
                    <a:pt x="19089" y="14160"/>
                  </a:cubicBezTo>
                  <a:cubicBezTo>
                    <a:pt x="18554" y="15499"/>
                    <a:pt x="17984" y="16671"/>
                    <a:pt x="17437" y="17592"/>
                  </a:cubicBezTo>
                  <a:cubicBezTo>
                    <a:pt x="16890" y="18513"/>
                    <a:pt x="16366" y="19183"/>
                    <a:pt x="15854" y="19685"/>
                  </a:cubicBezTo>
                  <a:cubicBezTo>
                    <a:pt x="15341" y="20187"/>
                    <a:pt x="14840" y="20522"/>
                    <a:pt x="14293" y="20732"/>
                  </a:cubicBezTo>
                  <a:cubicBezTo>
                    <a:pt x="13746" y="20941"/>
                    <a:pt x="13154" y="21025"/>
                    <a:pt x="12527" y="21108"/>
                  </a:cubicBezTo>
                  <a:cubicBezTo>
                    <a:pt x="11900" y="21192"/>
                    <a:pt x="11240" y="21276"/>
                    <a:pt x="10590" y="21360"/>
                  </a:cubicBezTo>
                  <a:cubicBezTo>
                    <a:pt x="9941" y="21443"/>
                    <a:pt x="9303" y="21527"/>
                    <a:pt x="8756" y="21527"/>
                  </a:cubicBezTo>
                  <a:cubicBezTo>
                    <a:pt x="8209" y="21527"/>
                    <a:pt x="7754" y="21443"/>
                    <a:pt x="7343" y="21192"/>
                  </a:cubicBezTo>
                  <a:cubicBezTo>
                    <a:pt x="6933" y="20941"/>
                    <a:pt x="6569" y="20522"/>
                    <a:pt x="6216" y="19978"/>
                  </a:cubicBezTo>
                  <a:cubicBezTo>
                    <a:pt x="5862" y="19434"/>
                    <a:pt x="5521" y="18764"/>
                    <a:pt x="5225" y="18304"/>
                  </a:cubicBezTo>
                  <a:cubicBezTo>
                    <a:pt x="4928" y="17843"/>
                    <a:pt x="4678" y="17592"/>
                    <a:pt x="4325" y="17257"/>
                  </a:cubicBezTo>
                  <a:cubicBezTo>
                    <a:pt x="3971" y="16922"/>
                    <a:pt x="3516" y="16504"/>
                    <a:pt x="3049" y="15876"/>
                  </a:cubicBezTo>
                  <a:cubicBezTo>
                    <a:pt x="2581" y="15248"/>
                    <a:pt x="2103" y="14411"/>
                    <a:pt x="1704" y="13657"/>
                  </a:cubicBezTo>
                  <a:cubicBezTo>
                    <a:pt x="1306" y="12904"/>
                    <a:pt x="987" y="12234"/>
                    <a:pt x="781" y="11732"/>
                  </a:cubicBezTo>
                  <a:cubicBezTo>
                    <a:pt x="576" y="11229"/>
                    <a:pt x="485" y="10894"/>
                    <a:pt x="371" y="10476"/>
                  </a:cubicBezTo>
                  <a:cubicBezTo>
                    <a:pt x="257" y="10057"/>
                    <a:pt x="121" y="9555"/>
                    <a:pt x="52" y="9513"/>
                  </a:cubicBezTo>
                  <a:cubicBezTo>
                    <a:pt x="-16" y="9471"/>
                    <a:pt x="-16" y="9890"/>
                    <a:pt x="41" y="11229"/>
                  </a:cubicBezTo>
                  <a:cubicBezTo>
                    <a:pt x="98" y="12569"/>
                    <a:pt x="212" y="14829"/>
                    <a:pt x="269" y="16169"/>
                  </a:cubicBezTo>
                  <a:cubicBezTo>
                    <a:pt x="326" y="17508"/>
                    <a:pt x="326" y="17927"/>
                    <a:pt x="326" y="17927"/>
                  </a:cubicBezTo>
                  <a:cubicBezTo>
                    <a:pt x="326" y="17927"/>
                    <a:pt x="326" y="17508"/>
                    <a:pt x="292" y="16043"/>
                  </a:cubicBezTo>
                  <a:cubicBezTo>
                    <a:pt x="257" y="14578"/>
                    <a:pt x="189" y="12067"/>
                    <a:pt x="155" y="10560"/>
                  </a:cubicBezTo>
                  <a:cubicBezTo>
                    <a:pt x="121" y="9053"/>
                    <a:pt x="121" y="8550"/>
                    <a:pt x="189" y="8299"/>
                  </a:cubicBezTo>
                  <a:cubicBezTo>
                    <a:pt x="257" y="8048"/>
                    <a:pt x="394" y="8048"/>
                    <a:pt x="713" y="8006"/>
                  </a:cubicBezTo>
                  <a:cubicBezTo>
                    <a:pt x="1032" y="7964"/>
                    <a:pt x="1533" y="7880"/>
                    <a:pt x="1989" y="7880"/>
                  </a:cubicBezTo>
                  <a:cubicBezTo>
                    <a:pt x="2445" y="7880"/>
                    <a:pt x="2855" y="7964"/>
                    <a:pt x="3265" y="804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2923195" y="6444216"/>
              <a:ext cx="142193" cy="242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0649" fill="norm" stroke="1" extrusionOk="0">
                  <a:moveTo>
                    <a:pt x="16351" y="3328"/>
                  </a:moveTo>
                  <a:cubicBezTo>
                    <a:pt x="15751" y="2068"/>
                    <a:pt x="15151" y="808"/>
                    <a:pt x="14101" y="268"/>
                  </a:cubicBezTo>
                  <a:cubicBezTo>
                    <a:pt x="13051" y="-272"/>
                    <a:pt x="11551" y="-92"/>
                    <a:pt x="9301" y="1708"/>
                  </a:cubicBezTo>
                  <a:cubicBezTo>
                    <a:pt x="7051" y="3508"/>
                    <a:pt x="4051" y="6928"/>
                    <a:pt x="2101" y="10168"/>
                  </a:cubicBezTo>
                  <a:cubicBezTo>
                    <a:pt x="151" y="13408"/>
                    <a:pt x="-749" y="16468"/>
                    <a:pt x="751" y="18448"/>
                  </a:cubicBezTo>
                  <a:cubicBezTo>
                    <a:pt x="2251" y="20428"/>
                    <a:pt x="6151" y="21328"/>
                    <a:pt x="10051" y="20068"/>
                  </a:cubicBezTo>
                  <a:cubicBezTo>
                    <a:pt x="13951" y="18808"/>
                    <a:pt x="17851" y="15388"/>
                    <a:pt x="19351" y="12238"/>
                  </a:cubicBezTo>
                  <a:cubicBezTo>
                    <a:pt x="20851" y="9088"/>
                    <a:pt x="19951" y="6208"/>
                    <a:pt x="19051" y="4408"/>
                  </a:cubicBezTo>
                  <a:cubicBezTo>
                    <a:pt x="18151" y="2608"/>
                    <a:pt x="17251" y="1888"/>
                    <a:pt x="15901" y="1528"/>
                  </a:cubicBezTo>
                  <a:cubicBezTo>
                    <a:pt x="14551" y="1168"/>
                    <a:pt x="12751" y="1168"/>
                    <a:pt x="12151" y="2158"/>
                  </a:cubicBezTo>
                  <a:cubicBezTo>
                    <a:pt x="11551" y="3148"/>
                    <a:pt x="12151" y="5128"/>
                    <a:pt x="12751" y="710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3184610" y="6597650"/>
              <a:ext cx="63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3259085" y="6412975"/>
              <a:ext cx="125347" cy="297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1" h="21371" fill="norm" stroke="1" extrusionOk="0">
                  <a:moveTo>
                    <a:pt x="18052" y="4601"/>
                  </a:moveTo>
                  <a:cubicBezTo>
                    <a:pt x="15961" y="3232"/>
                    <a:pt x="13871" y="1863"/>
                    <a:pt x="11258" y="1027"/>
                  </a:cubicBezTo>
                  <a:cubicBezTo>
                    <a:pt x="8645" y="190"/>
                    <a:pt x="5510" y="-114"/>
                    <a:pt x="3245" y="38"/>
                  </a:cubicBezTo>
                  <a:cubicBezTo>
                    <a:pt x="981" y="190"/>
                    <a:pt x="-413" y="799"/>
                    <a:pt x="110" y="2472"/>
                  </a:cubicBezTo>
                  <a:cubicBezTo>
                    <a:pt x="632" y="4145"/>
                    <a:pt x="3071" y="6883"/>
                    <a:pt x="6903" y="9317"/>
                  </a:cubicBezTo>
                  <a:cubicBezTo>
                    <a:pt x="10735" y="11751"/>
                    <a:pt x="15961" y="13880"/>
                    <a:pt x="18574" y="15401"/>
                  </a:cubicBezTo>
                  <a:cubicBezTo>
                    <a:pt x="21187" y="16923"/>
                    <a:pt x="21187" y="17835"/>
                    <a:pt x="19271" y="18748"/>
                  </a:cubicBezTo>
                  <a:cubicBezTo>
                    <a:pt x="17355" y="19661"/>
                    <a:pt x="13522" y="20573"/>
                    <a:pt x="10561" y="21030"/>
                  </a:cubicBezTo>
                  <a:cubicBezTo>
                    <a:pt x="7600" y="21486"/>
                    <a:pt x="5510" y="21486"/>
                    <a:pt x="4116" y="21030"/>
                  </a:cubicBezTo>
                  <a:cubicBezTo>
                    <a:pt x="2722" y="20573"/>
                    <a:pt x="2026" y="19661"/>
                    <a:pt x="1329" y="1874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3273510" y="6419286"/>
              <a:ext cx="234951" cy="51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6" fill="norm" stroke="1" extrusionOk="0">
                  <a:moveTo>
                    <a:pt x="0" y="20966"/>
                  </a:moveTo>
                  <a:cubicBezTo>
                    <a:pt x="195" y="16646"/>
                    <a:pt x="389" y="12326"/>
                    <a:pt x="2919" y="8438"/>
                  </a:cubicBezTo>
                  <a:cubicBezTo>
                    <a:pt x="5449" y="4550"/>
                    <a:pt x="10314" y="1094"/>
                    <a:pt x="13816" y="230"/>
                  </a:cubicBezTo>
                  <a:cubicBezTo>
                    <a:pt x="17319" y="-634"/>
                    <a:pt x="19459" y="1094"/>
                    <a:pt x="21600" y="282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3821311" y="6318250"/>
              <a:ext cx="112600" cy="294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460" fill="norm" stroke="1" extrusionOk="0">
                  <a:moveTo>
                    <a:pt x="21278" y="0"/>
                  </a:moveTo>
                  <a:cubicBezTo>
                    <a:pt x="19278" y="3086"/>
                    <a:pt x="17278" y="6171"/>
                    <a:pt x="14478" y="9257"/>
                  </a:cubicBezTo>
                  <a:cubicBezTo>
                    <a:pt x="11678" y="12343"/>
                    <a:pt x="8078" y="15429"/>
                    <a:pt x="5278" y="17666"/>
                  </a:cubicBezTo>
                  <a:cubicBezTo>
                    <a:pt x="2478" y="19903"/>
                    <a:pt x="478" y="21291"/>
                    <a:pt x="78" y="21446"/>
                  </a:cubicBezTo>
                  <a:cubicBezTo>
                    <a:pt x="-322" y="21600"/>
                    <a:pt x="878" y="20520"/>
                    <a:pt x="2078" y="194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3984710" y="6294610"/>
              <a:ext cx="31109" cy="329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286" fill="norm" stroke="1" extrusionOk="0">
                  <a:moveTo>
                    <a:pt x="0" y="2758"/>
                  </a:moveTo>
                  <a:cubicBezTo>
                    <a:pt x="4320" y="2211"/>
                    <a:pt x="8640" y="1664"/>
                    <a:pt x="12240" y="1049"/>
                  </a:cubicBezTo>
                  <a:cubicBezTo>
                    <a:pt x="15840" y="434"/>
                    <a:pt x="18720" y="-250"/>
                    <a:pt x="20160" y="92"/>
                  </a:cubicBezTo>
                  <a:cubicBezTo>
                    <a:pt x="21600" y="434"/>
                    <a:pt x="21600" y="1801"/>
                    <a:pt x="19440" y="4466"/>
                  </a:cubicBezTo>
                  <a:cubicBezTo>
                    <a:pt x="17280" y="7132"/>
                    <a:pt x="12960" y="11097"/>
                    <a:pt x="10080" y="13899"/>
                  </a:cubicBezTo>
                  <a:cubicBezTo>
                    <a:pt x="7200" y="16702"/>
                    <a:pt x="5760" y="18342"/>
                    <a:pt x="5040" y="19504"/>
                  </a:cubicBezTo>
                  <a:cubicBezTo>
                    <a:pt x="4320" y="20666"/>
                    <a:pt x="4320" y="21350"/>
                    <a:pt x="5760" y="21282"/>
                  </a:cubicBezTo>
                  <a:cubicBezTo>
                    <a:pt x="7200" y="21213"/>
                    <a:pt x="10080" y="20393"/>
                    <a:pt x="11520" y="19436"/>
                  </a:cubicBezTo>
                  <a:cubicBezTo>
                    <a:pt x="12960" y="18479"/>
                    <a:pt x="12960" y="17385"/>
                    <a:pt x="12960" y="162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3800560" y="6294551"/>
              <a:ext cx="323851" cy="5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7" fill="norm" stroke="1" extrusionOk="0">
                  <a:moveTo>
                    <a:pt x="0" y="20957"/>
                  </a:moveTo>
                  <a:cubicBezTo>
                    <a:pt x="282" y="16957"/>
                    <a:pt x="565" y="12957"/>
                    <a:pt x="2682" y="8957"/>
                  </a:cubicBezTo>
                  <a:cubicBezTo>
                    <a:pt x="4800" y="4957"/>
                    <a:pt x="8753" y="957"/>
                    <a:pt x="12212" y="157"/>
                  </a:cubicBezTo>
                  <a:cubicBezTo>
                    <a:pt x="15671" y="-643"/>
                    <a:pt x="18635" y="1757"/>
                    <a:pt x="21600" y="41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4073610" y="6531222"/>
              <a:ext cx="171451" cy="225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5" fill="norm" stroke="1" extrusionOk="0">
                  <a:moveTo>
                    <a:pt x="21600" y="1490"/>
                  </a:moveTo>
                  <a:cubicBezTo>
                    <a:pt x="20533" y="884"/>
                    <a:pt x="19467" y="279"/>
                    <a:pt x="18267" y="77"/>
                  </a:cubicBezTo>
                  <a:cubicBezTo>
                    <a:pt x="17067" y="-125"/>
                    <a:pt x="15733" y="77"/>
                    <a:pt x="14400" y="582"/>
                  </a:cubicBezTo>
                  <a:cubicBezTo>
                    <a:pt x="13067" y="1086"/>
                    <a:pt x="11733" y="1894"/>
                    <a:pt x="10933" y="2802"/>
                  </a:cubicBezTo>
                  <a:cubicBezTo>
                    <a:pt x="10133" y="3711"/>
                    <a:pt x="9867" y="4720"/>
                    <a:pt x="11067" y="5628"/>
                  </a:cubicBezTo>
                  <a:cubicBezTo>
                    <a:pt x="12267" y="6537"/>
                    <a:pt x="14933" y="7344"/>
                    <a:pt x="16933" y="8354"/>
                  </a:cubicBezTo>
                  <a:cubicBezTo>
                    <a:pt x="18933" y="9363"/>
                    <a:pt x="20267" y="10574"/>
                    <a:pt x="20933" y="11684"/>
                  </a:cubicBezTo>
                  <a:cubicBezTo>
                    <a:pt x="21600" y="12795"/>
                    <a:pt x="21600" y="13804"/>
                    <a:pt x="18000" y="15419"/>
                  </a:cubicBezTo>
                  <a:cubicBezTo>
                    <a:pt x="14400" y="17034"/>
                    <a:pt x="7200" y="19254"/>
                    <a:pt x="0" y="2147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892260" y="7493000"/>
              <a:ext cx="95251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40" y="1565"/>
                    <a:pt x="14880" y="3130"/>
                    <a:pt x="11520" y="5426"/>
                  </a:cubicBezTo>
                  <a:cubicBezTo>
                    <a:pt x="8160" y="7722"/>
                    <a:pt x="4800" y="10748"/>
                    <a:pt x="2880" y="13565"/>
                  </a:cubicBezTo>
                  <a:cubicBezTo>
                    <a:pt x="960" y="16383"/>
                    <a:pt x="480" y="189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1037726" y="7543800"/>
              <a:ext cx="45035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1" h="21600" fill="norm" stroke="1" extrusionOk="0">
                  <a:moveTo>
                    <a:pt x="5894" y="0"/>
                  </a:moveTo>
                  <a:cubicBezTo>
                    <a:pt x="2138" y="4075"/>
                    <a:pt x="-1619" y="8151"/>
                    <a:pt x="729" y="11751"/>
                  </a:cubicBezTo>
                  <a:cubicBezTo>
                    <a:pt x="3077" y="15351"/>
                    <a:pt x="11529" y="18475"/>
                    <a:pt x="1998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801619" y="7560332"/>
              <a:ext cx="401792" cy="66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053" fill="norm" stroke="1" extrusionOk="0">
                  <a:moveTo>
                    <a:pt x="772" y="21053"/>
                  </a:moveTo>
                  <a:cubicBezTo>
                    <a:pt x="319" y="17678"/>
                    <a:pt x="-133" y="14303"/>
                    <a:pt x="37" y="10928"/>
                  </a:cubicBezTo>
                  <a:cubicBezTo>
                    <a:pt x="206" y="7553"/>
                    <a:pt x="998" y="4178"/>
                    <a:pt x="3316" y="2153"/>
                  </a:cubicBezTo>
                  <a:cubicBezTo>
                    <a:pt x="5635" y="128"/>
                    <a:pt x="9480" y="-547"/>
                    <a:pt x="12759" y="465"/>
                  </a:cubicBezTo>
                  <a:cubicBezTo>
                    <a:pt x="16039" y="1478"/>
                    <a:pt x="18753" y="4178"/>
                    <a:pt x="21467" y="68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1161789" y="7723577"/>
              <a:ext cx="238472" cy="2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194" fill="norm" stroke="1" extrusionOk="0">
                  <a:moveTo>
                    <a:pt x="21347" y="433"/>
                  </a:moveTo>
                  <a:cubicBezTo>
                    <a:pt x="17936" y="13"/>
                    <a:pt x="14526" y="-406"/>
                    <a:pt x="11400" y="747"/>
                  </a:cubicBezTo>
                  <a:cubicBezTo>
                    <a:pt x="8273" y="1901"/>
                    <a:pt x="5431" y="4627"/>
                    <a:pt x="3536" y="6934"/>
                  </a:cubicBezTo>
                  <a:cubicBezTo>
                    <a:pt x="1642" y="9241"/>
                    <a:pt x="694" y="11128"/>
                    <a:pt x="221" y="12911"/>
                  </a:cubicBezTo>
                  <a:cubicBezTo>
                    <a:pt x="-253" y="14693"/>
                    <a:pt x="-253" y="16371"/>
                    <a:pt x="3252" y="17734"/>
                  </a:cubicBezTo>
                  <a:cubicBezTo>
                    <a:pt x="6758" y="19097"/>
                    <a:pt x="13768" y="20145"/>
                    <a:pt x="20779" y="2119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1520910" y="7721600"/>
              <a:ext cx="2540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" y="14400"/>
                    <a:pt x="1080" y="7200"/>
                    <a:pt x="3510" y="3600"/>
                  </a:cubicBezTo>
                  <a:cubicBezTo>
                    <a:pt x="5940" y="0"/>
                    <a:pt x="10260" y="0"/>
                    <a:pt x="13590" y="0"/>
                  </a:cubicBezTo>
                  <a:cubicBezTo>
                    <a:pt x="16920" y="0"/>
                    <a:pt x="1926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1668095" y="7620000"/>
              <a:ext cx="43316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92" h="21600" fill="norm" stroke="1" extrusionOk="0">
                  <a:moveTo>
                    <a:pt x="17147" y="0"/>
                  </a:moveTo>
                  <a:cubicBezTo>
                    <a:pt x="12237" y="360"/>
                    <a:pt x="7328" y="720"/>
                    <a:pt x="3892" y="2160"/>
                  </a:cubicBezTo>
                  <a:cubicBezTo>
                    <a:pt x="456" y="3600"/>
                    <a:pt x="-1508" y="6120"/>
                    <a:pt x="1437" y="9540"/>
                  </a:cubicBezTo>
                  <a:cubicBezTo>
                    <a:pt x="4383" y="12960"/>
                    <a:pt x="12237" y="17280"/>
                    <a:pt x="2009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1965410" y="7531100"/>
              <a:ext cx="10795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47" y="4582"/>
                    <a:pt x="8894" y="9164"/>
                    <a:pt x="5294" y="12764"/>
                  </a:cubicBezTo>
                  <a:cubicBezTo>
                    <a:pt x="1694" y="16364"/>
                    <a:pt x="847" y="189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2176661" y="7512050"/>
              <a:ext cx="23700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20153" y="0"/>
                  </a:moveTo>
                  <a:cubicBezTo>
                    <a:pt x="11153" y="3370"/>
                    <a:pt x="2153" y="6740"/>
                    <a:pt x="353" y="10340"/>
                  </a:cubicBezTo>
                  <a:cubicBezTo>
                    <a:pt x="-1447" y="13940"/>
                    <a:pt x="3953" y="17770"/>
                    <a:pt x="935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1829616" y="7518126"/>
              <a:ext cx="485045" cy="70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047" fill="norm" stroke="1" extrusionOk="0">
                  <a:moveTo>
                    <a:pt x="109" y="21047"/>
                  </a:moveTo>
                  <a:cubicBezTo>
                    <a:pt x="15" y="17871"/>
                    <a:pt x="-79" y="14694"/>
                    <a:pt x="109" y="12153"/>
                  </a:cubicBezTo>
                  <a:cubicBezTo>
                    <a:pt x="297" y="9612"/>
                    <a:pt x="766" y="7706"/>
                    <a:pt x="2551" y="5165"/>
                  </a:cubicBezTo>
                  <a:cubicBezTo>
                    <a:pt x="4335" y="2623"/>
                    <a:pt x="7434" y="-553"/>
                    <a:pt x="10815" y="82"/>
                  </a:cubicBezTo>
                  <a:cubicBezTo>
                    <a:pt x="14196" y="718"/>
                    <a:pt x="17858" y="5165"/>
                    <a:pt x="21521" y="961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2323234" y="7655983"/>
              <a:ext cx="137752" cy="211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2" h="21600" fill="norm" stroke="1" extrusionOk="0">
                  <a:moveTo>
                    <a:pt x="19678" y="864"/>
                  </a:moveTo>
                  <a:cubicBezTo>
                    <a:pt x="14595" y="432"/>
                    <a:pt x="9513" y="0"/>
                    <a:pt x="6178" y="0"/>
                  </a:cubicBezTo>
                  <a:cubicBezTo>
                    <a:pt x="2842" y="0"/>
                    <a:pt x="1254" y="432"/>
                    <a:pt x="460" y="1728"/>
                  </a:cubicBezTo>
                  <a:cubicBezTo>
                    <a:pt x="-334" y="3024"/>
                    <a:pt x="-334" y="5184"/>
                    <a:pt x="2366" y="7344"/>
                  </a:cubicBezTo>
                  <a:cubicBezTo>
                    <a:pt x="5066" y="9504"/>
                    <a:pt x="10466" y="11664"/>
                    <a:pt x="13960" y="13392"/>
                  </a:cubicBezTo>
                  <a:cubicBezTo>
                    <a:pt x="17454" y="15120"/>
                    <a:pt x="19042" y="16416"/>
                    <a:pt x="19995" y="17604"/>
                  </a:cubicBezTo>
                  <a:cubicBezTo>
                    <a:pt x="20948" y="18792"/>
                    <a:pt x="21266" y="19872"/>
                    <a:pt x="18407" y="20520"/>
                  </a:cubicBezTo>
                  <a:cubicBezTo>
                    <a:pt x="15548" y="21168"/>
                    <a:pt x="9513" y="21384"/>
                    <a:pt x="347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2657560" y="7615351"/>
              <a:ext cx="12700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5040" y="11153"/>
                    <a:pt x="10080" y="2153"/>
                    <a:pt x="13680" y="353"/>
                  </a:cubicBezTo>
                  <a:cubicBezTo>
                    <a:pt x="17280" y="-1447"/>
                    <a:pt x="19440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2651210" y="7689850"/>
              <a:ext cx="1841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3080493" y="7543800"/>
              <a:ext cx="34268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0" h="21600" fill="norm" stroke="1" extrusionOk="0">
                  <a:moveTo>
                    <a:pt x="20570" y="0"/>
                  </a:moveTo>
                  <a:cubicBezTo>
                    <a:pt x="14217" y="400"/>
                    <a:pt x="7864" y="800"/>
                    <a:pt x="4052" y="2400"/>
                  </a:cubicBezTo>
                  <a:cubicBezTo>
                    <a:pt x="241" y="4000"/>
                    <a:pt x="-1030" y="6800"/>
                    <a:pt x="876" y="10200"/>
                  </a:cubicBezTo>
                  <a:cubicBezTo>
                    <a:pt x="2782" y="13600"/>
                    <a:pt x="7864" y="17600"/>
                    <a:pt x="1294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4524460" y="6452305"/>
              <a:ext cx="368301" cy="3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0" y="3031"/>
                  </a:moveTo>
                  <a:cubicBezTo>
                    <a:pt x="3352" y="758"/>
                    <a:pt x="6703" y="-1516"/>
                    <a:pt x="10303" y="1326"/>
                  </a:cubicBezTo>
                  <a:cubicBezTo>
                    <a:pt x="13903" y="4168"/>
                    <a:pt x="17752" y="12126"/>
                    <a:pt x="21600" y="200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4549860" y="6559550"/>
              <a:ext cx="342901" cy="43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4" fill="norm" stroke="1" extrusionOk="0">
                  <a:moveTo>
                    <a:pt x="1600" y="18514"/>
                  </a:moveTo>
                  <a:cubicBezTo>
                    <a:pt x="800" y="19543"/>
                    <a:pt x="0" y="20571"/>
                    <a:pt x="0" y="21086"/>
                  </a:cubicBezTo>
                  <a:cubicBezTo>
                    <a:pt x="0" y="21600"/>
                    <a:pt x="800" y="21600"/>
                    <a:pt x="3133" y="19029"/>
                  </a:cubicBezTo>
                  <a:cubicBezTo>
                    <a:pt x="5467" y="16457"/>
                    <a:pt x="9333" y="11314"/>
                    <a:pt x="12667" y="7714"/>
                  </a:cubicBezTo>
                  <a:cubicBezTo>
                    <a:pt x="16000" y="4114"/>
                    <a:pt x="1880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4894004" y="6371065"/>
              <a:ext cx="186376" cy="264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3" h="21437" fill="norm" stroke="1" extrusionOk="0">
                  <a:moveTo>
                    <a:pt x="554" y="2408"/>
                  </a:moveTo>
                  <a:cubicBezTo>
                    <a:pt x="95" y="1551"/>
                    <a:pt x="-365" y="694"/>
                    <a:pt x="439" y="266"/>
                  </a:cubicBezTo>
                  <a:cubicBezTo>
                    <a:pt x="1244" y="-163"/>
                    <a:pt x="3312" y="-163"/>
                    <a:pt x="6758" y="951"/>
                  </a:cubicBezTo>
                  <a:cubicBezTo>
                    <a:pt x="10205" y="2066"/>
                    <a:pt x="15031" y="4294"/>
                    <a:pt x="17788" y="6351"/>
                  </a:cubicBezTo>
                  <a:cubicBezTo>
                    <a:pt x="20546" y="8408"/>
                    <a:pt x="21235" y="10294"/>
                    <a:pt x="18478" y="12780"/>
                  </a:cubicBezTo>
                  <a:cubicBezTo>
                    <a:pt x="15720" y="15266"/>
                    <a:pt x="9516" y="18351"/>
                    <a:pt x="3312" y="214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5476960" y="6305550"/>
              <a:ext cx="7620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5760"/>
                    <a:pt x="9600" y="11520"/>
                    <a:pt x="6000" y="15120"/>
                  </a:cubicBezTo>
                  <a:cubicBezTo>
                    <a:pt x="2400" y="18720"/>
                    <a:pt x="120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5584910" y="6272668"/>
              <a:ext cx="24674" cy="286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526" fill="norm" stroke="1" extrusionOk="0">
                  <a:moveTo>
                    <a:pt x="10800" y="1514"/>
                  </a:moveTo>
                  <a:cubicBezTo>
                    <a:pt x="14400" y="720"/>
                    <a:pt x="18000" y="-74"/>
                    <a:pt x="19800" y="5"/>
                  </a:cubicBezTo>
                  <a:cubicBezTo>
                    <a:pt x="21600" y="85"/>
                    <a:pt x="21600" y="1038"/>
                    <a:pt x="18000" y="4135"/>
                  </a:cubicBezTo>
                  <a:cubicBezTo>
                    <a:pt x="14400" y="7232"/>
                    <a:pt x="7200" y="12473"/>
                    <a:pt x="3600" y="15729"/>
                  </a:cubicBezTo>
                  <a:cubicBezTo>
                    <a:pt x="0" y="18985"/>
                    <a:pt x="0" y="20255"/>
                    <a:pt x="0" y="2152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5419810" y="6327462"/>
              <a:ext cx="254001" cy="35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7" fill="norm" stroke="1" extrusionOk="0">
                  <a:moveTo>
                    <a:pt x="0" y="19977"/>
                  </a:moveTo>
                  <a:cubicBezTo>
                    <a:pt x="3960" y="11577"/>
                    <a:pt x="7920" y="3177"/>
                    <a:pt x="11520" y="777"/>
                  </a:cubicBezTo>
                  <a:cubicBezTo>
                    <a:pt x="15120" y="-1623"/>
                    <a:pt x="18360" y="1977"/>
                    <a:pt x="21600" y="557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5692927" y="6498912"/>
              <a:ext cx="152334" cy="116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0505" fill="norm" stroke="1" extrusionOk="0">
                  <a:moveTo>
                    <a:pt x="15081" y="1730"/>
                  </a:moveTo>
                  <a:cubicBezTo>
                    <a:pt x="13898" y="613"/>
                    <a:pt x="12714" y="-504"/>
                    <a:pt x="10347" y="241"/>
                  </a:cubicBezTo>
                  <a:cubicBezTo>
                    <a:pt x="7980" y="986"/>
                    <a:pt x="4429" y="3593"/>
                    <a:pt x="2358" y="5827"/>
                  </a:cubicBezTo>
                  <a:cubicBezTo>
                    <a:pt x="287" y="8062"/>
                    <a:pt x="-305" y="9924"/>
                    <a:pt x="139" y="12530"/>
                  </a:cubicBezTo>
                  <a:cubicBezTo>
                    <a:pt x="583" y="15137"/>
                    <a:pt x="2062" y="18489"/>
                    <a:pt x="5761" y="19793"/>
                  </a:cubicBezTo>
                  <a:cubicBezTo>
                    <a:pt x="9459" y="21096"/>
                    <a:pt x="15377" y="20351"/>
                    <a:pt x="21295" y="1960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5934160" y="6438349"/>
              <a:ext cx="95251" cy="32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1" fill="norm" stroke="1" extrusionOk="0">
                  <a:moveTo>
                    <a:pt x="0" y="12501"/>
                  </a:moveTo>
                  <a:cubicBezTo>
                    <a:pt x="1920" y="7101"/>
                    <a:pt x="3840" y="1701"/>
                    <a:pt x="6000" y="351"/>
                  </a:cubicBezTo>
                  <a:cubicBezTo>
                    <a:pt x="8160" y="-999"/>
                    <a:pt x="10560" y="1701"/>
                    <a:pt x="13200" y="5751"/>
                  </a:cubicBezTo>
                  <a:cubicBezTo>
                    <a:pt x="15840" y="9801"/>
                    <a:pt x="18720" y="15201"/>
                    <a:pt x="21600" y="2060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5958428" y="6521450"/>
              <a:ext cx="128133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600" fill="norm" stroke="1" extrusionOk="0">
                  <a:moveTo>
                    <a:pt x="3376" y="16200"/>
                  </a:moveTo>
                  <a:cubicBezTo>
                    <a:pt x="1605" y="18900"/>
                    <a:pt x="-165" y="21600"/>
                    <a:pt x="12" y="21600"/>
                  </a:cubicBezTo>
                  <a:cubicBezTo>
                    <a:pt x="189" y="21600"/>
                    <a:pt x="2314" y="18900"/>
                    <a:pt x="6209" y="14850"/>
                  </a:cubicBezTo>
                  <a:cubicBezTo>
                    <a:pt x="10104" y="10800"/>
                    <a:pt x="15769" y="5400"/>
                    <a:pt x="21435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6154822" y="6318250"/>
              <a:ext cx="325439" cy="222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058" fill="norm" stroke="1" extrusionOk="0">
                  <a:moveTo>
                    <a:pt x="12073" y="4200"/>
                  </a:moveTo>
                  <a:cubicBezTo>
                    <a:pt x="10697" y="2800"/>
                    <a:pt x="9321" y="1400"/>
                    <a:pt x="7808" y="1100"/>
                  </a:cubicBezTo>
                  <a:cubicBezTo>
                    <a:pt x="6294" y="800"/>
                    <a:pt x="4643" y="1600"/>
                    <a:pt x="3956" y="3100"/>
                  </a:cubicBezTo>
                  <a:cubicBezTo>
                    <a:pt x="3268" y="4600"/>
                    <a:pt x="3543" y="6800"/>
                    <a:pt x="4575" y="9300"/>
                  </a:cubicBezTo>
                  <a:cubicBezTo>
                    <a:pt x="5607" y="11800"/>
                    <a:pt x="7395" y="14600"/>
                    <a:pt x="8289" y="16500"/>
                  </a:cubicBezTo>
                  <a:cubicBezTo>
                    <a:pt x="9184" y="18400"/>
                    <a:pt x="9184" y="19400"/>
                    <a:pt x="8496" y="20200"/>
                  </a:cubicBezTo>
                  <a:cubicBezTo>
                    <a:pt x="7808" y="21000"/>
                    <a:pt x="6432" y="21600"/>
                    <a:pt x="4919" y="20300"/>
                  </a:cubicBezTo>
                  <a:cubicBezTo>
                    <a:pt x="3405" y="19000"/>
                    <a:pt x="1754" y="15800"/>
                    <a:pt x="791" y="13000"/>
                  </a:cubicBezTo>
                  <a:cubicBezTo>
                    <a:pt x="-172" y="10200"/>
                    <a:pt x="-447" y="7800"/>
                    <a:pt x="1066" y="5700"/>
                  </a:cubicBezTo>
                  <a:cubicBezTo>
                    <a:pt x="2580" y="3600"/>
                    <a:pt x="5882" y="1800"/>
                    <a:pt x="9528" y="900"/>
                  </a:cubicBezTo>
                  <a:cubicBezTo>
                    <a:pt x="13173" y="0"/>
                    <a:pt x="17163" y="0"/>
                    <a:pt x="21153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6486610" y="6400800"/>
              <a:ext cx="10795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6619960" y="6343650"/>
              <a:ext cx="5080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5305"/>
                    <a:pt x="12600" y="10611"/>
                    <a:pt x="9000" y="14211"/>
                  </a:cubicBezTo>
                  <a:cubicBezTo>
                    <a:pt x="5400" y="17811"/>
                    <a:pt x="2700" y="197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6479037" y="6373283"/>
              <a:ext cx="318724" cy="84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600" fill="norm" stroke="1" extrusionOk="0">
                  <a:moveTo>
                    <a:pt x="512" y="21600"/>
                  </a:moveTo>
                  <a:cubicBezTo>
                    <a:pt x="226" y="18360"/>
                    <a:pt x="-60" y="15120"/>
                    <a:pt x="12" y="12420"/>
                  </a:cubicBezTo>
                  <a:cubicBezTo>
                    <a:pt x="83" y="9720"/>
                    <a:pt x="512" y="7560"/>
                    <a:pt x="2944" y="5130"/>
                  </a:cubicBezTo>
                  <a:cubicBezTo>
                    <a:pt x="5376" y="2700"/>
                    <a:pt x="9810" y="0"/>
                    <a:pt x="13243" y="0"/>
                  </a:cubicBezTo>
                  <a:cubicBezTo>
                    <a:pt x="16676" y="0"/>
                    <a:pt x="19108" y="2700"/>
                    <a:pt x="21540" y="54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6677110" y="6515100"/>
              <a:ext cx="135766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1600" fill="norm" stroke="1" extrusionOk="0">
                  <a:moveTo>
                    <a:pt x="19636" y="0"/>
                  </a:moveTo>
                  <a:cubicBezTo>
                    <a:pt x="18000" y="0"/>
                    <a:pt x="16364" y="0"/>
                    <a:pt x="14400" y="0"/>
                  </a:cubicBezTo>
                  <a:cubicBezTo>
                    <a:pt x="12436" y="0"/>
                    <a:pt x="10145" y="0"/>
                    <a:pt x="8836" y="562"/>
                  </a:cubicBezTo>
                  <a:cubicBezTo>
                    <a:pt x="7527" y="1125"/>
                    <a:pt x="7200" y="2250"/>
                    <a:pt x="9164" y="4050"/>
                  </a:cubicBezTo>
                  <a:cubicBezTo>
                    <a:pt x="11127" y="5850"/>
                    <a:pt x="15382" y="8325"/>
                    <a:pt x="18000" y="10350"/>
                  </a:cubicBezTo>
                  <a:cubicBezTo>
                    <a:pt x="20618" y="12375"/>
                    <a:pt x="21600" y="13950"/>
                    <a:pt x="20618" y="15413"/>
                  </a:cubicBezTo>
                  <a:cubicBezTo>
                    <a:pt x="19636" y="16875"/>
                    <a:pt x="16691" y="18225"/>
                    <a:pt x="12927" y="19238"/>
                  </a:cubicBezTo>
                  <a:cubicBezTo>
                    <a:pt x="9164" y="20250"/>
                    <a:pt x="4582" y="209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3584660" y="7677150"/>
              <a:ext cx="6096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50" y="18000"/>
                    <a:pt x="5100" y="14400"/>
                    <a:pt x="7800" y="11400"/>
                  </a:cubicBezTo>
                  <a:cubicBezTo>
                    <a:pt x="10500" y="8400"/>
                    <a:pt x="13350" y="6000"/>
                    <a:pt x="15675" y="4200"/>
                  </a:cubicBezTo>
                  <a:cubicBezTo>
                    <a:pt x="18000" y="2400"/>
                    <a:pt x="198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4032034" y="7558454"/>
              <a:ext cx="214799" cy="226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415" fill="norm" stroke="1" extrusionOk="0">
                  <a:moveTo>
                    <a:pt x="3456" y="4615"/>
                  </a:moveTo>
                  <a:cubicBezTo>
                    <a:pt x="2626" y="4015"/>
                    <a:pt x="1795" y="3415"/>
                    <a:pt x="1068" y="2615"/>
                  </a:cubicBezTo>
                  <a:cubicBezTo>
                    <a:pt x="341" y="1815"/>
                    <a:pt x="-282" y="815"/>
                    <a:pt x="133" y="315"/>
                  </a:cubicBezTo>
                  <a:cubicBezTo>
                    <a:pt x="549" y="-185"/>
                    <a:pt x="2003" y="-185"/>
                    <a:pt x="5222" y="1015"/>
                  </a:cubicBezTo>
                  <a:cubicBezTo>
                    <a:pt x="8441" y="2215"/>
                    <a:pt x="13426" y="4615"/>
                    <a:pt x="16437" y="6315"/>
                  </a:cubicBezTo>
                  <a:cubicBezTo>
                    <a:pt x="19449" y="8015"/>
                    <a:pt x="20487" y="9015"/>
                    <a:pt x="20903" y="10015"/>
                  </a:cubicBezTo>
                  <a:cubicBezTo>
                    <a:pt x="21318" y="11015"/>
                    <a:pt x="21110" y="12015"/>
                    <a:pt x="18930" y="13915"/>
                  </a:cubicBezTo>
                  <a:cubicBezTo>
                    <a:pt x="16749" y="15815"/>
                    <a:pt x="12595" y="18615"/>
                    <a:pt x="8441" y="2141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3674558" y="7753350"/>
              <a:ext cx="405403" cy="56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389" fill="norm" stroke="1" extrusionOk="0">
                  <a:moveTo>
                    <a:pt x="5009" y="14400"/>
                  </a:moveTo>
                  <a:cubicBezTo>
                    <a:pt x="3884" y="16000"/>
                    <a:pt x="2759" y="17600"/>
                    <a:pt x="1803" y="18800"/>
                  </a:cubicBezTo>
                  <a:cubicBezTo>
                    <a:pt x="847" y="20000"/>
                    <a:pt x="59" y="20800"/>
                    <a:pt x="3" y="21200"/>
                  </a:cubicBezTo>
                  <a:cubicBezTo>
                    <a:pt x="-53" y="21600"/>
                    <a:pt x="622" y="21600"/>
                    <a:pt x="2759" y="18800"/>
                  </a:cubicBezTo>
                  <a:cubicBezTo>
                    <a:pt x="4897" y="16000"/>
                    <a:pt x="8497" y="10400"/>
                    <a:pt x="11872" y="6800"/>
                  </a:cubicBezTo>
                  <a:cubicBezTo>
                    <a:pt x="15247" y="3200"/>
                    <a:pt x="18397" y="1600"/>
                    <a:pt x="21547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4779455" y="7431751"/>
              <a:ext cx="164106" cy="337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405" fill="norm" stroke="1" extrusionOk="0">
                  <a:moveTo>
                    <a:pt x="21198" y="4284"/>
                  </a:moveTo>
                  <a:cubicBezTo>
                    <a:pt x="21198" y="3614"/>
                    <a:pt x="21198" y="2943"/>
                    <a:pt x="21061" y="2205"/>
                  </a:cubicBezTo>
                  <a:cubicBezTo>
                    <a:pt x="20925" y="1467"/>
                    <a:pt x="20651" y="662"/>
                    <a:pt x="19831" y="259"/>
                  </a:cubicBezTo>
                  <a:cubicBezTo>
                    <a:pt x="19011" y="-143"/>
                    <a:pt x="17644" y="-143"/>
                    <a:pt x="15730" y="729"/>
                  </a:cubicBezTo>
                  <a:cubicBezTo>
                    <a:pt x="13816" y="1601"/>
                    <a:pt x="11355" y="3345"/>
                    <a:pt x="8894" y="6163"/>
                  </a:cubicBezTo>
                  <a:cubicBezTo>
                    <a:pt x="6433" y="8980"/>
                    <a:pt x="3973" y="12871"/>
                    <a:pt x="3289" y="15554"/>
                  </a:cubicBezTo>
                  <a:cubicBezTo>
                    <a:pt x="2606" y="18237"/>
                    <a:pt x="3699" y="19713"/>
                    <a:pt x="4930" y="20518"/>
                  </a:cubicBezTo>
                  <a:cubicBezTo>
                    <a:pt x="6160" y="21323"/>
                    <a:pt x="7527" y="21457"/>
                    <a:pt x="8894" y="21390"/>
                  </a:cubicBezTo>
                  <a:cubicBezTo>
                    <a:pt x="10261" y="21323"/>
                    <a:pt x="11628" y="21055"/>
                    <a:pt x="12585" y="20451"/>
                  </a:cubicBezTo>
                  <a:cubicBezTo>
                    <a:pt x="13542" y="19847"/>
                    <a:pt x="14089" y="18908"/>
                    <a:pt x="12859" y="17902"/>
                  </a:cubicBezTo>
                  <a:cubicBezTo>
                    <a:pt x="11628" y="16896"/>
                    <a:pt x="8621" y="15822"/>
                    <a:pt x="6023" y="15286"/>
                  </a:cubicBezTo>
                  <a:cubicBezTo>
                    <a:pt x="3426" y="14749"/>
                    <a:pt x="1239" y="14749"/>
                    <a:pt x="418" y="15084"/>
                  </a:cubicBezTo>
                  <a:cubicBezTo>
                    <a:pt x="-402" y="15420"/>
                    <a:pt x="145" y="16091"/>
                    <a:pt x="692" y="1676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5036607" y="7581900"/>
              <a:ext cx="84754" cy="157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149" fill="norm" stroke="1" extrusionOk="0">
                  <a:moveTo>
                    <a:pt x="21095" y="0"/>
                  </a:moveTo>
                  <a:cubicBezTo>
                    <a:pt x="16880" y="1705"/>
                    <a:pt x="12666" y="3411"/>
                    <a:pt x="9241" y="5826"/>
                  </a:cubicBezTo>
                  <a:cubicBezTo>
                    <a:pt x="5817" y="8242"/>
                    <a:pt x="3183" y="11368"/>
                    <a:pt x="1602" y="14211"/>
                  </a:cubicBezTo>
                  <a:cubicBezTo>
                    <a:pt x="22" y="17053"/>
                    <a:pt x="-505" y="19611"/>
                    <a:pt x="549" y="20605"/>
                  </a:cubicBezTo>
                  <a:cubicBezTo>
                    <a:pt x="1602" y="21600"/>
                    <a:pt x="4236" y="21032"/>
                    <a:pt x="6871" y="2046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5115010" y="7569200"/>
              <a:ext cx="6350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120" y="3484"/>
                    <a:pt x="8640" y="6968"/>
                    <a:pt x="5040" y="10568"/>
                  </a:cubicBezTo>
                  <a:cubicBezTo>
                    <a:pt x="1440" y="14168"/>
                    <a:pt x="720" y="178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4955060" y="7565180"/>
              <a:ext cx="255201" cy="92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072" fill="norm" stroke="1" extrusionOk="0">
                  <a:moveTo>
                    <a:pt x="1173" y="21072"/>
                  </a:moveTo>
                  <a:cubicBezTo>
                    <a:pt x="637" y="18672"/>
                    <a:pt x="102" y="16272"/>
                    <a:pt x="12" y="13872"/>
                  </a:cubicBezTo>
                  <a:cubicBezTo>
                    <a:pt x="-77" y="11472"/>
                    <a:pt x="280" y="9072"/>
                    <a:pt x="2958" y="6432"/>
                  </a:cubicBezTo>
                  <a:cubicBezTo>
                    <a:pt x="5635" y="3792"/>
                    <a:pt x="10634" y="912"/>
                    <a:pt x="14115" y="192"/>
                  </a:cubicBezTo>
                  <a:cubicBezTo>
                    <a:pt x="17596" y="-528"/>
                    <a:pt x="19559" y="912"/>
                    <a:pt x="21523" y="235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5218564" y="7680043"/>
              <a:ext cx="112347" cy="190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320" fill="norm" stroke="1" extrusionOk="0">
                  <a:moveTo>
                    <a:pt x="21231" y="388"/>
                  </a:moveTo>
                  <a:cubicBezTo>
                    <a:pt x="16031" y="150"/>
                    <a:pt x="10831" y="-87"/>
                    <a:pt x="7231" y="32"/>
                  </a:cubicBezTo>
                  <a:cubicBezTo>
                    <a:pt x="3631" y="150"/>
                    <a:pt x="1631" y="625"/>
                    <a:pt x="631" y="1575"/>
                  </a:cubicBezTo>
                  <a:cubicBezTo>
                    <a:pt x="-369" y="2524"/>
                    <a:pt x="-369" y="3948"/>
                    <a:pt x="2031" y="5372"/>
                  </a:cubicBezTo>
                  <a:cubicBezTo>
                    <a:pt x="4431" y="6797"/>
                    <a:pt x="9231" y="8221"/>
                    <a:pt x="12631" y="10238"/>
                  </a:cubicBezTo>
                  <a:cubicBezTo>
                    <a:pt x="16031" y="12256"/>
                    <a:pt x="18031" y="14867"/>
                    <a:pt x="17631" y="16766"/>
                  </a:cubicBezTo>
                  <a:cubicBezTo>
                    <a:pt x="17231" y="18665"/>
                    <a:pt x="14431" y="19851"/>
                    <a:pt x="11831" y="20564"/>
                  </a:cubicBezTo>
                  <a:cubicBezTo>
                    <a:pt x="9231" y="21276"/>
                    <a:pt x="6831" y="21513"/>
                    <a:pt x="5031" y="21157"/>
                  </a:cubicBezTo>
                  <a:cubicBezTo>
                    <a:pt x="3231" y="20801"/>
                    <a:pt x="2031" y="19851"/>
                    <a:pt x="831" y="189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5457910" y="7639050"/>
              <a:ext cx="952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5419810" y="7708900"/>
              <a:ext cx="1333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5724610" y="7581900"/>
              <a:ext cx="8255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69" y="4358"/>
                    <a:pt x="12738" y="8716"/>
                    <a:pt x="9138" y="12316"/>
                  </a:cubicBezTo>
                  <a:cubicBezTo>
                    <a:pt x="5538" y="15916"/>
                    <a:pt x="2769" y="187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6071597" y="7662333"/>
              <a:ext cx="288014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600" fill="norm" stroke="1" extrusionOk="0">
                  <a:moveTo>
                    <a:pt x="168" y="21600"/>
                  </a:moveTo>
                  <a:cubicBezTo>
                    <a:pt x="11" y="15916"/>
                    <a:pt x="-147" y="10232"/>
                    <a:pt x="247" y="6253"/>
                  </a:cubicBezTo>
                  <a:cubicBezTo>
                    <a:pt x="641" y="2274"/>
                    <a:pt x="1587" y="0"/>
                    <a:pt x="4898" y="0"/>
                  </a:cubicBezTo>
                  <a:cubicBezTo>
                    <a:pt x="8209" y="0"/>
                    <a:pt x="13885" y="2274"/>
                    <a:pt x="17038" y="3979"/>
                  </a:cubicBezTo>
                  <a:cubicBezTo>
                    <a:pt x="20192" y="5684"/>
                    <a:pt x="20822" y="6821"/>
                    <a:pt x="21453" y="79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6118130" y="7759700"/>
              <a:ext cx="197031" cy="23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600" fill="norm" stroke="1" extrusionOk="0">
                  <a:moveTo>
                    <a:pt x="3467" y="17673"/>
                  </a:moveTo>
                  <a:cubicBezTo>
                    <a:pt x="1628" y="19636"/>
                    <a:pt x="-210" y="21600"/>
                    <a:pt x="20" y="21600"/>
                  </a:cubicBezTo>
                  <a:cubicBezTo>
                    <a:pt x="250" y="21600"/>
                    <a:pt x="2547" y="19636"/>
                    <a:pt x="6454" y="15709"/>
                  </a:cubicBezTo>
                  <a:cubicBezTo>
                    <a:pt x="10360" y="11782"/>
                    <a:pt x="15875" y="5891"/>
                    <a:pt x="2139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6312529" y="7564737"/>
              <a:ext cx="216480" cy="277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454" fill="norm" stroke="1" extrusionOk="0">
                  <a:moveTo>
                    <a:pt x="872" y="2309"/>
                  </a:moveTo>
                  <a:cubicBezTo>
                    <a:pt x="255" y="1490"/>
                    <a:pt x="-362" y="672"/>
                    <a:pt x="255" y="263"/>
                  </a:cubicBezTo>
                  <a:cubicBezTo>
                    <a:pt x="872" y="-146"/>
                    <a:pt x="2724" y="-146"/>
                    <a:pt x="6015" y="754"/>
                  </a:cubicBezTo>
                  <a:cubicBezTo>
                    <a:pt x="9307" y="1654"/>
                    <a:pt x="14038" y="3454"/>
                    <a:pt x="16815" y="4845"/>
                  </a:cubicBezTo>
                  <a:cubicBezTo>
                    <a:pt x="19592" y="6236"/>
                    <a:pt x="20415" y="7218"/>
                    <a:pt x="20827" y="8118"/>
                  </a:cubicBezTo>
                  <a:cubicBezTo>
                    <a:pt x="21238" y="9018"/>
                    <a:pt x="21238" y="9836"/>
                    <a:pt x="19078" y="12045"/>
                  </a:cubicBezTo>
                  <a:cubicBezTo>
                    <a:pt x="16918" y="14254"/>
                    <a:pt x="12598" y="17854"/>
                    <a:pt x="8278" y="214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6664410" y="7575550"/>
              <a:ext cx="10160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50" y="212"/>
                    <a:pt x="17100" y="424"/>
                    <a:pt x="13500" y="4024"/>
                  </a:cubicBezTo>
                  <a:cubicBezTo>
                    <a:pt x="9900" y="7624"/>
                    <a:pt x="4950" y="146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6810460" y="7581900"/>
              <a:ext cx="5080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00" y="5110"/>
                    <a:pt x="9000" y="10219"/>
                    <a:pt x="5400" y="13819"/>
                  </a:cubicBezTo>
                  <a:cubicBezTo>
                    <a:pt x="1800" y="17419"/>
                    <a:pt x="900" y="195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6594923" y="7608241"/>
              <a:ext cx="355238" cy="56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244" fill="norm" stroke="1" extrusionOk="0">
                  <a:moveTo>
                    <a:pt x="361" y="21244"/>
                  </a:moveTo>
                  <a:cubicBezTo>
                    <a:pt x="106" y="17244"/>
                    <a:pt x="-150" y="13244"/>
                    <a:pt x="106" y="10444"/>
                  </a:cubicBezTo>
                  <a:cubicBezTo>
                    <a:pt x="361" y="7644"/>
                    <a:pt x="1128" y="6044"/>
                    <a:pt x="3748" y="4044"/>
                  </a:cubicBezTo>
                  <a:cubicBezTo>
                    <a:pt x="6368" y="2044"/>
                    <a:pt x="10842" y="-356"/>
                    <a:pt x="14101" y="44"/>
                  </a:cubicBezTo>
                  <a:cubicBezTo>
                    <a:pt x="17360" y="444"/>
                    <a:pt x="19405" y="3644"/>
                    <a:pt x="21450" y="684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6899360" y="7741658"/>
              <a:ext cx="133351" cy="183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21600" y="2116"/>
                  </a:moveTo>
                  <a:cubicBezTo>
                    <a:pt x="17829" y="1372"/>
                    <a:pt x="14057" y="627"/>
                    <a:pt x="11143" y="254"/>
                  </a:cubicBezTo>
                  <a:cubicBezTo>
                    <a:pt x="8229" y="-118"/>
                    <a:pt x="6171" y="-118"/>
                    <a:pt x="4971" y="503"/>
                  </a:cubicBezTo>
                  <a:cubicBezTo>
                    <a:pt x="3771" y="1123"/>
                    <a:pt x="3429" y="2365"/>
                    <a:pt x="3943" y="3358"/>
                  </a:cubicBezTo>
                  <a:cubicBezTo>
                    <a:pt x="4457" y="4351"/>
                    <a:pt x="5829" y="5096"/>
                    <a:pt x="8229" y="6337"/>
                  </a:cubicBezTo>
                  <a:cubicBezTo>
                    <a:pt x="10629" y="7579"/>
                    <a:pt x="14057" y="9316"/>
                    <a:pt x="15086" y="11799"/>
                  </a:cubicBezTo>
                  <a:cubicBezTo>
                    <a:pt x="16114" y="14282"/>
                    <a:pt x="14743" y="17510"/>
                    <a:pt x="11829" y="19248"/>
                  </a:cubicBezTo>
                  <a:cubicBezTo>
                    <a:pt x="8914" y="20985"/>
                    <a:pt x="4457" y="21234"/>
                    <a:pt x="0" y="214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7119347" y="7684822"/>
              <a:ext cx="154664" cy="30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0700" fill="norm" stroke="1" extrusionOk="0">
                  <a:moveTo>
                    <a:pt x="312" y="20700"/>
                  </a:moveTo>
                  <a:cubicBezTo>
                    <a:pt x="20" y="13500"/>
                    <a:pt x="-272" y="6300"/>
                    <a:pt x="458" y="2700"/>
                  </a:cubicBezTo>
                  <a:cubicBezTo>
                    <a:pt x="1187" y="-900"/>
                    <a:pt x="2939" y="-900"/>
                    <a:pt x="6587" y="2700"/>
                  </a:cubicBezTo>
                  <a:cubicBezTo>
                    <a:pt x="10236" y="6300"/>
                    <a:pt x="15782" y="13500"/>
                    <a:pt x="21328" y="207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7153360" y="7778750"/>
              <a:ext cx="1397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7464510" y="7556500"/>
              <a:ext cx="1905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268"/>
                    <a:pt x="21600" y="10537"/>
                    <a:pt x="18000" y="14137"/>
                  </a:cubicBezTo>
                  <a:cubicBezTo>
                    <a:pt x="14400" y="17737"/>
                    <a:pt x="7200" y="196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7401010" y="7575550"/>
              <a:ext cx="247651" cy="495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677" y="1292"/>
                    <a:pt x="19754" y="2585"/>
                    <a:pt x="17723" y="4569"/>
                  </a:cubicBezTo>
                  <a:cubicBezTo>
                    <a:pt x="15692" y="6554"/>
                    <a:pt x="12554" y="9231"/>
                    <a:pt x="9508" y="11815"/>
                  </a:cubicBezTo>
                  <a:cubicBezTo>
                    <a:pt x="6462" y="14400"/>
                    <a:pt x="3508" y="16892"/>
                    <a:pt x="1938" y="18508"/>
                  </a:cubicBezTo>
                  <a:cubicBezTo>
                    <a:pt x="369" y="20123"/>
                    <a:pt x="185" y="208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7553410" y="7769135"/>
              <a:ext cx="196851" cy="265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2" fill="norm" stroke="1" extrusionOk="0">
                  <a:moveTo>
                    <a:pt x="21600" y="1293"/>
                  </a:moveTo>
                  <a:cubicBezTo>
                    <a:pt x="20903" y="608"/>
                    <a:pt x="20206" y="-78"/>
                    <a:pt x="19045" y="8"/>
                  </a:cubicBezTo>
                  <a:cubicBezTo>
                    <a:pt x="17884" y="93"/>
                    <a:pt x="16258" y="951"/>
                    <a:pt x="13355" y="3436"/>
                  </a:cubicBezTo>
                  <a:cubicBezTo>
                    <a:pt x="10452" y="5922"/>
                    <a:pt x="6271" y="10036"/>
                    <a:pt x="3948" y="12522"/>
                  </a:cubicBezTo>
                  <a:cubicBezTo>
                    <a:pt x="1626" y="15008"/>
                    <a:pt x="1161" y="15865"/>
                    <a:pt x="813" y="16722"/>
                  </a:cubicBezTo>
                  <a:cubicBezTo>
                    <a:pt x="465" y="17579"/>
                    <a:pt x="232" y="18436"/>
                    <a:pt x="697" y="19122"/>
                  </a:cubicBezTo>
                  <a:cubicBezTo>
                    <a:pt x="1161" y="19808"/>
                    <a:pt x="2323" y="20322"/>
                    <a:pt x="4297" y="20751"/>
                  </a:cubicBezTo>
                  <a:cubicBezTo>
                    <a:pt x="6271" y="21179"/>
                    <a:pt x="9058" y="21522"/>
                    <a:pt x="11032" y="21522"/>
                  </a:cubicBezTo>
                  <a:cubicBezTo>
                    <a:pt x="13006" y="21522"/>
                    <a:pt x="14168" y="21179"/>
                    <a:pt x="14865" y="20579"/>
                  </a:cubicBezTo>
                  <a:cubicBezTo>
                    <a:pt x="15561" y="19979"/>
                    <a:pt x="15794" y="19122"/>
                    <a:pt x="14516" y="18008"/>
                  </a:cubicBezTo>
                  <a:cubicBezTo>
                    <a:pt x="13239" y="16893"/>
                    <a:pt x="10452" y="15522"/>
                    <a:pt x="7781" y="14922"/>
                  </a:cubicBezTo>
                  <a:cubicBezTo>
                    <a:pt x="5110" y="14322"/>
                    <a:pt x="2555" y="14493"/>
                    <a:pt x="0" y="146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6704626" y="127000"/>
              <a:ext cx="5160435" cy="3455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0" fill="norm" stroke="1" extrusionOk="0">
                  <a:moveTo>
                    <a:pt x="18" y="0"/>
                  </a:moveTo>
                  <a:cubicBezTo>
                    <a:pt x="62" y="145"/>
                    <a:pt x="106" y="291"/>
                    <a:pt x="159" y="615"/>
                  </a:cubicBezTo>
                  <a:cubicBezTo>
                    <a:pt x="213" y="939"/>
                    <a:pt x="275" y="1441"/>
                    <a:pt x="319" y="1917"/>
                  </a:cubicBezTo>
                  <a:cubicBezTo>
                    <a:pt x="363" y="2393"/>
                    <a:pt x="390" y="2842"/>
                    <a:pt x="403" y="3331"/>
                  </a:cubicBezTo>
                  <a:cubicBezTo>
                    <a:pt x="416" y="3820"/>
                    <a:pt x="416" y="4349"/>
                    <a:pt x="421" y="4865"/>
                  </a:cubicBezTo>
                  <a:cubicBezTo>
                    <a:pt x="425" y="5380"/>
                    <a:pt x="434" y="5882"/>
                    <a:pt x="443" y="6418"/>
                  </a:cubicBezTo>
                  <a:cubicBezTo>
                    <a:pt x="452" y="6953"/>
                    <a:pt x="461" y="7522"/>
                    <a:pt x="465" y="8083"/>
                  </a:cubicBezTo>
                  <a:cubicBezTo>
                    <a:pt x="470" y="8645"/>
                    <a:pt x="470" y="9200"/>
                    <a:pt x="470" y="9769"/>
                  </a:cubicBezTo>
                  <a:cubicBezTo>
                    <a:pt x="470" y="10337"/>
                    <a:pt x="470" y="10919"/>
                    <a:pt x="470" y="11501"/>
                  </a:cubicBezTo>
                  <a:cubicBezTo>
                    <a:pt x="470" y="12082"/>
                    <a:pt x="470" y="12664"/>
                    <a:pt x="461" y="13166"/>
                  </a:cubicBezTo>
                  <a:cubicBezTo>
                    <a:pt x="452" y="13669"/>
                    <a:pt x="434" y="14092"/>
                    <a:pt x="412" y="14587"/>
                  </a:cubicBezTo>
                  <a:cubicBezTo>
                    <a:pt x="390" y="15083"/>
                    <a:pt x="363" y="15651"/>
                    <a:pt x="332" y="16180"/>
                  </a:cubicBezTo>
                  <a:cubicBezTo>
                    <a:pt x="301" y="16709"/>
                    <a:pt x="266" y="17198"/>
                    <a:pt x="230" y="17714"/>
                  </a:cubicBezTo>
                  <a:cubicBezTo>
                    <a:pt x="195" y="18229"/>
                    <a:pt x="159" y="18771"/>
                    <a:pt x="124" y="19287"/>
                  </a:cubicBezTo>
                  <a:cubicBezTo>
                    <a:pt x="89" y="19802"/>
                    <a:pt x="53" y="20291"/>
                    <a:pt x="31" y="20622"/>
                  </a:cubicBezTo>
                  <a:cubicBezTo>
                    <a:pt x="9" y="20952"/>
                    <a:pt x="0" y="21124"/>
                    <a:pt x="0" y="21263"/>
                  </a:cubicBezTo>
                  <a:cubicBezTo>
                    <a:pt x="0" y="21402"/>
                    <a:pt x="9" y="21507"/>
                    <a:pt x="40" y="21554"/>
                  </a:cubicBezTo>
                  <a:cubicBezTo>
                    <a:pt x="71" y="21600"/>
                    <a:pt x="124" y="21587"/>
                    <a:pt x="284" y="21507"/>
                  </a:cubicBezTo>
                  <a:cubicBezTo>
                    <a:pt x="443" y="21428"/>
                    <a:pt x="709" y="21283"/>
                    <a:pt x="1006" y="21164"/>
                  </a:cubicBezTo>
                  <a:cubicBezTo>
                    <a:pt x="1302" y="21045"/>
                    <a:pt x="1630" y="20952"/>
                    <a:pt x="1958" y="20866"/>
                  </a:cubicBezTo>
                  <a:cubicBezTo>
                    <a:pt x="2286" y="20780"/>
                    <a:pt x="2614" y="20701"/>
                    <a:pt x="2924" y="20648"/>
                  </a:cubicBezTo>
                  <a:cubicBezTo>
                    <a:pt x="3234" y="20595"/>
                    <a:pt x="3526" y="20569"/>
                    <a:pt x="3832" y="20556"/>
                  </a:cubicBezTo>
                  <a:cubicBezTo>
                    <a:pt x="4137" y="20542"/>
                    <a:pt x="4456" y="20542"/>
                    <a:pt x="4811" y="20542"/>
                  </a:cubicBezTo>
                  <a:cubicBezTo>
                    <a:pt x="5165" y="20542"/>
                    <a:pt x="5555" y="20542"/>
                    <a:pt x="5892" y="20549"/>
                  </a:cubicBezTo>
                  <a:cubicBezTo>
                    <a:pt x="6228" y="20556"/>
                    <a:pt x="6512" y="20569"/>
                    <a:pt x="6906" y="20582"/>
                  </a:cubicBezTo>
                  <a:cubicBezTo>
                    <a:pt x="7300" y="20595"/>
                    <a:pt x="7805" y="20609"/>
                    <a:pt x="8244" y="20622"/>
                  </a:cubicBezTo>
                  <a:cubicBezTo>
                    <a:pt x="8683" y="20635"/>
                    <a:pt x="9055" y="20648"/>
                    <a:pt x="9436" y="20655"/>
                  </a:cubicBezTo>
                  <a:cubicBezTo>
                    <a:pt x="9817" y="20661"/>
                    <a:pt x="10206" y="20661"/>
                    <a:pt x="10521" y="20668"/>
                  </a:cubicBezTo>
                  <a:cubicBezTo>
                    <a:pt x="10835" y="20675"/>
                    <a:pt x="11075" y="20688"/>
                    <a:pt x="11287" y="20694"/>
                  </a:cubicBezTo>
                  <a:cubicBezTo>
                    <a:pt x="11500" y="20701"/>
                    <a:pt x="11686" y="20701"/>
                    <a:pt x="11890" y="20701"/>
                  </a:cubicBezTo>
                  <a:cubicBezTo>
                    <a:pt x="12094" y="20701"/>
                    <a:pt x="12315" y="20701"/>
                    <a:pt x="12537" y="20701"/>
                  </a:cubicBezTo>
                  <a:cubicBezTo>
                    <a:pt x="12758" y="20701"/>
                    <a:pt x="12979" y="20701"/>
                    <a:pt x="13197" y="20708"/>
                  </a:cubicBezTo>
                  <a:cubicBezTo>
                    <a:pt x="13414" y="20714"/>
                    <a:pt x="13626" y="20728"/>
                    <a:pt x="13963" y="20741"/>
                  </a:cubicBezTo>
                  <a:cubicBezTo>
                    <a:pt x="14300" y="20754"/>
                    <a:pt x="14760" y="20767"/>
                    <a:pt x="15190" y="20780"/>
                  </a:cubicBezTo>
                  <a:cubicBezTo>
                    <a:pt x="15620" y="20794"/>
                    <a:pt x="16018" y="20807"/>
                    <a:pt x="16426" y="20827"/>
                  </a:cubicBezTo>
                  <a:cubicBezTo>
                    <a:pt x="16833" y="20847"/>
                    <a:pt x="17250" y="20873"/>
                    <a:pt x="17653" y="20899"/>
                  </a:cubicBezTo>
                  <a:cubicBezTo>
                    <a:pt x="18056" y="20926"/>
                    <a:pt x="18446" y="20952"/>
                    <a:pt x="18902" y="20985"/>
                  </a:cubicBezTo>
                  <a:cubicBezTo>
                    <a:pt x="19358" y="21018"/>
                    <a:pt x="19881" y="21058"/>
                    <a:pt x="20320" y="21091"/>
                  </a:cubicBezTo>
                  <a:cubicBezTo>
                    <a:pt x="20758" y="21124"/>
                    <a:pt x="21113" y="21151"/>
                    <a:pt x="21312" y="21144"/>
                  </a:cubicBezTo>
                  <a:cubicBezTo>
                    <a:pt x="21511" y="21137"/>
                    <a:pt x="21556" y="21098"/>
                    <a:pt x="21600" y="210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7504347" y="1725989"/>
              <a:ext cx="271314" cy="327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402" fill="norm" stroke="1" extrusionOk="0">
                  <a:moveTo>
                    <a:pt x="19956" y="3817"/>
                  </a:moveTo>
                  <a:cubicBezTo>
                    <a:pt x="20123" y="2571"/>
                    <a:pt x="20291" y="1325"/>
                    <a:pt x="19872" y="633"/>
                  </a:cubicBezTo>
                  <a:cubicBezTo>
                    <a:pt x="19454" y="-60"/>
                    <a:pt x="18449" y="-198"/>
                    <a:pt x="16440" y="287"/>
                  </a:cubicBezTo>
                  <a:cubicBezTo>
                    <a:pt x="14430" y="771"/>
                    <a:pt x="11416" y="1879"/>
                    <a:pt x="8905" y="3679"/>
                  </a:cubicBezTo>
                  <a:cubicBezTo>
                    <a:pt x="6393" y="5479"/>
                    <a:pt x="4384" y="7971"/>
                    <a:pt x="2961" y="10187"/>
                  </a:cubicBezTo>
                  <a:cubicBezTo>
                    <a:pt x="1537" y="12402"/>
                    <a:pt x="700" y="14340"/>
                    <a:pt x="282" y="15656"/>
                  </a:cubicBezTo>
                  <a:cubicBezTo>
                    <a:pt x="-137" y="16971"/>
                    <a:pt x="-137" y="17664"/>
                    <a:pt x="616" y="18425"/>
                  </a:cubicBezTo>
                  <a:cubicBezTo>
                    <a:pt x="1370" y="19187"/>
                    <a:pt x="2877" y="20017"/>
                    <a:pt x="5640" y="20571"/>
                  </a:cubicBezTo>
                  <a:cubicBezTo>
                    <a:pt x="8403" y="21125"/>
                    <a:pt x="12421" y="21402"/>
                    <a:pt x="15268" y="21402"/>
                  </a:cubicBezTo>
                  <a:cubicBezTo>
                    <a:pt x="18114" y="21402"/>
                    <a:pt x="19789" y="21125"/>
                    <a:pt x="21463" y="208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7462194" y="1557621"/>
              <a:ext cx="546526" cy="575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451" fill="norm" stroke="1" extrusionOk="0">
                  <a:moveTo>
                    <a:pt x="15543" y="1822"/>
                  </a:moveTo>
                  <a:cubicBezTo>
                    <a:pt x="14713" y="1033"/>
                    <a:pt x="13882" y="245"/>
                    <a:pt x="12594" y="48"/>
                  </a:cubicBezTo>
                  <a:cubicBezTo>
                    <a:pt x="11307" y="-149"/>
                    <a:pt x="9562" y="245"/>
                    <a:pt x="7651" y="1388"/>
                  </a:cubicBezTo>
                  <a:cubicBezTo>
                    <a:pt x="5740" y="2531"/>
                    <a:pt x="3663" y="4423"/>
                    <a:pt x="2251" y="6749"/>
                  </a:cubicBezTo>
                  <a:cubicBezTo>
                    <a:pt x="839" y="9074"/>
                    <a:pt x="91" y="11833"/>
                    <a:pt x="8" y="14198"/>
                  </a:cubicBezTo>
                  <a:cubicBezTo>
                    <a:pt x="-75" y="16563"/>
                    <a:pt x="507" y="18534"/>
                    <a:pt x="1711" y="19756"/>
                  </a:cubicBezTo>
                  <a:cubicBezTo>
                    <a:pt x="2916" y="20978"/>
                    <a:pt x="4743" y="21451"/>
                    <a:pt x="6862" y="21451"/>
                  </a:cubicBezTo>
                  <a:cubicBezTo>
                    <a:pt x="8980" y="21451"/>
                    <a:pt x="11390" y="20978"/>
                    <a:pt x="13633" y="20032"/>
                  </a:cubicBezTo>
                  <a:cubicBezTo>
                    <a:pt x="15876" y="19086"/>
                    <a:pt x="17953" y="17667"/>
                    <a:pt x="19323" y="15933"/>
                  </a:cubicBezTo>
                  <a:cubicBezTo>
                    <a:pt x="20694" y="14198"/>
                    <a:pt x="21359" y="12149"/>
                    <a:pt x="21442" y="10020"/>
                  </a:cubicBezTo>
                  <a:cubicBezTo>
                    <a:pt x="21525" y="7892"/>
                    <a:pt x="21027" y="5685"/>
                    <a:pt x="19905" y="4305"/>
                  </a:cubicBezTo>
                  <a:cubicBezTo>
                    <a:pt x="18783" y="2925"/>
                    <a:pt x="17039" y="2374"/>
                    <a:pt x="15710" y="2216"/>
                  </a:cubicBezTo>
                  <a:cubicBezTo>
                    <a:pt x="14380" y="2058"/>
                    <a:pt x="13467" y="2295"/>
                    <a:pt x="12553" y="2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9589114" y="1681618"/>
              <a:ext cx="171361" cy="294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3" h="21310" fill="norm" stroke="1" extrusionOk="0">
                  <a:moveTo>
                    <a:pt x="14040" y="4218"/>
                  </a:moveTo>
                  <a:cubicBezTo>
                    <a:pt x="14040" y="3452"/>
                    <a:pt x="14040" y="2686"/>
                    <a:pt x="12769" y="1844"/>
                  </a:cubicBezTo>
                  <a:cubicBezTo>
                    <a:pt x="11499" y="1001"/>
                    <a:pt x="8957" y="82"/>
                    <a:pt x="6670" y="6"/>
                  </a:cubicBezTo>
                  <a:cubicBezTo>
                    <a:pt x="4383" y="-71"/>
                    <a:pt x="2350" y="695"/>
                    <a:pt x="1080" y="1461"/>
                  </a:cubicBezTo>
                  <a:cubicBezTo>
                    <a:pt x="-191" y="2227"/>
                    <a:pt x="-699" y="2993"/>
                    <a:pt x="1588" y="4601"/>
                  </a:cubicBezTo>
                  <a:cubicBezTo>
                    <a:pt x="3875" y="6210"/>
                    <a:pt x="8957" y="8661"/>
                    <a:pt x="12642" y="10499"/>
                  </a:cubicBezTo>
                  <a:cubicBezTo>
                    <a:pt x="16327" y="12338"/>
                    <a:pt x="18614" y="13563"/>
                    <a:pt x="19757" y="14559"/>
                  </a:cubicBezTo>
                  <a:cubicBezTo>
                    <a:pt x="20901" y="15555"/>
                    <a:pt x="20901" y="16320"/>
                    <a:pt x="19376" y="17393"/>
                  </a:cubicBezTo>
                  <a:cubicBezTo>
                    <a:pt x="17852" y="18465"/>
                    <a:pt x="14802" y="19844"/>
                    <a:pt x="12261" y="20610"/>
                  </a:cubicBezTo>
                  <a:cubicBezTo>
                    <a:pt x="9720" y="21376"/>
                    <a:pt x="7687" y="21529"/>
                    <a:pt x="5781" y="20993"/>
                  </a:cubicBezTo>
                  <a:cubicBezTo>
                    <a:pt x="3875" y="20457"/>
                    <a:pt x="2096" y="19231"/>
                    <a:pt x="317" y="180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9453948" y="1529466"/>
              <a:ext cx="507858" cy="540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312" fill="norm" stroke="1" extrusionOk="0">
                  <a:moveTo>
                    <a:pt x="13521" y="2537"/>
                  </a:moveTo>
                  <a:cubicBezTo>
                    <a:pt x="12277" y="1536"/>
                    <a:pt x="11032" y="536"/>
                    <a:pt x="9654" y="160"/>
                  </a:cubicBezTo>
                  <a:cubicBezTo>
                    <a:pt x="8277" y="-215"/>
                    <a:pt x="6765" y="35"/>
                    <a:pt x="5299" y="1286"/>
                  </a:cubicBezTo>
                  <a:cubicBezTo>
                    <a:pt x="3832" y="2537"/>
                    <a:pt x="2410" y="4789"/>
                    <a:pt x="1432" y="7291"/>
                  </a:cubicBezTo>
                  <a:cubicBezTo>
                    <a:pt x="454" y="9793"/>
                    <a:pt x="-79" y="12545"/>
                    <a:pt x="10" y="14713"/>
                  </a:cubicBezTo>
                  <a:cubicBezTo>
                    <a:pt x="99" y="16882"/>
                    <a:pt x="810" y="18466"/>
                    <a:pt x="2143" y="19550"/>
                  </a:cubicBezTo>
                  <a:cubicBezTo>
                    <a:pt x="3477" y="20634"/>
                    <a:pt x="5432" y="21218"/>
                    <a:pt x="8054" y="21302"/>
                  </a:cubicBezTo>
                  <a:cubicBezTo>
                    <a:pt x="10677" y="21385"/>
                    <a:pt x="13965" y="20968"/>
                    <a:pt x="16321" y="20051"/>
                  </a:cubicBezTo>
                  <a:cubicBezTo>
                    <a:pt x="18677" y="19133"/>
                    <a:pt x="20099" y="17716"/>
                    <a:pt x="20810" y="15714"/>
                  </a:cubicBezTo>
                  <a:cubicBezTo>
                    <a:pt x="21521" y="13712"/>
                    <a:pt x="21521" y="11127"/>
                    <a:pt x="20677" y="8834"/>
                  </a:cubicBezTo>
                  <a:cubicBezTo>
                    <a:pt x="19832" y="6540"/>
                    <a:pt x="18143" y="4539"/>
                    <a:pt x="16232" y="3538"/>
                  </a:cubicBezTo>
                  <a:cubicBezTo>
                    <a:pt x="14321" y="2537"/>
                    <a:pt x="12188" y="2537"/>
                    <a:pt x="10054" y="2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7913364" y="1431665"/>
              <a:ext cx="1595847" cy="295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542" fill="norm" stroke="1" extrusionOk="0">
                  <a:moveTo>
                    <a:pt x="27" y="21542"/>
                  </a:moveTo>
                  <a:cubicBezTo>
                    <a:pt x="-1" y="20771"/>
                    <a:pt x="-30" y="19999"/>
                    <a:pt x="70" y="18919"/>
                  </a:cubicBezTo>
                  <a:cubicBezTo>
                    <a:pt x="170" y="17839"/>
                    <a:pt x="399" y="16451"/>
                    <a:pt x="843" y="14522"/>
                  </a:cubicBezTo>
                  <a:cubicBezTo>
                    <a:pt x="1286" y="12593"/>
                    <a:pt x="1944" y="10125"/>
                    <a:pt x="2731" y="8042"/>
                  </a:cubicBezTo>
                  <a:cubicBezTo>
                    <a:pt x="3518" y="5959"/>
                    <a:pt x="4433" y="4262"/>
                    <a:pt x="5363" y="3028"/>
                  </a:cubicBezTo>
                  <a:cubicBezTo>
                    <a:pt x="6293" y="1793"/>
                    <a:pt x="7237" y="1022"/>
                    <a:pt x="8224" y="559"/>
                  </a:cubicBezTo>
                  <a:cubicBezTo>
                    <a:pt x="9211" y="96"/>
                    <a:pt x="10241" y="-58"/>
                    <a:pt x="11228" y="19"/>
                  </a:cubicBezTo>
                  <a:cubicBezTo>
                    <a:pt x="12215" y="96"/>
                    <a:pt x="13159" y="405"/>
                    <a:pt x="14117" y="1176"/>
                  </a:cubicBezTo>
                  <a:cubicBezTo>
                    <a:pt x="15076" y="1948"/>
                    <a:pt x="16048" y="3182"/>
                    <a:pt x="16950" y="4879"/>
                  </a:cubicBezTo>
                  <a:cubicBezTo>
                    <a:pt x="17851" y="6576"/>
                    <a:pt x="18680" y="8736"/>
                    <a:pt x="19439" y="11051"/>
                  </a:cubicBezTo>
                  <a:cubicBezTo>
                    <a:pt x="20197" y="13365"/>
                    <a:pt x="20883" y="15833"/>
                    <a:pt x="21570" y="18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9344110" y="1499546"/>
              <a:ext cx="154319" cy="221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508" fill="norm" stroke="1" extrusionOk="0">
                  <a:moveTo>
                    <a:pt x="9504" y="1759"/>
                  </a:moveTo>
                  <a:cubicBezTo>
                    <a:pt x="8640" y="937"/>
                    <a:pt x="7776" y="114"/>
                    <a:pt x="8064" y="11"/>
                  </a:cubicBezTo>
                  <a:cubicBezTo>
                    <a:pt x="8352" y="-92"/>
                    <a:pt x="9792" y="525"/>
                    <a:pt x="12240" y="2171"/>
                  </a:cubicBezTo>
                  <a:cubicBezTo>
                    <a:pt x="14688" y="3817"/>
                    <a:pt x="18144" y="6491"/>
                    <a:pt x="19872" y="8342"/>
                  </a:cubicBezTo>
                  <a:cubicBezTo>
                    <a:pt x="21600" y="10194"/>
                    <a:pt x="21600" y="11222"/>
                    <a:pt x="18000" y="13279"/>
                  </a:cubicBezTo>
                  <a:cubicBezTo>
                    <a:pt x="14400" y="15337"/>
                    <a:pt x="7200" y="18422"/>
                    <a:pt x="0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8939035" y="1170516"/>
              <a:ext cx="80283" cy="151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0871" fill="norm" stroke="1" extrusionOk="0">
                  <a:moveTo>
                    <a:pt x="17930" y="2335"/>
                  </a:moveTo>
                  <a:cubicBezTo>
                    <a:pt x="15161" y="1168"/>
                    <a:pt x="12391" y="0"/>
                    <a:pt x="10176" y="0"/>
                  </a:cubicBezTo>
                  <a:cubicBezTo>
                    <a:pt x="7961" y="0"/>
                    <a:pt x="6299" y="1168"/>
                    <a:pt x="4638" y="3941"/>
                  </a:cubicBezTo>
                  <a:cubicBezTo>
                    <a:pt x="2976" y="6714"/>
                    <a:pt x="1315" y="11092"/>
                    <a:pt x="484" y="14011"/>
                  </a:cubicBezTo>
                  <a:cubicBezTo>
                    <a:pt x="-347" y="16930"/>
                    <a:pt x="-347" y="18389"/>
                    <a:pt x="2422" y="19557"/>
                  </a:cubicBezTo>
                  <a:cubicBezTo>
                    <a:pt x="5191" y="20724"/>
                    <a:pt x="10730" y="21600"/>
                    <a:pt x="14607" y="19995"/>
                  </a:cubicBezTo>
                  <a:cubicBezTo>
                    <a:pt x="18484" y="18389"/>
                    <a:pt x="20699" y="14303"/>
                    <a:pt x="20976" y="10800"/>
                  </a:cubicBezTo>
                  <a:cubicBezTo>
                    <a:pt x="21253" y="7297"/>
                    <a:pt x="19591" y="4378"/>
                    <a:pt x="17376" y="2919"/>
                  </a:cubicBezTo>
                  <a:cubicBezTo>
                    <a:pt x="15161" y="1459"/>
                    <a:pt x="12391" y="1459"/>
                    <a:pt x="9622" y="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9153610" y="1276350"/>
              <a:ext cx="190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9234937" y="1117600"/>
              <a:ext cx="13924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4937"/>
                    <a:pt x="1783" y="9874"/>
                    <a:pt x="240" y="13474"/>
                  </a:cubicBezTo>
                  <a:cubicBezTo>
                    <a:pt x="-1303" y="17074"/>
                    <a:pt x="4868" y="19337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8034878" y="2012950"/>
              <a:ext cx="1499733" cy="268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600" fill="norm" stroke="1" extrusionOk="0">
                  <a:moveTo>
                    <a:pt x="21586" y="510"/>
                  </a:moveTo>
                  <a:cubicBezTo>
                    <a:pt x="21190" y="4082"/>
                    <a:pt x="20794" y="7654"/>
                    <a:pt x="20337" y="10375"/>
                  </a:cubicBezTo>
                  <a:cubicBezTo>
                    <a:pt x="19880" y="13096"/>
                    <a:pt x="19362" y="14967"/>
                    <a:pt x="18600" y="16583"/>
                  </a:cubicBezTo>
                  <a:cubicBezTo>
                    <a:pt x="17839" y="18198"/>
                    <a:pt x="16833" y="19559"/>
                    <a:pt x="15874" y="20409"/>
                  </a:cubicBezTo>
                  <a:cubicBezTo>
                    <a:pt x="14914" y="21260"/>
                    <a:pt x="14000" y="21600"/>
                    <a:pt x="12995" y="21600"/>
                  </a:cubicBezTo>
                  <a:cubicBezTo>
                    <a:pt x="11989" y="21600"/>
                    <a:pt x="10893" y="21260"/>
                    <a:pt x="9857" y="20750"/>
                  </a:cubicBezTo>
                  <a:cubicBezTo>
                    <a:pt x="8821" y="20239"/>
                    <a:pt x="7846" y="19559"/>
                    <a:pt x="6765" y="18369"/>
                  </a:cubicBezTo>
                  <a:cubicBezTo>
                    <a:pt x="5683" y="17178"/>
                    <a:pt x="4495" y="15477"/>
                    <a:pt x="3490" y="13946"/>
                  </a:cubicBezTo>
                  <a:cubicBezTo>
                    <a:pt x="2484" y="12416"/>
                    <a:pt x="1662" y="11055"/>
                    <a:pt x="1174" y="10205"/>
                  </a:cubicBezTo>
                  <a:cubicBezTo>
                    <a:pt x="687" y="9354"/>
                    <a:pt x="534" y="9014"/>
                    <a:pt x="367" y="8419"/>
                  </a:cubicBezTo>
                  <a:cubicBezTo>
                    <a:pt x="199" y="7824"/>
                    <a:pt x="16" y="6973"/>
                    <a:pt x="1" y="6888"/>
                  </a:cubicBezTo>
                  <a:cubicBezTo>
                    <a:pt x="-14" y="6803"/>
                    <a:pt x="138" y="7483"/>
                    <a:pt x="245" y="8759"/>
                  </a:cubicBezTo>
                  <a:cubicBezTo>
                    <a:pt x="352" y="10035"/>
                    <a:pt x="413" y="11906"/>
                    <a:pt x="458" y="13521"/>
                  </a:cubicBezTo>
                  <a:cubicBezTo>
                    <a:pt x="504" y="15137"/>
                    <a:pt x="534" y="16498"/>
                    <a:pt x="550" y="16583"/>
                  </a:cubicBezTo>
                  <a:cubicBezTo>
                    <a:pt x="565" y="16668"/>
                    <a:pt x="565" y="15477"/>
                    <a:pt x="550" y="13521"/>
                  </a:cubicBezTo>
                  <a:cubicBezTo>
                    <a:pt x="534" y="11565"/>
                    <a:pt x="504" y="8844"/>
                    <a:pt x="534" y="7143"/>
                  </a:cubicBezTo>
                  <a:cubicBezTo>
                    <a:pt x="565" y="5443"/>
                    <a:pt x="656" y="4762"/>
                    <a:pt x="1098" y="3742"/>
                  </a:cubicBezTo>
                  <a:cubicBezTo>
                    <a:pt x="1540" y="2721"/>
                    <a:pt x="2332" y="1361"/>
                    <a:pt x="2987" y="680"/>
                  </a:cubicBezTo>
                  <a:cubicBezTo>
                    <a:pt x="3642" y="0"/>
                    <a:pt x="4160" y="0"/>
                    <a:pt x="467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8996675" y="2403236"/>
              <a:ext cx="125186" cy="118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0554" fill="norm" stroke="1" extrusionOk="0">
                  <a:moveTo>
                    <a:pt x="21291" y="6082"/>
                  </a:moveTo>
                  <a:cubicBezTo>
                    <a:pt x="20211" y="3519"/>
                    <a:pt x="19131" y="956"/>
                    <a:pt x="16431" y="224"/>
                  </a:cubicBezTo>
                  <a:cubicBezTo>
                    <a:pt x="13731" y="-508"/>
                    <a:pt x="9411" y="590"/>
                    <a:pt x="6351" y="2970"/>
                  </a:cubicBezTo>
                  <a:cubicBezTo>
                    <a:pt x="3291" y="5350"/>
                    <a:pt x="1491" y="9011"/>
                    <a:pt x="591" y="11756"/>
                  </a:cubicBezTo>
                  <a:cubicBezTo>
                    <a:pt x="-309" y="14502"/>
                    <a:pt x="-309" y="16333"/>
                    <a:pt x="1491" y="17980"/>
                  </a:cubicBezTo>
                  <a:cubicBezTo>
                    <a:pt x="3291" y="19628"/>
                    <a:pt x="6891" y="21092"/>
                    <a:pt x="10131" y="20360"/>
                  </a:cubicBezTo>
                  <a:cubicBezTo>
                    <a:pt x="13371" y="19628"/>
                    <a:pt x="16251" y="16699"/>
                    <a:pt x="17871" y="13953"/>
                  </a:cubicBezTo>
                  <a:cubicBezTo>
                    <a:pt x="19491" y="11207"/>
                    <a:pt x="19851" y="8645"/>
                    <a:pt x="19131" y="7180"/>
                  </a:cubicBezTo>
                  <a:cubicBezTo>
                    <a:pt x="18411" y="5716"/>
                    <a:pt x="16611" y="5350"/>
                    <a:pt x="14811" y="49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9166310" y="2470150"/>
              <a:ext cx="190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9242510" y="2389716"/>
              <a:ext cx="107951" cy="162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561"/>
                  </a:moveTo>
                  <a:cubicBezTo>
                    <a:pt x="17365" y="281"/>
                    <a:pt x="13129" y="0"/>
                    <a:pt x="9741" y="0"/>
                  </a:cubicBezTo>
                  <a:cubicBezTo>
                    <a:pt x="6353" y="0"/>
                    <a:pt x="3812" y="281"/>
                    <a:pt x="2329" y="1262"/>
                  </a:cubicBezTo>
                  <a:cubicBezTo>
                    <a:pt x="847" y="2244"/>
                    <a:pt x="424" y="3927"/>
                    <a:pt x="2753" y="6031"/>
                  </a:cubicBezTo>
                  <a:cubicBezTo>
                    <a:pt x="5082" y="8135"/>
                    <a:pt x="10165" y="10660"/>
                    <a:pt x="12494" y="13325"/>
                  </a:cubicBezTo>
                  <a:cubicBezTo>
                    <a:pt x="14824" y="15990"/>
                    <a:pt x="14400" y="18795"/>
                    <a:pt x="11859" y="20197"/>
                  </a:cubicBezTo>
                  <a:cubicBezTo>
                    <a:pt x="9318" y="21600"/>
                    <a:pt x="4659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9242510" y="2336800"/>
              <a:ext cx="2476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77" y="14400"/>
                    <a:pt x="7754" y="7200"/>
                    <a:pt x="11354" y="3600"/>
                  </a:cubicBezTo>
                  <a:cubicBezTo>
                    <a:pt x="14954" y="0"/>
                    <a:pt x="1827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9731021" y="1010397"/>
              <a:ext cx="298890" cy="577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415" fill="norm" stroke="1" extrusionOk="0">
                  <a:moveTo>
                    <a:pt x="5016" y="21415"/>
                  </a:moveTo>
                  <a:cubicBezTo>
                    <a:pt x="4714" y="19844"/>
                    <a:pt x="4412" y="18273"/>
                    <a:pt x="3581" y="16388"/>
                  </a:cubicBezTo>
                  <a:cubicBezTo>
                    <a:pt x="2750" y="14503"/>
                    <a:pt x="1391" y="12304"/>
                    <a:pt x="635" y="10222"/>
                  </a:cubicBezTo>
                  <a:cubicBezTo>
                    <a:pt x="-120" y="8141"/>
                    <a:pt x="-271" y="6177"/>
                    <a:pt x="560" y="4488"/>
                  </a:cubicBezTo>
                  <a:cubicBezTo>
                    <a:pt x="1391" y="2800"/>
                    <a:pt x="3203" y="1386"/>
                    <a:pt x="5242" y="640"/>
                  </a:cubicBezTo>
                  <a:cubicBezTo>
                    <a:pt x="7281" y="-106"/>
                    <a:pt x="9547" y="-185"/>
                    <a:pt x="11964" y="326"/>
                  </a:cubicBezTo>
                  <a:cubicBezTo>
                    <a:pt x="14381" y="836"/>
                    <a:pt x="16949" y="1936"/>
                    <a:pt x="18384" y="3507"/>
                  </a:cubicBezTo>
                  <a:cubicBezTo>
                    <a:pt x="19819" y="5078"/>
                    <a:pt x="20121" y="7120"/>
                    <a:pt x="19441" y="9240"/>
                  </a:cubicBezTo>
                  <a:cubicBezTo>
                    <a:pt x="18761" y="11361"/>
                    <a:pt x="17100" y="13560"/>
                    <a:pt x="16042" y="14856"/>
                  </a:cubicBezTo>
                  <a:cubicBezTo>
                    <a:pt x="14985" y="16152"/>
                    <a:pt x="14532" y="16545"/>
                    <a:pt x="14154" y="17095"/>
                  </a:cubicBezTo>
                  <a:cubicBezTo>
                    <a:pt x="13777" y="17645"/>
                    <a:pt x="13474" y="18352"/>
                    <a:pt x="13474" y="18470"/>
                  </a:cubicBezTo>
                  <a:cubicBezTo>
                    <a:pt x="13474" y="18587"/>
                    <a:pt x="13777" y="18116"/>
                    <a:pt x="14003" y="17684"/>
                  </a:cubicBezTo>
                  <a:cubicBezTo>
                    <a:pt x="14230" y="17252"/>
                    <a:pt x="14381" y="16859"/>
                    <a:pt x="14456" y="16467"/>
                  </a:cubicBezTo>
                  <a:cubicBezTo>
                    <a:pt x="14532" y="16074"/>
                    <a:pt x="14532" y="15681"/>
                    <a:pt x="14154" y="15838"/>
                  </a:cubicBezTo>
                  <a:cubicBezTo>
                    <a:pt x="13777" y="15995"/>
                    <a:pt x="13021" y="16702"/>
                    <a:pt x="12568" y="17527"/>
                  </a:cubicBezTo>
                  <a:cubicBezTo>
                    <a:pt x="12115" y="18352"/>
                    <a:pt x="11964" y="19294"/>
                    <a:pt x="12115" y="19923"/>
                  </a:cubicBezTo>
                  <a:cubicBezTo>
                    <a:pt x="12266" y="20551"/>
                    <a:pt x="12719" y="20865"/>
                    <a:pt x="14305" y="20826"/>
                  </a:cubicBezTo>
                  <a:cubicBezTo>
                    <a:pt x="15891" y="20787"/>
                    <a:pt x="18610" y="20394"/>
                    <a:pt x="21329" y="200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10259304" y="1300868"/>
              <a:ext cx="75407" cy="163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0883" fill="norm" stroke="1" extrusionOk="0">
                  <a:moveTo>
                    <a:pt x="21375" y="6592"/>
                  </a:moveTo>
                  <a:cubicBezTo>
                    <a:pt x="20175" y="4432"/>
                    <a:pt x="18975" y="2272"/>
                    <a:pt x="16875" y="1057"/>
                  </a:cubicBezTo>
                  <a:cubicBezTo>
                    <a:pt x="14775" y="-158"/>
                    <a:pt x="11775" y="-428"/>
                    <a:pt x="8775" y="787"/>
                  </a:cubicBezTo>
                  <a:cubicBezTo>
                    <a:pt x="5775" y="2002"/>
                    <a:pt x="2775" y="4702"/>
                    <a:pt x="1275" y="7672"/>
                  </a:cubicBezTo>
                  <a:cubicBezTo>
                    <a:pt x="-225" y="10642"/>
                    <a:pt x="-225" y="13882"/>
                    <a:pt x="375" y="16177"/>
                  </a:cubicBezTo>
                  <a:cubicBezTo>
                    <a:pt x="975" y="18472"/>
                    <a:pt x="2175" y="19822"/>
                    <a:pt x="4875" y="20497"/>
                  </a:cubicBezTo>
                  <a:cubicBezTo>
                    <a:pt x="7575" y="21172"/>
                    <a:pt x="11775" y="21172"/>
                    <a:pt x="14775" y="18742"/>
                  </a:cubicBezTo>
                  <a:cubicBezTo>
                    <a:pt x="17775" y="16312"/>
                    <a:pt x="19575" y="11452"/>
                    <a:pt x="19875" y="8347"/>
                  </a:cubicBezTo>
                  <a:cubicBezTo>
                    <a:pt x="20175" y="5242"/>
                    <a:pt x="18975" y="3892"/>
                    <a:pt x="17775" y="2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10417260" y="1384299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10514687" y="1311456"/>
              <a:ext cx="134560" cy="237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5" h="21488" fill="norm" stroke="1" extrusionOk="0">
                  <a:moveTo>
                    <a:pt x="20281" y="270"/>
                  </a:moveTo>
                  <a:cubicBezTo>
                    <a:pt x="15045" y="79"/>
                    <a:pt x="9808" y="-112"/>
                    <a:pt x="6372" y="79"/>
                  </a:cubicBezTo>
                  <a:cubicBezTo>
                    <a:pt x="2936" y="270"/>
                    <a:pt x="1299" y="844"/>
                    <a:pt x="481" y="1608"/>
                  </a:cubicBezTo>
                  <a:cubicBezTo>
                    <a:pt x="-337" y="2373"/>
                    <a:pt x="-337" y="3329"/>
                    <a:pt x="2281" y="4667"/>
                  </a:cubicBezTo>
                  <a:cubicBezTo>
                    <a:pt x="4899" y="6005"/>
                    <a:pt x="10136" y="7725"/>
                    <a:pt x="13899" y="9350"/>
                  </a:cubicBezTo>
                  <a:cubicBezTo>
                    <a:pt x="17663" y="10975"/>
                    <a:pt x="19954" y="12504"/>
                    <a:pt x="20608" y="14224"/>
                  </a:cubicBezTo>
                  <a:cubicBezTo>
                    <a:pt x="21263" y="15945"/>
                    <a:pt x="20281" y="17856"/>
                    <a:pt x="17663" y="19099"/>
                  </a:cubicBezTo>
                  <a:cubicBezTo>
                    <a:pt x="15045" y="20341"/>
                    <a:pt x="10790" y="20915"/>
                    <a:pt x="6536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10601410" y="1282700"/>
              <a:ext cx="2540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4400"/>
                    <a:pt x="8640" y="7200"/>
                    <a:pt x="12240" y="3600"/>
                  </a:cubicBezTo>
                  <a:cubicBezTo>
                    <a:pt x="15840" y="0"/>
                    <a:pt x="187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7581703" y="454830"/>
              <a:ext cx="1286158" cy="1170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566" fill="norm" stroke="1" extrusionOk="0">
                  <a:moveTo>
                    <a:pt x="58" y="21566"/>
                  </a:moveTo>
                  <a:cubicBezTo>
                    <a:pt x="23" y="21176"/>
                    <a:pt x="-13" y="20786"/>
                    <a:pt x="5" y="20396"/>
                  </a:cubicBezTo>
                  <a:cubicBezTo>
                    <a:pt x="23" y="20006"/>
                    <a:pt x="94" y="19617"/>
                    <a:pt x="129" y="18700"/>
                  </a:cubicBezTo>
                  <a:cubicBezTo>
                    <a:pt x="165" y="17784"/>
                    <a:pt x="165" y="16341"/>
                    <a:pt x="218" y="15172"/>
                  </a:cubicBezTo>
                  <a:cubicBezTo>
                    <a:pt x="271" y="14002"/>
                    <a:pt x="378" y="13105"/>
                    <a:pt x="520" y="12248"/>
                  </a:cubicBezTo>
                  <a:cubicBezTo>
                    <a:pt x="662" y="11390"/>
                    <a:pt x="840" y="10571"/>
                    <a:pt x="1053" y="9752"/>
                  </a:cubicBezTo>
                  <a:cubicBezTo>
                    <a:pt x="1266" y="8934"/>
                    <a:pt x="1515" y="8115"/>
                    <a:pt x="1817" y="7491"/>
                  </a:cubicBezTo>
                  <a:cubicBezTo>
                    <a:pt x="2119" y="6867"/>
                    <a:pt x="2474" y="6438"/>
                    <a:pt x="2882" y="6009"/>
                  </a:cubicBezTo>
                  <a:cubicBezTo>
                    <a:pt x="3291" y="5580"/>
                    <a:pt x="3753" y="5152"/>
                    <a:pt x="4339" y="4723"/>
                  </a:cubicBezTo>
                  <a:cubicBezTo>
                    <a:pt x="4925" y="4294"/>
                    <a:pt x="5636" y="3865"/>
                    <a:pt x="6382" y="3436"/>
                  </a:cubicBezTo>
                  <a:cubicBezTo>
                    <a:pt x="7128" y="3007"/>
                    <a:pt x="7909" y="2578"/>
                    <a:pt x="8531" y="2208"/>
                  </a:cubicBezTo>
                  <a:cubicBezTo>
                    <a:pt x="9153" y="1837"/>
                    <a:pt x="9615" y="1526"/>
                    <a:pt x="10290" y="1233"/>
                  </a:cubicBezTo>
                  <a:cubicBezTo>
                    <a:pt x="10965" y="941"/>
                    <a:pt x="11853" y="668"/>
                    <a:pt x="12759" y="453"/>
                  </a:cubicBezTo>
                  <a:cubicBezTo>
                    <a:pt x="13665" y="239"/>
                    <a:pt x="14588" y="83"/>
                    <a:pt x="15530" y="24"/>
                  </a:cubicBezTo>
                  <a:cubicBezTo>
                    <a:pt x="16471" y="-34"/>
                    <a:pt x="17430" y="5"/>
                    <a:pt x="18212" y="239"/>
                  </a:cubicBezTo>
                  <a:cubicBezTo>
                    <a:pt x="18994" y="473"/>
                    <a:pt x="19598" y="902"/>
                    <a:pt x="20095" y="1331"/>
                  </a:cubicBezTo>
                  <a:cubicBezTo>
                    <a:pt x="20592" y="1760"/>
                    <a:pt x="20983" y="2188"/>
                    <a:pt x="21232" y="2754"/>
                  </a:cubicBezTo>
                  <a:cubicBezTo>
                    <a:pt x="21480" y="3319"/>
                    <a:pt x="21587" y="4021"/>
                    <a:pt x="21587" y="4664"/>
                  </a:cubicBezTo>
                  <a:cubicBezTo>
                    <a:pt x="21587" y="5308"/>
                    <a:pt x="21480" y="5892"/>
                    <a:pt x="21267" y="6399"/>
                  </a:cubicBezTo>
                  <a:cubicBezTo>
                    <a:pt x="21054" y="6906"/>
                    <a:pt x="20734" y="7335"/>
                    <a:pt x="20361" y="7744"/>
                  </a:cubicBezTo>
                  <a:cubicBezTo>
                    <a:pt x="19988" y="8154"/>
                    <a:pt x="19562" y="8544"/>
                    <a:pt x="18851" y="8934"/>
                  </a:cubicBezTo>
                  <a:cubicBezTo>
                    <a:pt x="18141" y="9323"/>
                    <a:pt x="17146" y="9713"/>
                    <a:pt x="16223" y="10064"/>
                  </a:cubicBezTo>
                  <a:cubicBezTo>
                    <a:pt x="15299" y="10415"/>
                    <a:pt x="14446" y="10727"/>
                    <a:pt x="13558" y="11039"/>
                  </a:cubicBezTo>
                  <a:cubicBezTo>
                    <a:pt x="12670" y="11351"/>
                    <a:pt x="11746" y="11663"/>
                    <a:pt x="10894" y="11955"/>
                  </a:cubicBezTo>
                  <a:cubicBezTo>
                    <a:pt x="10041" y="12248"/>
                    <a:pt x="9259" y="12521"/>
                    <a:pt x="8407" y="12813"/>
                  </a:cubicBezTo>
                  <a:cubicBezTo>
                    <a:pt x="7554" y="13105"/>
                    <a:pt x="6630" y="13417"/>
                    <a:pt x="5813" y="13866"/>
                  </a:cubicBezTo>
                  <a:cubicBezTo>
                    <a:pt x="4996" y="14314"/>
                    <a:pt x="4286" y="14899"/>
                    <a:pt x="3842" y="15523"/>
                  </a:cubicBezTo>
                  <a:cubicBezTo>
                    <a:pt x="3398" y="16147"/>
                    <a:pt x="3220" y="16809"/>
                    <a:pt x="3184" y="17609"/>
                  </a:cubicBezTo>
                  <a:cubicBezTo>
                    <a:pt x="3149" y="18408"/>
                    <a:pt x="3255" y="19344"/>
                    <a:pt x="3362" y="202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7693177" y="1451705"/>
              <a:ext cx="120584" cy="59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0148" fill="norm" stroke="1" extrusionOk="0">
                  <a:moveTo>
                    <a:pt x="4457" y="831"/>
                  </a:moveTo>
                  <a:cubicBezTo>
                    <a:pt x="2595" y="111"/>
                    <a:pt x="733" y="-609"/>
                    <a:pt x="175" y="831"/>
                  </a:cubicBezTo>
                  <a:cubicBezTo>
                    <a:pt x="-384" y="2271"/>
                    <a:pt x="361" y="5871"/>
                    <a:pt x="2968" y="9831"/>
                  </a:cubicBezTo>
                  <a:cubicBezTo>
                    <a:pt x="5575" y="13791"/>
                    <a:pt x="10044" y="18111"/>
                    <a:pt x="13395" y="19551"/>
                  </a:cubicBezTo>
                  <a:cubicBezTo>
                    <a:pt x="16747" y="20991"/>
                    <a:pt x="18982" y="19551"/>
                    <a:pt x="21216" y="181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7788360" y="1435100"/>
              <a:ext cx="1143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7125443" y="1033319"/>
              <a:ext cx="88503" cy="196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3" h="21136" fill="norm" stroke="1" extrusionOk="0">
                  <a:moveTo>
                    <a:pt x="17174" y="3596"/>
                  </a:moveTo>
                  <a:cubicBezTo>
                    <a:pt x="14663" y="2914"/>
                    <a:pt x="12151" y="2232"/>
                    <a:pt x="10142" y="2459"/>
                  </a:cubicBezTo>
                  <a:cubicBezTo>
                    <a:pt x="8133" y="2687"/>
                    <a:pt x="6626" y="3824"/>
                    <a:pt x="4867" y="6552"/>
                  </a:cubicBezTo>
                  <a:cubicBezTo>
                    <a:pt x="3109" y="9280"/>
                    <a:pt x="1100" y="13600"/>
                    <a:pt x="346" y="16329"/>
                  </a:cubicBezTo>
                  <a:cubicBezTo>
                    <a:pt x="-407" y="19057"/>
                    <a:pt x="95" y="20194"/>
                    <a:pt x="1602" y="20763"/>
                  </a:cubicBezTo>
                  <a:cubicBezTo>
                    <a:pt x="3109" y="21331"/>
                    <a:pt x="5621" y="21331"/>
                    <a:pt x="8635" y="20194"/>
                  </a:cubicBezTo>
                  <a:cubicBezTo>
                    <a:pt x="11649" y="19057"/>
                    <a:pt x="15165" y="16784"/>
                    <a:pt x="17426" y="13828"/>
                  </a:cubicBezTo>
                  <a:cubicBezTo>
                    <a:pt x="19686" y="10872"/>
                    <a:pt x="20691" y="7234"/>
                    <a:pt x="20942" y="4733"/>
                  </a:cubicBezTo>
                  <a:cubicBezTo>
                    <a:pt x="21193" y="2232"/>
                    <a:pt x="20691" y="868"/>
                    <a:pt x="19184" y="299"/>
                  </a:cubicBezTo>
                  <a:cubicBezTo>
                    <a:pt x="17677" y="-269"/>
                    <a:pt x="15165" y="-42"/>
                    <a:pt x="13407" y="1095"/>
                  </a:cubicBezTo>
                  <a:cubicBezTo>
                    <a:pt x="11649" y="2232"/>
                    <a:pt x="10644" y="4278"/>
                    <a:pt x="9640" y="6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7299410" y="113030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7388347" y="919028"/>
              <a:ext cx="133314" cy="300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421" fill="norm" stroke="1" extrusionOk="0">
                  <a:moveTo>
                    <a:pt x="18219" y="5561"/>
                  </a:moveTo>
                  <a:cubicBezTo>
                    <a:pt x="16869" y="4050"/>
                    <a:pt x="15519" y="2540"/>
                    <a:pt x="14168" y="1483"/>
                  </a:cubicBezTo>
                  <a:cubicBezTo>
                    <a:pt x="12819" y="425"/>
                    <a:pt x="11469" y="-179"/>
                    <a:pt x="9275" y="48"/>
                  </a:cubicBezTo>
                  <a:cubicBezTo>
                    <a:pt x="7081" y="274"/>
                    <a:pt x="4043" y="1331"/>
                    <a:pt x="2187" y="2464"/>
                  </a:cubicBezTo>
                  <a:cubicBezTo>
                    <a:pt x="331" y="3597"/>
                    <a:pt x="-344" y="4806"/>
                    <a:pt x="162" y="5410"/>
                  </a:cubicBezTo>
                  <a:cubicBezTo>
                    <a:pt x="668" y="6014"/>
                    <a:pt x="2356" y="6014"/>
                    <a:pt x="3875" y="5787"/>
                  </a:cubicBezTo>
                  <a:cubicBezTo>
                    <a:pt x="5394" y="5561"/>
                    <a:pt x="6743" y="5108"/>
                    <a:pt x="8262" y="4806"/>
                  </a:cubicBezTo>
                  <a:cubicBezTo>
                    <a:pt x="9781" y="4504"/>
                    <a:pt x="11469" y="4352"/>
                    <a:pt x="12650" y="4730"/>
                  </a:cubicBezTo>
                  <a:cubicBezTo>
                    <a:pt x="13831" y="5108"/>
                    <a:pt x="14506" y="6014"/>
                    <a:pt x="15350" y="8431"/>
                  </a:cubicBezTo>
                  <a:cubicBezTo>
                    <a:pt x="16194" y="10848"/>
                    <a:pt x="17206" y="14775"/>
                    <a:pt x="18219" y="17192"/>
                  </a:cubicBezTo>
                  <a:cubicBezTo>
                    <a:pt x="19231" y="19608"/>
                    <a:pt x="20244" y="20515"/>
                    <a:pt x="21256" y="2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7896310" y="101600"/>
              <a:ext cx="1085851" cy="294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21137" y="21258"/>
                    <a:pt x="20674" y="20916"/>
                    <a:pt x="20126" y="20465"/>
                  </a:cubicBezTo>
                  <a:cubicBezTo>
                    <a:pt x="19579" y="20014"/>
                    <a:pt x="18947" y="19454"/>
                    <a:pt x="18379" y="18941"/>
                  </a:cubicBezTo>
                  <a:cubicBezTo>
                    <a:pt x="17811" y="18428"/>
                    <a:pt x="17305" y="17961"/>
                    <a:pt x="16863" y="17495"/>
                  </a:cubicBezTo>
                  <a:cubicBezTo>
                    <a:pt x="16421" y="17028"/>
                    <a:pt x="16042" y="16562"/>
                    <a:pt x="15558" y="16056"/>
                  </a:cubicBezTo>
                  <a:cubicBezTo>
                    <a:pt x="15074" y="15551"/>
                    <a:pt x="14484" y="15006"/>
                    <a:pt x="13979" y="14501"/>
                  </a:cubicBezTo>
                  <a:cubicBezTo>
                    <a:pt x="13474" y="13996"/>
                    <a:pt x="13053" y="13529"/>
                    <a:pt x="12632" y="13063"/>
                  </a:cubicBezTo>
                  <a:cubicBezTo>
                    <a:pt x="12211" y="12596"/>
                    <a:pt x="11789" y="12130"/>
                    <a:pt x="11326" y="11655"/>
                  </a:cubicBezTo>
                  <a:cubicBezTo>
                    <a:pt x="10863" y="11181"/>
                    <a:pt x="10358" y="10699"/>
                    <a:pt x="9895" y="10256"/>
                  </a:cubicBezTo>
                  <a:cubicBezTo>
                    <a:pt x="9432" y="9813"/>
                    <a:pt x="9011" y="9408"/>
                    <a:pt x="8463" y="8918"/>
                  </a:cubicBezTo>
                  <a:cubicBezTo>
                    <a:pt x="7916" y="8429"/>
                    <a:pt x="7242" y="7853"/>
                    <a:pt x="6674" y="7301"/>
                  </a:cubicBezTo>
                  <a:cubicBezTo>
                    <a:pt x="6105" y="6749"/>
                    <a:pt x="5642" y="6220"/>
                    <a:pt x="5137" y="5707"/>
                  </a:cubicBezTo>
                  <a:cubicBezTo>
                    <a:pt x="4632" y="5194"/>
                    <a:pt x="4084" y="4696"/>
                    <a:pt x="3516" y="4168"/>
                  </a:cubicBezTo>
                  <a:cubicBezTo>
                    <a:pt x="2947" y="3639"/>
                    <a:pt x="2358" y="3079"/>
                    <a:pt x="1811" y="2550"/>
                  </a:cubicBezTo>
                  <a:cubicBezTo>
                    <a:pt x="1263" y="2022"/>
                    <a:pt x="758" y="1524"/>
                    <a:pt x="463" y="1104"/>
                  </a:cubicBezTo>
                  <a:cubicBezTo>
                    <a:pt x="168" y="684"/>
                    <a:pt x="84" y="342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7711597" y="511356"/>
              <a:ext cx="724464" cy="333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520" fill="norm" stroke="1" extrusionOk="0">
                  <a:moveTo>
                    <a:pt x="206" y="21520"/>
                  </a:moveTo>
                  <a:cubicBezTo>
                    <a:pt x="80" y="20836"/>
                    <a:pt x="-46" y="20153"/>
                    <a:pt x="17" y="19606"/>
                  </a:cubicBezTo>
                  <a:cubicBezTo>
                    <a:pt x="80" y="19059"/>
                    <a:pt x="332" y="18649"/>
                    <a:pt x="1088" y="17282"/>
                  </a:cubicBezTo>
                  <a:cubicBezTo>
                    <a:pt x="1843" y="15915"/>
                    <a:pt x="3103" y="13591"/>
                    <a:pt x="4520" y="11814"/>
                  </a:cubicBezTo>
                  <a:cubicBezTo>
                    <a:pt x="5937" y="10036"/>
                    <a:pt x="7511" y="8806"/>
                    <a:pt x="9022" y="7644"/>
                  </a:cubicBezTo>
                  <a:cubicBezTo>
                    <a:pt x="10534" y="6482"/>
                    <a:pt x="11982" y="5388"/>
                    <a:pt x="13367" y="4500"/>
                  </a:cubicBezTo>
                  <a:cubicBezTo>
                    <a:pt x="14753" y="3611"/>
                    <a:pt x="16075" y="2928"/>
                    <a:pt x="17146" y="2381"/>
                  </a:cubicBezTo>
                  <a:cubicBezTo>
                    <a:pt x="18216" y="1834"/>
                    <a:pt x="19035" y="1424"/>
                    <a:pt x="19570" y="1014"/>
                  </a:cubicBezTo>
                  <a:cubicBezTo>
                    <a:pt x="20106" y="604"/>
                    <a:pt x="20357" y="193"/>
                    <a:pt x="20641" y="57"/>
                  </a:cubicBezTo>
                  <a:cubicBezTo>
                    <a:pt x="20924" y="-80"/>
                    <a:pt x="21239" y="57"/>
                    <a:pt x="21554" y="19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7772172" y="508000"/>
              <a:ext cx="721039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600" fill="norm" stroke="1" extrusionOk="0">
                  <a:moveTo>
                    <a:pt x="294" y="21600"/>
                  </a:moveTo>
                  <a:cubicBezTo>
                    <a:pt x="104" y="20960"/>
                    <a:pt x="-85" y="20320"/>
                    <a:pt x="41" y="19520"/>
                  </a:cubicBezTo>
                  <a:cubicBezTo>
                    <a:pt x="168" y="18720"/>
                    <a:pt x="610" y="17760"/>
                    <a:pt x="1557" y="16160"/>
                  </a:cubicBezTo>
                  <a:cubicBezTo>
                    <a:pt x="2504" y="14560"/>
                    <a:pt x="3957" y="12320"/>
                    <a:pt x="5599" y="10400"/>
                  </a:cubicBezTo>
                  <a:cubicBezTo>
                    <a:pt x="7241" y="8480"/>
                    <a:pt x="9073" y="6880"/>
                    <a:pt x="11220" y="5360"/>
                  </a:cubicBezTo>
                  <a:cubicBezTo>
                    <a:pt x="13368" y="3840"/>
                    <a:pt x="15831" y="2400"/>
                    <a:pt x="17599" y="1520"/>
                  </a:cubicBezTo>
                  <a:cubicBezTo>
                    <a:pt x="19368" y="640"/>
                    <a:pt x="20441" y="320"/>
                    <a:pt x="21515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8188359" y="415836"/>
              <a:ext cx="169661" cy="263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521" fill="norm" stroke="1" extrusionOk="0">
                  <a:moveTo>
                    <a:pt x="797" y="1822"/>
                  </a:moveTo>
                  <a:cubicBezTo>
                    <a:pt x="270" y="958"/>
                    <a:pt x="-257" y="94"/>
                    <a:pt x="138" y="7"/>
                  </a:cubicBezTo>
                  <a:cubicBezTo>
                    <a:pt x="533" y="-79"/>
                    <a:pt x="1850" y="612"/>
                    <a:pt x="5011" y="1908"/>
                  </a:cubicBezTo>
                  <a:cubicBezTo>
                    <a:pt x="8172" y="3204"/>
                    <a:pt x="13177" y="5105"/>
                    <a:pt x="16206" y="6315"/>
                  </a:cubicBezTo>
                  <a:cubicBezTo>
                    <a:pt x="19236" y="7524"/>
                    <a:pt x="20289" y="8043"/>
                    <a:pt x="20816" y="9252"/>
                  </a:cubicBezTo>
                  <a:cubicBezTo>
                    <a:pt x="21343" y="10462"/>
                    <a:pt x="21343" y="12363"/>
                    <a:pt x="19367" y="14523"/>
                  </a:cubicBezTo>
                  <a:cubicBezTo>
                    <a:pt x="17392" y="16683"/>
                    <a:pt x="13441" y="19102"/>
                    <a:pt x="9489" y="2152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8703401" y="77142"/>
              <a:ext cx="59954" cy="210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277" fill="norm" stroke="1" extrusionOk="0">
                  <a:moveTo>
                    <a:pt x="15415" y="4396"/>
                  </a:moveTo>
                  <a:cubicBezTo>
                    <a:pt x="11691" y="3755"/>
                    <a:pt x="7967" y="3113"/>
                    <a:pt x="5360" y="3434"/>
                  </a:cubicBezTo>
                  <a:cubicBezTo>
                    <a:pt x="2753" y="3755"/>
                    <a:pt x="1264" y="5038"/>
                    <a:pt x="519" y="7711"/>
                  </a:cubicBezTo>
                  <a:cubicBezTo>
                    <a:pt x="-226" y="10384"/>
                    <a:pt x="-226" y="14448"/>
                    <a:pt x="891" y="17014"/>
                  </a:cubicBezTo>
                  <a:cubicBezTo>
                    <a:pt x="2008" y="19580"/>
                    <a:pt x="4243" y="20650"/>
                    <a:pt x="7222" y="21077"/>
                  </a:cubicBezTo>
                  <a:cubicBezTo>
                    <a:pt x="10202" y="21505"/>
                    <a:pt x="13926" y="21291"/>
                    <a:pt x="16533" y="20008"/>
                  </a:cubicBezTo>
                  <a:cubicBezTo>
                    <a:pt x="19140" y="18725"/>
                    <a:pt x="20629" y="16372"/>
                    <a:pt x="21002" y="13164"/>
                  </a:cubicBezTo>
                  <a:cubicBezTo>
                    <a:pt x="21374" y="9956"/>
                    <a:pt x="20629" y="5893"/>
                    <a:pt x="19140" y="3434"/>
                  </a:cubicBezTo>
                  <a:cubicBezTo>
                    <a:pt x="17650" y="974"/>
                    <a:pt x="15415" y="119"/>
                    <a:pt x="13926" y="12"/>
                  </a:cubicBezTo>
                  <a:cubicBezTo>
                    <a:pt x="12436" y="-95"/>
                    <a:pt x="11691" y="547"/>
                    <a:pt x="10946" y="118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8842460" y="146050"/>
              <a:ext cx="127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8929108" y="19050"/>
              <a:ext cx="122903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600" fill="norm" stroke="1" extrusionOk="0">
                  <a:moveTo>
                    <a:pt x="9176" y="4447"/>
                  </a:moveTo>
                  <a:cubicBezTo>
                    <a:pt x="9176" y="3388"/>
                    <a:pt x="9176" y="2329"/>
                    <a:pt x="8443" y="1482"/>
                  </a:cubicBezTo>
                  <a:cubicBezTo>
                    <a:pt x="7711" y="635"/>
                    <a:pt x="6247" y="0"/>
                    <a:pt x="4782" y="0"/>
                  </a:cubicBezTo>
                  <a:cubicBezTo>
                    <a:pt x="3318" y="0"/>
                    <a:pt x="1854" y="635"/>
                    <a:pt x="938" y="1800"/>
                  </a:cubicBezTo>
                  <a:cubicBezTo>
                    <a:pt x="23" y="2965"/>
                    <a:pt x="-343" y="4659"/>
                    <a:pt x="389" y="5506"/>
                  </a:cubicBezTo>
                  <a:cubicBezTo>
                    <a:pt x="1121" y="6353"/>
                    <a:pt x="2952" y="6353"/>
                    <a:pt x="4965" y="6035"/>
                  </a:cubicBezTo>
                  <a:cubicBezTo>
                    <a:pt x="6979" y="5718"/>
                    <a:pt x="9176" y="5082"/>
                    <a:pt x="10823" y="5188"/>
                  </a:cubicBezTo>
                  <a:cubicBezTo>
                    <a:pt x="12471" y="5294"/>
                    <a:pt x="13569" y="6141"/>
                    <a:pt x="14301" y="8047"/>
                  </a:cubicBezTo>
                  <a:cubicBezTo>
                    <a:pt x="15033" y="9953"/>
                    <a:pt x="15399" y="12918"/>
                    <a:pt x="16498" y="15353"/>
                  </a:cubicBezTo>
                  <a:cubicBezTo>
                    <a:pt x="17596" y="17788"/>
                    <a:pt x="19426" y="19694"/>
                    <a:pt x="21257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9185360" y="19050"/>
              <a:ext cx="571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831"/>
                    <a:pt x="15200" y="1662"/>
                    <a:pt x="11600" y="5262"/>
                  </a:cubicBezTo>
                  <a:cubicBezTo>
                    <a:pt x="8000" y="8862"/>
                    <a:pt x="4000" y="152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9288661" y="0"/>
              <a:ext cx="23700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9353" y="0"/>
                  </a:moveTo>
                  <a:cubicBezTo>
                    <a:pt x="3953" y="2025"/>
                    <a:pt x="-1447" y="4050"/>
                    <a:pt x="353" y="7650"/>
                  </a:cubicBezTo>
                  <a:cubicBezTo>
                    <a:pt x="2153" y="11250"/>
                    <a:pt x="11153" y="16425"/>
                    <a:pt x="20153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9182095" y="27516"/>
              <a:ext cx="168366" cy="23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600" fill="norm" stroke="1" extrusionOk="0">
                  <a:moveTo>
                    <a:pt x="2036" y="21600"/>
                  </a:moveTo>
                  <a:cubicBezTo>
                    <a:pt x="956" y="15709"/>
                    <a:pt x="-124" y="9818"/>
                    <a:pt x="11" y="5891"/>
                  </a:cubicBezTo>
                  <a:cubicBezTo>
                    <a:pt x="146" y="1964"/>
                    <a:pt x="1496" y="0"/>
                    <a:pt x="5276" y="0"/>
                  </a:cubicBezTo>
                  <a:cubicBezTo>
                    <a:pt x="9056" y="0"/>
                    <a:pt x="15266" y="1964"/>
                    <a:pt x="21476" y="392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9357059" y="101600"/>
              <a:ext cx="177552" cy="157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1472" fill="norm" stroke="1" extrusionOk="0">
                  <a:moveTo>
                    <a:pt x="17301" y="0"/>
                  </a:moveTo>
                  <a:cubicBezTo>
                    <a:pt x="13784" y="1152"/>
                    <a:pt x="10268" y="2304"/>
                    <a:pt x="7380" y="4464"/>
                  </a:cubicBezTo>
                  <a:cubicBezTo>
                    <a:pt x="4491" y="6624"/>
                    <a:pt x="2231" y="9792"/>
                    <a:pt x="975" y="12384"/>
                  </a:cubicBezTo>
                  <a:cubicBezTo>
                    <a:pt x="-281" y="14976"/>
                    <a:pt x="-532" y="16992"/>
                    <a:pt x="1477" y="18576"/>
                  </a:cubicBezTo>
                  <a:cubicBezTo>
                    <a:pt x="3487" y="20160"/>
                    <a:pt x="7756" y="21312"/>
                    <a:pt x="11398" y="21456"/>
                  </a:cubicBezTo>
                  <a:cubicBezTo>
                    <a:pt x="15040" y="21600"/>
                    <a:pt x="18054" y="20736"/>
                    <a:pt x="21068" y="1987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7958680" y="1068170"/>
              <a:ext cx="420231" cy="159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166" fill="norm" stroke="1" extrusionOk="0">
                  <a:moveTo>
                    <a:pt x="1686" y="17491"/>
                  </a:moveTo>
                  <a:cubicBezTo>
                    <a:pt x="3422" y="14966"/>
                    <a:pt x="5159" y="12441"/>
                    <a:pt x="7764" y="9917"/>
                  </a:cubicBezTo>
                  <a:cubicBezTo>
                    <a:pt x="10369" y="7392"/>
                    <a:pt x="13842" y="4867"/>
                    <a:pt x="15851" y="3184"/>
                  </a:cubicBezTo>
                  <a:cubicBezTo>
                    <a:pt x="17859" y="1501"/>
                    <a:pt x="18401" y="660"/>
                    <a:pt x="18401" y="239"/>
                  </a:cubicBezTo>
                  <a:cubicBezTo>
                    <a:pt x="18401" y="-182"/>
                    <a:pt x="17859" y="-182"/>
                    <a:pt x="16339" y="1361"/>
                  </a:cubicBezTo>
                  <a:cubicBezTo>
                    <a:pt x="14819" y="2904"/>
                    <a:pt x="12323" y="5989"/>
                    <a:pt x="9609" y="9075"/>
                  </a:cubicBezTo>
                  <a:cubicBezTo>
                    <a:pt x="6896" y="12161"/>
                    <a:pt x="3965" y="15247"/>
                    <a:pt x="2228" y="17350"/>
                  </a:cubicBezTo>
                  <a:cubicBezTo>
                    <a:pt x="492" y="19454"/>
                    <a:pt x="-51" y="20576"/>
                    <a:pt x="3" y="20997"/>
                  </a:cubicBezTo>
                  <a:cubicBezTo>
                    <a:pt x="58" y="21418"/>
                    <a:pt x="709" y="21137"/>
                    <a:pt x="2608" y="19174"/>
                  </a:cubicBezTo>
                  <a:cubicBezTo>
                    <a:pt x="4508" y="17210"/>
                    <a:pt x="7656" y="13563"/>
                    <a:pt x="9501" y="11460"/>
                  </a:cubicBezTo>
                  <a:cubicBezTo>
                    <a:pt x="11346" y="9356"/>
                    <a:pt x="11889" y="8795"/>
                    <a:pt x="12648" y="7953"/>
                  </a:cubicBezTo>
                  <a:cubicBezTo>
                    <a:pt x="13408" y="7112"/>
                    <a:pt x="14385" y="5989"/>
                    <a:pt x="14602" y="5428"/>
                  </a:cubicBezTo>
                  <a:cubicBezTo>
                    <a:pt x="14819" y="4867"/>
                    <a:pt x="14277" y="4867"/>
                    <a:pt x="12486" y="6270"/>
                  </a:cubicBezTo>
                  <a:cubicBezTo>
                    <a:pt x="10695" y="7673"/>
                    <a:pt x="7656" y="10478"/>
                    <a:pt x="5865" y="12021"/>
                  </a:cubicBezTo>
                  <a:cubicBezTo>
                    <a:pt x="4074" y="13563"/>
                    <a:pt x="3531" y="13844"/>
                    <a:pt x="2988" y="14405"/>
                  </a:cubicBezTo>
                  <a:cubicBezTo>
                    <a:pt x="2445" y="14966"/>
                    <a:pt x="1903" y="15808"/>
                    <a:pt x="2011" y="16088"/>
                  </a:cubicBezTo>
                  <a:cubicBezTo>
                    <a:pt x="2120" y="16369"/>
                    <a:pt x="2880" y="16088"/>
                    <a:pt x="5051" y="14124"/>
                  </a:cubicBezTo>
                  <a:cubicBezTo>
                    <a:pt x="7221" y="12161"/>
                    <a:pt x="10803" y="8514"/>
                    <a:pt x="13788" y="6130"/>
                  </a:cubicBezTo>
                  <a:cubicBezTo>
                    <a:pt x="16773" y="3745"/>
                    <a:pt x="19161" y="2623"/>
                    <a:pt x="21549" y="150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8971576" y="787400"/>
              <a:ext cx="54093" cy="97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102" fill="norm" stroke="1" extrusionOk="0">
                  <a:moveTo>
                    <a:pt x="1662" y="0"/>
                  </a:moveTo>
                  <a:cubicBezTo>
                    <a:pt x="831" y="4596"/>
                    <a:pt x="0" y="9191"/>
                    <a:pt x="0" y="12638"/>
                  </a:cubicBezTo>
                  <a:cubicBezTo>
                    <a:pt x="0" y="16085"/>
                    <a:pt x="831" y="18383"/>
                    <a:pt x="3323" y="19762"/>
                  </a:cubicBezTo>
                  <a:cubicBezTo>
                    <a:pt x="5815" y="21140"/>
                    <a:pt x="9969" y="21600"/>
                    <a:pt x="13708" y="20451"/>
                  </a:cubicBezTo>
                  <a:cubicBezTo>
                    <a:pt x="17446" y="19302"/>
                    <a:pt x="20769" y="16545"/>
                    <a:pt x="21185" y="12868"/>
                  </a:cubicBezTo>
                  <a:cubicBezTo>
                    <a:pt x="21600" y="9191"/>
                    <a:pt x="19108" y="4596"/>
                    <a:pt x="16615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9115510" y="79375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9172660" y="695949"/>
              <a:ext cx="127001" cy="154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10800" y="3854"/>
                  </a:moveTo>
                  <a:cubicBezTo>
                    <a:pt x="9720" y="2687"/>
                    <a:pt x="8640" y="1519"/>
                    <a:pt x="7200" y="790"/>
                  </a:cubicBezTo>
                  <a:cubicBezTo>
                    <a:pt x="5760" y="60"/>
                    <a:pt x="3960" y="-232"/>
                    <a:pt x="2520" y="206"/>
                  </a:cubicBezTo>
                  <a:cubicBezTo>
                    <a:pt x="1080" y="644"/>
                    <a:pt x="0" y="1811"/>
                    <a:pt x="0" y="2979"/>
                  </a:cubicBezTo>
                  <a:cubicBezTo>
                    <a:pt x="0" y="4146"/>
                    <a:pt x="1080" y="5314"/>
                    <a:pt x="2520" y="5460"/>
                  </a:cubicBezTo>
                  <a:cubicBezTo>
                    <a:pt x="3960" y="5606"/>
                    <a:pt x="5760" y="4730"/>
                    <a:pt x="7380" y="3854"/>
                  </a:cubicBezTo>
                  <a:cubicBezTo>
                    <a:pt x="9000" y="2979"/>
                    <a:pt x="10440" y="2103"/>
                    <a:pt x="11340" y="2541"/>
                  </a:cubicBezTo>
                  <a:cubicBezTo>
                    <a:pt x="12240" y="2979"/>
                    <a:pt x="12600" y="4730"/>
                    <a:pt x="14220" y="8087"/>
                  </a:cubicBezTo>
                  <a:cubicBezTo>
                    <a:pt x="15840" y="11444"/>
                    <a:pt x="18720" y="16406"/>
                    <a:pt x="21600" y="2136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9433010" y="615950"/>
              <a:ext cx="3175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6133"/>
                    <a:pt x="2880" y="12267"/>
                    <a:pt x="6480" y="15867"/>
                  </a:cubicBezTo>
                  <a:cubicBezTo>
                    <a:pt x="10080" y="19467"/>
                    <a:pt x="15840" y="205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9496510" y="565149"/>
              <a:ext cx="31751" cy="210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0" y="0"/>
                  </a:moveTo>
                  <a:cubicBezTo>
                    <a:pt x="0" y="5400"/>
                    <a:pt x="0" y="10800"/>
                    <a:pt x="1440" y="14040"/>
                  </a:cubicBezTo>
                  <a:cubicBezTo>
                    <a:pt x="2880" y="17280"/>
                    <a:pt x="5760" y="18360"/>
                    <a:pt x="9360" y="19332"/>
                  </a:cubicBezTo>
                  <a:cubicBezTo>
                    <a:pt x="12960" y="20304"/>
                    <a:pt x="17280" y="21168"/>
                    <a:pt x="19440" y="21384"/>
                  </a:cubicBezTo>
                  <a:cubicBezTo>
                    <a:pt x="21600" y="21600"/>
                    <a:pt x="21600" y="21168"/>
                    <a:pt x="21600" y="2073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9369330" y="590550"/>
              <a:ext cx="241481" cy="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0847" fill="norm" stroke="1" extrusionOk="0">
                  <a:moveTo>
                    <a:pt x="2833" y="18514"/>
                  </a:moveTo>
                  <a:cubicBezTo>
                    <a:pt x="1331" y="20057"/>
                    <a:pt x="-172" y="21600"/>
                    <a:pt x="16" y="20443"/>
                  </a:cubicBezTo>
                  <a:cubicBezTo>
                    <a:pt x="204" y="19286"/>
                    <a:pt x="2082" y="15429"/>
                    <a:pt x="5932" y="11571"/>
                  </a:cubicBezTo>
                  <a:cubicBezTo>
                    <a:pt x="9783" y="7714"/>
                    <a:pt x="15605" y="3857"/>
                    <a:pt x="21428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9606831" y="654050"/>
              <a:ext cx="200830" cy="113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100" fill="norm" stroke="1" extrusionOk="0">
                  <a:moveTo>
                    <a:pt x="7848" y="0"/>
                  </a:moveTo>
                  <a:cubicBezTo>
                    <a:pt x="5598" y="1571"/>
                    <a:pt x="3348" y="3142"/>
                    <a:pt x="1886" y="6480"/>
                  </a:cubicBezTo>
                  <a:cubicBezTo>
                    <a:pt x="423" y="9818"/>
                    <a:pt x="-252" y="14924"/>
                    <a:pt x="86" y="17869"/>
                  </a:cubicBezTo>
                  <a:cubicBezTo>
                    <a:pt x="423" y="20815"/>
                    <a:pt x="1773" y="21600"/>
                    <a:pt x="5486" y="20815"/>
                  </a:cubicBezTo>
                  <a:cubicBezTo>
                    <a:pt x="9198" y="20029"/>
                    <a:pt x="15273" y="17673"/>
                    <a:pt x="21348" y="1531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54" name="Drawing"/>
          <p:cNvGrpSpPr/>
          <p:nvPr/>
        </p:nvGrpSpPr>
        <p:grpSpPr>
          <a:xfrm>
            <a:off x="1056216" y="781049"/>
            <a:ext cx="10805584" cy="6546851"/>
            <a:chOff x="0" y="0"/>
            <a:chExt cx="10805583" cy="6546849"/>
          </a:xfrm>
        </p:grpSpPr>
        <p:sp>
          <p:nvSpPr>
            <p:cNvPr id="1463" name="Line"/>
            <p:cNvSpPr/>
            <p:nvPr/>
          </p:nvSpPr>
          <p:spPr>
            <a:xfrm>
              <a:off x="779967" y="1481966"/>
              <a:ext cx="252967" cy="284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198" fill="norm" stroke="1" extrusionOk="0">
                  <a:moveTo>
                    <a:pt x="15979" y="4550"/>
                  </a:moveTo>
                  <a:cubicBezTo>
                    <a:pt x="15800" y="3762"/>
                    <a:pt x="15622" y="2973"/>
                    <a:pt x="15532" y="2106"/>
                  </a:cubicBezTo>
                  <a:cubicBezTo>
                    <a:pt x="15443" y="1239"/>
                    <a:pt x="15443" y="293"/>
                    <a:pt x="14194" y="56"/>
                  </a:cubicBezTo>
                  <a:cubicBezTo>
                    <a:pt x="12944" y="-180"/>
                    <a:pt x="10445" y="293"/>
                    <a:pt x="7946" y="2106"/>
                  </a:cubicBezTo>
                  <a:cubicBezTo>
                    <a:pt x="5446" y="3919"/>
                    <a:pt x="2947" y="7073"/>
                    <a:pt x="1519" y="9832"/>
                  </a:cubicBezTo>
                  <a:cubicBezTo>
                    <a:pt x="91" y="12591"/>
                    <a:pt x="-266" y="14956"/>
                    <a:pt x="180" y="16848"/>
                  </a:cubicBezTo>
                  <a:cubicBezTo>
                    <a:pt x="627" y="18740"/>
                    <a:pt x="1876" y="20159"/>
                    <a:pt x="4375" y="20789"/>
                  </a:cubicBezTo>
                  <a:cubicBezTo>
                    <a:pt x="6874" y="21420"/>
                    <a:pt x="10623" y="21262"/>
                    <a:pt x="13658" y="20711"/>
                  </a:cubicBezTo>
                  <a:cubicBezTo>
                    <a:pt x="16693" y="20159"/>
                    <a:pt x="19013" y="19213"/>
                    <a:pt x="21334" y="18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702800" y="1310343"/>
              <a:ext cx="477892" cy="629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258" fill="norm" stroke="1" extrusionOk="0">
                  <a:moveTo>
                    <a:pt x="15344" y="1855"/>
                  </a:moveTo>
                  <a:cubicBezTo>
                    <a:pt x="14397" y="1211"/>
                    <a:pt x="13449" y="568"/>
                    <a:pt x="12455" y="246"/>
                  </a:cubicBezTo>
                  <a:cubicBezTo>
                    <a:pt x="11460" y="-76"/>
                    <a:pt x="10418" y="-76"/>
                    <a:pt x="9186" y="210"/>
                  </a:cubicBezTo>
                  <a:cubicBezTo>
                    <a:pt x="7955" y="496"/>
                    <a:pt x="6534" y="1068"/>
                    <a:pt x="5160" y="1998"/>
                  </a:cubicBezTo>
                  <a:cubicBezTo>
                    <a:pt x="3786" y="2928"/>
                    <a:pt x="2460" y="4215"/>
                    <a:pt x="1560" y="6003"/>
                  </a:cubicBezTo>
                  <a:cubicBezTo>
                    <a:pt x="660" y="7792"/>
                    <a:pt x="186" y="10080"/>
                    <a:pt x="44" y="12119"/>
                  </a:cubicBezTo>
                  <a:cubicBezTo>
                    <a:pt x="-98" y="14157"/>
                    <a:pt x="91" y="15945"/>
                    <a:pt x="755" y="17376"/>
                  </a:cubicBezTo>
                  <a:cubicBezTo>
                    <a:pt x="1418" y="18806"/>
                    <a:pt x="2555" y="19879"/>
                    <a:pt x="4118" y="20558"/>
                  </a:cubicBezTo>
                  <a:cubicBezTo>
                    <a:pt x="5681" y="21238"/>
                    <a:pt x="7670" y="21524"/>
                    <a:pt x="9802" y="20952"/>
                  </a:cubicBezTo>
                  <a:cubicBezTo>
                    <a:pt x="11934" y="20380"/>
                    <a:pt x="14207" y="18949"/>
                    <a:pt x="16055" y="17161"/>
                  </a:cubicBezTo>
                  <a:cubicBezTo>
                    <a:pt x="17902" y="15373"/>
                    <a:pt x="19323" y="13227"/>
                    <a:pt x="20223" y="10903"/>
                  </a:cubicBezTo>
                  <a:cubicBezTo>
                    <a:pt x="21123" y="8578"/>
                    <a:pt x="21502" y="6075"/>
                    <a:pt x="21360" y="4501"/>
                  </a:cubicBezTo>
                  <a:cubicBezTo>
                    <a:pt x="21218" y="2928"/>
                    <a:pt x="20555" y="2284"/>
                    <a:pt x="19370" y="1819"/>
                  </a:cubicBezTo>
                  <a:cubicBezTo>
                    <a:pt x="18186" y="1354"/>
                    <a:pt x="16481" y="1068"/>
                    <a:pt x="15249" y="1247"/>
                  </a:cubicBezTo>
                  <a:cubicBezTo>
                    <a:pt x="14018" y="1426"/>
                    <a:pt x="13260" y="2070"/>
                    <a:pt x="12502" y="27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2650391" y="1512242"/>
              <a:ext cx="131470" cy="261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0" h="21315" fill="norm" stroke="1" extrusionOk="0">
                  <a:moveTo>
                    <a:pt x="20220" y="3552"/>
                  </a:moveTo>
                  <a:cubicBezTo>
                    <a:pt x="20552" y="2688"/>
                    <a:pt x="20885" y="1824"/>
                    <a:pt x="20386" y="1133"/>
                  </a:cubicBezTo>
                  <a:cubicBezTo>
                    <a:pt x="19888" y="441"/>
                    <a:pt x="18559" y="-77"/>
                    <a:pt x="15734" y="9"/>
                  </a:cubicBezTo>
                  <a:cubicBezTo>
                    <a:pt x="12909" y="96"/>
                    <a:pt x="8589" y="787"/>
                    <a:pt x="5599" y="1478"/>
                  </a:cubicBezTo>
                  <a:cubicBezTo>
                    <a:pt x="2608" y="2169"/>
                    <a:pt x="946" y="2861"/>
                    <a:pt x="282" y="3638"/>
                  </a:cubicBezTo>
                  <a:cubicBezTo>
                    <a:pt x="-383" y="4416"/>
                    <a:pt x="-51" y="5280"/>
                    <a:pt x="3272" y="6662"/>
                  </a:cubicBezTo>
                  <a:cubicBezTo>
                    <a:pt x="6595" y="8045"/>
                    <a:pt x="12909" y="9945"/>
                    <a:pt x="16565" y="12019"/>
                  </a:cubicBezTo>
                  <a:cubicBezTo>
                    <a:pt x="20220" y="14093"/>
                    <a:pt x="21217" y="16339"/>
                    <a:pt x="19555" y="17981"/>
                  </a:cubicBezTo>
                  <a:cubicBezTo>
                    <a:pt x="17894" y="19622"/>
                    <a:pt x="13574" y="20659"/>
                    <a:pt x="10251" y="21091"/>
                  </a:cubicBezTo>
                  <a:cubicBezTo>
                    <a:pt x="6928" y="21523"/>
                    <a:pt x="4602" y="21350"/>
                    <a:pt x="3439" y="20400"/>
                  </a:cubicBezTo>
                  <a:cubicBezTo>
                    <a:pt x="2275" y="19449"/>
                    <a:pt x="2275" y="17721"/>
                    <a:pt x="2275" y="159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2489020" y="1323143"/>
              <a:ext cx="506692" cy="54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276" fill="norm" stroke="1" extrusionOk="0">
                  <a:moveTo>
                    <a:pt x="14319" y="4098"/>
                  </a:moveTo>
                  <a:cubicBezTo>
                    <a:pt x="14319" y="3276"/>
                    <a:pt x="14319" y="2455"/>
                    <a:pt x="14141" y="1839"/>
                  </a:cubicBezTo>
                  <a:cubicBezTo>
                    <a:pt x="13963" y="1223"/>
                    <a:pt x="13608" y="812"/>
                    <a:pt x="13252" y="484"/>
                  </a:cubicBezTo>
                  <a:cubicBezTo>
                    <a:pt x="12897" y="155"/>
                    <a:pt x="12541" y="-91"/>
                    <a:pt x="11519" y="32"/>
                  </a:cubicBezTo>
                  <a:cubicBezTo>
                    <a:pt x="10497" y="155"/>
                    <a:pt x="8808" y="648"/>
                    <a:pt x="7119" y="1880"/>
                  </a:cubicBezTo>
                  <a:cubicBezTo>
                    <a:pt x="5430" y="3112"/>
                    <a:pt x="3741" y="5083"/>
                    <a:pt x="2497" y="7136"/>
                  </a:cubicBezTo>
                  <a:cubicBezTo>
                    <a:pt x="1252" y="9190"/>
                    <a:pt x="452" y="11325"/>
                    <a:pt x="141" y="13214"/>
                  </a:cubicBezTo>
                  <a:cubicBezTo>
                    <a:pt x="-170" y="15103"/>
                    <a:pt x="8" y="16746"/>
                    <a:pt x="941" y="18142"/>
                  </a:cubicBezTo>
                  <a:cubicBezTo>
                    <a:pt x="1874" y="19538"/>
                    <a:pt x="3563" y="20688"/>
                    <a:pt x="5741" y="21098"/>
                  </a:cubicBezTo>
                  <a:cubicBezTo>
                    <a:pt x="7919" y="21509"/>
                    <a:pt x="10586" y="21180"/>
                    <a:pt x="12763" y="20400"/>
                  </a:cubicBezTo>
                  <a:cubicBezTo>
                    <a:pt x="14941" y="19620"/>
                    <a:pt x="16630" y="18388"/>
                    <a:pt x="17963" y="16417"/>
                  </a:cubicBezTo>
                  <a:cubicBezTo>
                    <a:pt x="19297" y="14446"/>
                    <a:pt x="20274" y="11736"/>
                    <a:pt x="20808" y="9436"/>
                  </a:cubicBezTo>
                  <a:cubicBezTo>
                    <a:pt x="21341" y="7136"/>
                    <a:pt x="21430" y="5247"/>
                    <a:pt x="21030" y="3933"/>
                  </a:cubicBezTo>
                  <a:cubicBezTo>
                    <a:pt x="20630" y="2619"/>
                    <a:pt x="19741" y="1880"/>
                    <a:pt x="18452" y="1469"/>
                  </a:cubicBezTo>
                  <a:cubicBezTo>
                    <a:pt x="17163" y="1059"/>
                    <a:pt x="15474" y="977"/>
                    <a:pt x="14363" y="1018"/>
                  </a:cubicBezTo>
                  <a:cubicBezTo>
                    <a:pt x="13252" y="1059"/>
                    <a:pt x="12719" y="1223"/>
                    <a:pt x="12186" y="1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4217753" y="1392399"/>
              <a:ext cx="199731" cy="39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169" fill="norm" stroke="1" extrusionOk="0">
                  <a:moveTo>
                    <a:pt x="4402" y="9356"/>
                  </a:moveTo>
                  <a:cubicBezTo>
                    <a:pt x="3948" y="11944"/>
                    <a:pt x="3493" y="14531"/>
                    <a:pt x="3152" y="16219"/>
                  </a:cubicBezTo>
                  <a:cubicBezTo>
                    <a:pt x="2811" y="17906"/>
                    <a:pt x="2583" y="18694"/>
                    <a:pt x="2356" y="19369"/>
                  </a:cubicBezTo>
                  <a:cubicBezTo>
                    <a:pt x="2129" y="20044"/>
                    <a:pt x="1901" y="20606"/>
                    <a:pt x="1447" y="20550"/>
                  </a:cubicBezTo>
                  <a:cubicBezTo>
                    <a:pt x="992" y="20494"/>
                    <a:pt x="310" y="19819"/>
                    <a:pt x="82" y="17625"/>
                  </a:cubicBezTo>
                  <a:cubicBezTo>
                    <a:pt x="-145" y="15431"/>
                    <a:pt x="82" y="11719"/>
                    <a:pt x="992" y="8569"/>
                  </a:cubicBezTo>
                  <a:cubicBezTo>
                    <a:pt x="1901" y="5419"/>
                    <a:pt x="3493" y="2832"/>
                    <a:pt x="5653" y="1369"/>
                  </a:cubicBezTo>
                  <a:cubicBezTo>
                    <a:pt x="7813" y="-93"/>
                    <a:pt x="10541" y="-431"/>
                    <a:pt x="13042" y="582"/>
                  </a:cubicBezTo>
                  <a:cubicBezTo>
                    <a:pt x="15543" y="1594"/>
                    <a:pt x="17817" y="3957"/>
                    <a:pt x="17476" y="6038"/>
                  </a:cubicBezTo>
                  <a:cubicBezTo>
                    <a:pt x="17135" y="8119"/>
                    <a:pt x="14179" y="9919"/>
                    <a:pt x="11906" y="10819"/>
                  </a:cubicBezTo>
                  <a:cubicBezTo>
                    <a:pt x="9632" y="11719"/>
                    <a:pt x="8040" y="11719"/>
                    <a:pt x="6903" y="11494"/>
                  </a:cubicBezTo>
                  <a:cubicBezTo>
                    <a:pt x="5767" y="11269"/>
                    <a:pt x="5084" y="10819"/>
                    <a:pt x="5426" y="10650"/>
                  </a:cubicBezTo>
                  <a:cubicBezTo>
                    <a:pt x="5767" y="10482"/>
                    <a:pt x="7131" y="10594"/>
                    <a:pt x="9404" y="11438"/>
                  </a:cubicBezTo>
                  <a:cubicBezTo>
                    <a:pt x="11678" y="12282"/>
                    <a:pt x="14861" y="13856"/>
                    <a:pt x="17021" y="15600"/>
                  </a:cubicBezTo>
                  <a:cubicBezTo>
                    <a:pt x="19181" y="17344"/>
                    <a:pt x="20318" y="19256"/>
                    <a:pt x="21455" y="211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4078250" y="1231408"/>
              <a:ext cx="602395" cy="703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251" fill="norm" stroke="1" extrusionOk="0">
                  <a:moveTo>
                    <a:pt x="14270" y="3082"/>
                  </a:moveTo>
                  <a:cubicBezTo>
                    <a:pt x="13520" y="2188"/>
                    <a:pt x="12770" y="1293"/>
                    <a:pt x="11983" y="718"/>
                  </a:cubicBezTo>
                  <a:cubicBezTo>
                    <a:pt x="11195" y="143"/>
                    <a:pt x="10370" y="-113"/>
                    <a:pt x="9020" y="47"/>
                  </a:cubicBezTo>
                  <a:cubicBezTo>
                    <a:pt x="7670" y="207"/>
                    <a:pt x="5795" y="782"/>
                    <a:pt x="4183" y="1932"/>
                  </a:cubicBezTo>
                  <a:cubicBezTo>
                    <a:pt x="2570" y="3082"/>
                    <a:pt x="1220" y="4808"/>
                    <a:pt x="545" y="6661"/>
                  </a:cubicBezTo>
                  <a:cubicBezTo>
                    <a:pt x="-130" y="8514"/>
                    <a:pt x="-130" y="10495"/>
                    <a:pt x="283" y="12476"/>
                  </a:cubicBezTo>
                  <a:cubicBezTo>
                    <a:pt x="695" y="14457"/>
                    <a:pt x="1520" y="16438"/>
                    <a:pt x="2908" y="18004"/>
                  </a:cubicBezTo>
                  <a:cubicBezTo>
                    <a:pt x="4295" y="19570"/>
                    <a:pt x="6245" y="20720"/>
                    <a:pt x="8158" y="21104"/>
                  </a:cubicBezTo>
                  <a:cubicBezTo>
                    <a:pt x="10070" y="21487"/>
                    <a:pt x="11945" y="21104"/>
                    <a:pt x="13708" y="20177"/>
                  </a:cubicBezTo>
                  <a:cubicBezTo>
                    <a:pt x="15470" y="19250"/>
                    <a:pt x="17120" y="17780"/>
                    <a:pt x="18395" y="16119"/>
                  </a:cubicBezTo>
                  <a:cubicBezTo>
                    <a:pt x="19670" y="14457"/>
                    <a:pt x="20570" y="12604"/>
                    <a:pt x="21020" y="10591"/>
                  </a:cubicBezTo>
                  <a:cubicBezTo>
                    <a:pt x="21470" y="8578"/>
                    <a:pt x="21470" y="6405"/>
                    <a:pt x="20907" y="4744"/>
                  </a:cubicBezTo>
                  <a:cubicBezTo>
                    <a:pt x="20345" y="3082"/>
                    <a:pt x="19220" y="1932"/>
                    <a:pt x="17345" y="1389"/>
                  </a:cubicBezTo>
                  <a:cubicBezTo>
                    <a:pt x="15470" y="846"/>
                    <a:pt x="12845" y="909"/>
                    <a:pt x="10220" y="9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1172633" y="1262433"/>
              <a:ext cx="1308101" cy="229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6" fill="norm" stroke="1" extrusionOk="0">
                  <a:moveTo>
                    <a:pt x="0" y="19138"/>
                  </a:moveTo>
                  <a:cubicBezTo>
                    <a:pt x="0" y="18147"/>
                    <a:pt x="0" y="17156"/>
                    <a:pt x="122" y="15868"/>
                  </a:cubicBezTo>
                  <a:cubicBezTo>
                    <a:pt x="245" y="14580"/>
                    <a:pt x="489" y="12995"/>
                    <a:pt x="1031" y="11211"/>
                  </a:cubicBezTo>
                  <a:cubicBezTo>
                    <a:pt x="1573" y="9428"/>
                    <a:pt x="2412" y="7446"/>
                    <a:pt x="3373" y="5663"/>
                  </a:cubicBezTo>
                  <a:cubicBezTo>
                    <a:pt x="4334" y="3879"/>
                    <a:pt x="5417" y="2294"/>
                    <a:pt x="6518" y="1303"/>
                  </a:cubicBezTo>
                  <a:cubicBezTo>
                    <a:pt x="7619" y="312"/>
                    <a:pt x="8738" y="-84"/>
                    <a:pt x="9909" y="15"/>
                  </a:cubicBezTo>
                  <a:cubicBezTo>
                    <a:pt x="11080" y="114"/>
                    <a:pt x="12303" y="709"/>
                    <a:pt x="13317" y="1501"/>
                  </a:cubicBezTo>
                  <a:cubicBezTo>
                    <a:pt x="14330" y="2294"/>
                    <a:pt x="15134" y="3285"/>
                    <a:pt x="15955" y="4771"/>
                  </a:cubicBezTo>
                  <a:cubicBezTo>
                    <a:pt x="16777" y="6257"/>
                    <a:pt x="17616" y="8239"/>
                    <a:pt x="18297" y="9923"/>
                  </a:cubicBezTo>
                  <a:cubicBezTo>
                    <a:pt x="18979" y="11608"/>
                    <a:pt x="19503" y="12995"/>
                    <a:pt x="19922" y="14580"/>
                  </a:cubicBezTo>
                  <a:cubicBezTo>
                    <a:pt x="20342" y="16166"/>
                    <a:pt x="20656" y="17949"/>
                    <a:pt x="20918" y="19138"/>
                  </a:cubicBezTo>
                  <a:cubicBezTo>
                    <a:pt x="21181" y="20327"/>
                    <a:pt x="21390" y="20922"/>
                    <a:pt x="21600" y="21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2334683" y="1336585"/>
              <a:ext cx="139769" cy="244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5" h="21515" fill="norm" stroke="1" extrusionOk="0">
                  <a:moveTo>
                    <a:pt x="17153" y="1405"/>
                  </a:moveTo>
                  <a:cubicBezTo>
                    <a:pt x="16200" y="660"/>
                    <a:pt x="15247" y="-85"/>
                    <a:pt x="14929" y="8"/>
                  </a:cubicBezTo>
                  <a:cubicBezTo>
                    <a:pt x="14612" y="101"/>
                    <a:pt x="14929" y="1032"/>
                    <a:pt x="16041" y="2708"/>
                  </a:cubicBezTo>
                  <a:cubicBezTo>
                    <a:pt x="17153" y="4384"/>
                    <a:pt x="19059" y="6805"/>
                    <a:pt x="20171" y="9039"/>
                  </a:cubicBezTo>
                  <a:cubicBezTo>
                    <a:pt x="21282" y="11274"/>
                    <a:pt x="21600" y="13322"/>
                    <a:pt x="18741" y="14998"/>
                  </a:cubicBezTo>
                  <a:cubicBezTo>
                    <a:pt x="15882" y="16674"/>
                    <a:pt x="9847" y="17977"/>
                    <a:pt x="6194" y="19001"/>
                  </a:cubicBezTo>
                  <a:cubicBezTo>
                    <a:pt x="2541" y="20025"/>
                    <a:pt x="1271" y="20770"/>
                    <a:pt x="0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1678516" y="1017322"/>
              <a:ext cx="106235" cy="162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201" fill="norm" stroke="1" extrusionOk="0">
                  <a:moveTo>
                    <a:pt x="13129" y="3981"/>
                  </a:moveTo>
                  <a:cubicBezTo>
                    <a:pt x="12706" y="2596"/>
                    <a:pt x="12282" y="1212"/>
                    <a:pt x="11012" y="519"/>
                  </a:cubicBezTo>
                  <a:cubicBezTo>
                    <a:pt x="9741" y="-173"/>
                    <a:pt x="7624" y="-173"/>
                    <a:pt x="5929" y="519"/>
                  </a:cubicBezTo>
                  <a:cubicBezTo>
                    <a:pt x="4235" y="1212"/>
                    <a:pt x="2965" y="2596"/>
                    <a:pt x="1906" y="5642"/>
                  </a:cubicBezTo>
                  <a:cubicBezTo>
                    <a:pt x="847" y="8689"/>
                    <a:pt x="0" y="13396"/>
                    <a:pt x="0" y="16442"/>
                  </a:cubicBezTo>
                  <a:cubicBezTo>
                    <a:pt x="0" y="19489"/>
                    <a:pt x="847" y="20873"/>
                    <a:pt x="3812" y="21150"/>
                  </a:cubicBezTo>
                  <a:cubicBezTo>
                    <a:pt x="6776" y="21427"/>
                    <a:pt x="11859" y="20596"/>
                    <a:pt x="15247" y="18242"/>
                  </a:cubicBezTo>
                  <a:cubicBezTo>
                    <a:pt x="18635" y="15889"/>
                    <a:pt x="20329" y="12012"/>
                    <a:pt x="20965" y="9242"/>
                  </a:cubicBezTo>
                  <a:cubicBezTo>
                    <a:pt x="21600" y="6473"/>
                    <a:pt x="21176" y="4812"/>
                    <a:pt x="19906" y="3704"/>
                  </a:cubicBezTo>
                  <a:cubicBezTo>
                    <a:pt x="18635" y="2596"/>
                    <a:pt x="16518" y="2042"/>
                    <a:pt x="14400" y="1904"/>
                  </a:cubicBezTo>
                  <a:cubicBezTo>
                    <a:pt x="12282" y="1765"/>
                    <a:pt x="10165" y="2042"/>
                    <a:pt x="9106" y="3012"/>
                  </a:cubicBezTo>
                  <a:cubicBezTo>
                    <a:pt x="8047" y="3981"/>
                    <a:pt x="8047" y="5642"/>
                    <a:pt x="8047" y="7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1864783" y="1060449"/>
              <a:ext cx="31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1985433" y="914870"/>
              <a:ext cx="158751" cy="170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1" fill="norm" stroke="1" extrusionOk="0">
                  <a:moveTo>
                    <a:pt x="0" y="6341"/>
                  </a:moveTo>
                  <a:cubicBezTo>
                    <a:pt x="0" y="4474"/>
                    <a:pt x="0" y="2608"/>
                    <a:pt x="864" y="1541"/>
                  </a:cubicBezTo>
                  <a:cubicBezTo>
                    <a:pt x="1728" y="474"/>
                    <a:pt x="3456" y="208"/>
                    <a:pt x="5040" y="74"/>
                  </a:cubicBezTo>
                  <a:cubicBezTo>
                    <a:pt x="6624" y="-59"/>
                    <a:pt x="8064" y="-59"/>
                    <a:pt x="9216" y="474"/>
                  </a:cubicBezTo>
                  <a:cubicBezTo>
                    <a:pt x="10368" y="1008"/>
                    <a:pt x="11232" y="2074"/>
                    <a:pt x="10800" y="4608"/>
                  </a:cubicBezTo>
                  <a:cubicBezTo>
                    <a:pt x="10368" y="7141"/>
                    <a:pt x="8640" y="11141"/>
                    <a:pt x="7056" y="14074"/>
                  </a:cubicBezTo>
                  <a:cubicBezTo>
                    <a:pt x="5472" y="17008"/>
                    <a:pt x="4032" y="18874"/>
                    <a:pt x="4608" y="19941"/>
                  </a:cubicBezTo>
                  <a:cubicBezTo>
                    <a:pt x="5184" y="21008"/>
                    <a:pt x="7776" y="21274"/>
                    <a:pt x="10944" y="21408"/>
                  </a:cubicBezTo>
                  <a:cubicBezTo>
                    <a:pt x="14112" y="21541"/>
                    <a:pt x="17856" y="21541"/>
                    <a:pt x="21600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1160438" y="1822450"/>
              <a:ext cx="1364746" cy="356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546" fill="norm" stroke="1" extrusionOk="0">
                  <a:moveTo>
                    <a:pt x="21592" y="0"/>
                  </a:moveTo>
                  <a:cubicBezTo>
                    <a:pt x="21458" y="2045"/>
                    <a:pt x="21324" y="4090"/>
                    <a:pt x="21023" y="6582"/>
                  </a:cubicBezTo>
                  <a:cubicBezTo>
                    <a:pt x="20721" y="9075"/>
                    <a:pt x="20252" y="12014"/>
                    <a:pt x="19717" y="14123"/>
                  </a:cubicBezTo>
                  <a:cubicBezTo>
                    <a:pt x="19181" y="16232"/>
                    <a:pt x="18578" y="17510"/>
                    <a:pt x="17791" y="18469"/>
                  </a:cubicBezTo>
                  <a:cubicBezTo>
                    <a:pt x="17004" y="19427"/>
                    <a:pt x="16033" y="20066"/>
                    <a:pt x="14961" y="20578"/>
                  </a:cubicBezTo>
                  <a:cubicBezTo>
                    <a:pt x="13890" y="21089"/>
                    <a:pt x="12718" y="21472"/>
                    <a:pt x="11462" y="21536"/>
                  </a:cubicBezTo>
                  <a:cubicBezTo>
                    <a:pt x="10206" y="21600"/>
                    <a:pt x="8866" y="21344"/>
                    <a:pt x="7678" y="20705"/>
                  </a:cubicBezTo>
                  <a:cubicBezTo>
                    <a:pt x="6489" y="20066"/>
                    <a:pt x="5451" y="19044"/>
                    <a:pt x="4496" y="17766"/>
                  </a:cubicBezTo>
                  <a:cubicBezTo>
                    <a:pt x="3542" y="16488"/>
                    <a:pt x="2671" y="14954"/>
                    <a:pt x="2018" y="13484"/>
                  </a:cubicBezTo>
                  <a:cubicBezTo>
                    <a:pt x="1365" y="12014"/>
                    <a:pt x="930" y="10608"/>
                    <a:pt x="645" y="9522"/>
                  </a:cubicBezTo>
                  <a:cubicBezTo>
                    <a:pt x="360" y="8436"/>
                    <a:pt x="226" y="7669"/>
                    <a:pt x="159" y="7669"/>
                  </a:cubicBezTo>
                  <a:cubicBezTo>
                    <a:pt x="92" y="7669"/>
                    <a:pt x="92" y="8436"/>
                    <a:pt x="109" y="9905"/>
                  </a:cubicBezTo>
                  <a:cubicBezTo>
                    <a:pt x="126" y="11375"/>
                    <a:pt x="159" y="13548"/>
                    <a:pt x="176" y="14954"/>
                  </a:cubicBezTo>
                  <a:cubicBezTo>
                    <a:pt x="193" y="16360"/>
                    <a:pt x="193" y="16999"/>
                    <a:pt x="176" y="16871"/>
                  </a:cubicBezTo>
                  <a:cubicBezTo>
                    <a:pt x="159" y="16743"/>
                    <a:pt x="126" y="15849"/>
                    <a:pt x="92" y="14507"/>
                  </a:cubicBezTo>
                  <a:cubicBezTo>
                    <a:pt x="59" y="13164"/>
                    <a:pt x="25" y="11375"/>
                    <a:pt x="9" y="10161"/>
                  </a:cubicBezTo>
                  <a:cubicBezTo>
                    <a:pt x="-8" y="8947"/>
                    <a:pt x="-8" y="8308"/>
                    <a:pt x="76" y="7796"/>
                  </a:cubicBezTo>
                  <a:cubicBezTo>
                    <a:pt x="159" y="7285"/>
                    <a:pt x="327" y="6902"/>
                    <a:pt x="896" y="6774"/>
                  </a:cubicBezTo>
                  <a:cubicBezTo>
                    <a:pt x="1465" y="6646"/>
                    <a:pt x="2437" y="6774"/>
                    <a:pt x="3408" y="69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1848819" y="2328721"/>
              <a:ext cx="100406" cy="192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0903" fill="norm" stroke="1" extrusionOk="0">
                  <a:moveTo>
                    <a:pt x="20516" y="188"/>
                  </a:moveTo>
                  <a:cubicBezTo>
                    <a:pt x="18312" y="-42"/>
                    <a:pt x="16108" y="-272"/>
                    <a:pt x="13243" y="877"/>
                  </a:cubicBezTo>
                  <a:cubicBezTo>
                    <a:pt x="10378" y="2026"/>
                    <a:pt x="6851" y="4554"/>
                    <a:pt x="4206" y="7196"/>
                  </a:cubicBezTo>
                  <a:cubicBezTo>
                    <a:pt x="1561" y="9839"/>
                    <a:pt x="-202" y="12596"/>
                    <a:pt x="18" y="15009"/>
                  </a:cubicBezTo>
                  <a:cubicBezTo>
                    <a:pt x="239" y="17422"/>
                    <a:pt x="2443" y="19490"/>
                    <a:pt x="4867" y="20409"/>
                  </a:cubicBezTo>
                  <a:cubicBezTo>
                    <a:pt x="7292" y="21328"/>
                    <a:pt x="9937" y="21098"/>
                    <a:pt x="12802" y="18571"/>
                  </a:cubicBezTo>
                  <a:cubicBezTo>
                    <a:pt x="15667" y="16043"/>
                    <a:pt x="18753" y="11217"/>
                    <a:pt x="20076" y="8230"/>
                  </a:cubicBezTo>
                  <a:cubicBezTo>
                    <a:pt x="21398" y="5243"/>
                    <a:pt x="20957" y="4094"/>
                    <a:pt x="20076" y="3060"/>
                  </a:cubicBezTo>
                  <a:cubicBezTo>
                    <a:pt x="19194" y="2026"/>
                    <a:pt x="17871" y="1107"/>
                    <a:pt x="16549" y="1107"/>
                  </a:cubicBezTo>
                  <a:cubicBezTo>
                    <a:pt x="15227" y="1107"/>
                    <a:pt x="13904" y="2026"/>
                    <a:pt x="12582" y="2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2067983" y="240030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2167193" y="2263689"/>
              <a:ext cx="118943" cy="230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7" h="21425" fill="norm" stroke="1" extrusionOk="0">
                  <a:moveTo>
                    <a:pt x="14945" y="2070"/>
                  </a:moveTo>
                  <a:cubicBezTo>
                    <a:pt x="15317" y="1088"/>
                    <a:pt x="15690" y="106"/>
                    <a:pt x="15131" y="8"/>
                  </a:cubicBezTo>
                  <a:cubicBezTo>
                    <a:pt x="14573" y="-90"/>
                    <a:pt x="13083" y="695"/>
                    <a:pt x="10476" y="3641"/>
                  </a:cubicBezTo>
                  <a:cubicBezTo>
                    <a:pt x="7869" y="6586"/>
                    <a:pt x="4145" y="11692"/>
                    <a:pt x="2097" y="14735"/>
                  </a:cubicBezTo>
                  <a:cubicBezTo>
                    <a:pt x="48" y="17779"/>
                    <a:pt x="-324" y="18761"/>
                    <a:pt x="235" y="19546"/>
                  </a:cubicBezTo>
                  <a:cubicBezTo>
                    <a:pt x="793" y="20332"/>
                    <a:pt x="2283" y="20921"/>
                    <a:pt x="5076" y="21215"/>
                  </a:cubicBezTo>
                  <a:cubicBezTo>
                    <a:pt x="7869" y="21510"/>
                    <a:pt x="11966" y="21510"/>
                    <a:pt x="14759" y="21117"/>
                  </a:cubicBezTo>
                  <a:cubicBezTo>
                    <a:pt x="17552" y="20725"/>
                    <a:pt x="19042" y="19939"/>
                    <a:pt x="19973" y="19055"/>
                  </a:cubicBezTo>
                  <a:cubicBezTo>
                    <a:pt x="20904" y="18172"/>
                    <a:pt x="21276" y="17190"/>
                    <a:pt x="20531" y="16503"/>
                  </a:cubicBezTo>
                  <a:cubicBezTo>
                    <a:pt x="19786" y="15815"/>
                    <a:pt x="17924" y="15423"/>
                    <a:pt x="14945" y="15423"/>
                  </a:cubicBezTo>
                  <a:cubicBezTo>
                    <a:pt x="11966" y="15423"/>
                    <a:pt x="7869" y="15815"/>
                    <a:pt x="3773" y="16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2654275" y="687527"/>
              <a:ext cx="291785" cy="620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540" fill="norm" stroke="1" extrusionOk="0">
                  <a:moveTo>
                    <a:pt x="8642" y="21540"/>
                  </a:moveTo>
                  <a:cubicBezTo>
                    <a:pt x="6791" y="19630"/>
                    <a:pt x="4939" y="17720"/>
                    <a:pt x="3474" y="15699"/>
                  </a:cubicBezTo>
                  <a:cubicBezTo>
                    <a:pt x="2008" y="13679"/>
                    <a:pt x="928" y="11548"/>
                    <a:pt x="388" y="9528"/>
                  </a:cubicBezTo>
                  <a:cubicBezTo>
                    <a:pt x="-152" y="7507"/>
                    <a:pt x="-152" y="5597"/>
                    <a:pt x="542" y="4091"/>
                  </a:cubicBezTo>
                  <a:cubicBezTo>
                    <a:pt x="1237" y="2585"/>
                    <a:pt x="2625" y="1483"/>
                    <a:pt x="4631" y="822"/>
                  </a:cubicBezTo>
                  <a:cubicBezTo>
                    <a:pt x="6637" y="160"/>
                    <a:pt x="9259" y="-60"/>
                    <a:pt x="11728" y="13"/>
                  </a:cubicBezTo>
                  <a:cubicBezTo>
                    <a:pt x="14197" y="87"/>
                    <a:pt x="16511" y="454"/>
                    <a:pt x="18131" y="1299"/>
                  </a:cubicBezTo>
                  <a:cubicBezTo>
                    <a:pt x="19751" y="2144"/>
                    <a:pt x="20677" y="3467"/>
                    <a:pt x="21062" y="5120"/>
                  </a:cubicBezTo>
                  <a:cubicBezTo>
                    <a:pt x="21448" y="6773"/>
                    <a:pt x="21294" y="8756"/>
                    <a:pt x="20599" y="10703"/>
                  </a:cubicBezTo>
                  <a:cubicBezTo>
                    <a:pt x="19905" y="12650"/>
                    <a:pt x="18671" y="14560"/>
                    <a:pt x="17668" y="15956"/>
                  </a:cubicBezTo>
                  <a:cubicBezTo>
                    <a:pt x="16665" y="17352"/>
                    <a:pt x="15894" y="18234"/>
                    <a:pt x="15508" y="18895"/>
                  </a:cubicBezTo>
                  <a:cubicBezTo>
                    <a:pt x="15122" y="19556"/>
                    <a:pt x="15122" y="19997"/>
                    <a:pt x="15277" y="19997"/>
                  </a:cubicBezTo>
                  <a:cubicBezTo>
                    <a:pt x="15431" y="19997"/>
                    <a:pt x="15739" y="19556"/>
                    <a:pt x="16048" y="19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2839248" y="1133385"/>
              <a:ext cx="117736" cy="131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013" fill="norm" stroke="1" extrusionOk="0">
                  <a:moveTo>
                    <a:pt x="6411" y="2546"/>
                  </a:moveTo>
                  <a:cubicBezTo>
                    <a:pt x="5254" y="1196"/>
                    <a:pt x="4097" y="-154"/>
                    <a:pt x="3325" y="15"/>
                  </a:cubicBezTo>
                  <a:cubicBezTo>
                    <a:pt x="2554" y="183"/>
                    <a:pt x="2168" y="1871"/>
                    <a:pt x="1590" y="4740"/>
                  </a:cubicBezTo>
                  <a:cubicBezTo>
                    <a:pt x="1011" y="7608"/>
                    <a:pt x="240" y="11658"/>
                    <a:pt x="47" y="14527"/>
                  </a:cubicBezTo>
                  <a:cubicBezTo>
                    <a:pt x="-146" y="17396"/>
                    <a:pt x="240" y="19083"/>
                    <a:pt x="1397" y="20096"/>
                  </a:cubicBezTo>
                  <a:cubicBezTo>
                    <a:pt x="2554" y="21108"/>
                    <a:pt x="4483" y="21446"/>
                    <a:pt x="7375" y="20265"/>
                  </a:cubicBezTo>
                  <a:cubicBezTo>
                    <a:pt x="10268" y="19083"/>
                    <a:pt x="14125" y="16384"/>
                    <a:pt x="16633" y="14359"/>
                  </a:cubicBezTo>
                  <a:cubicBezTo>
                    <a:pt x="19140" y="12334"/>
                    <a:pt x="20297" y="10983"/>
                    <a:pt x="21454" y="96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3078427" y="774699"/>
              <a:ext cx="74227" cy="163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0" h="21102" fill="norm" stroke="1" extrusionOk="0">
                  <a:moveTo>
                    <a:pt x="8775" y="0"/>
                  </a:moveTo>
                  <a:cubicBezTo>
                    <a:pt x="5775" y="2461"/>
                    <a:pt x="2775" y="4922"/>
                    <a:pt x="1275" y="7519"/>
                  </a:cubicBezTo>
                  <a:cubicBezTo>
                    <a:pt x="-225" y="10116"/>
                    <a:pt x="-225" y="12851"/>
                    <a:pt x="375" y="15038"/>
                  </a:cubicBezTo>
                  <a:cubicBezTo>
                    <a:pt x="975" y="17225"/>
                    <a:pt x="2175" y="18866"/>
                    <a:pt x="4275" y="19959"/>
                  </a:cubicBezTo>
                  <a:cubicBezTo>
                    <a:pt x="6375" y="21053"/>
                    <a:pt x="9375" y="21600"/>
                    <a:pt x="12375" y="20506"/>
                  </a:cubicBezTo>
                  <a:cubicBezTo>
                    <a:pt x="15375" y="19413"/>
                    <a:pt x="18375" y="16678"/>
                    <a:pt x="19875" y="13808"/>
                  </a:cubicBezTo>
                  <a:cubicBezTo>
                    <a:pt x="21375" y="10937"/>
                    <a:pt x="21375" y="7929"/>
                    <a:pt x="20175" y="6015"/>
                  </a:cubicBezTo>
                  <a:cubicBezTo>
                    <a:pt x="18975" y="4101"/>
                    <a:pt x="16575" y="3281"/>
                    <a:pt x="15375" y="3554"/>
                  </a:cubicBezTo>
                  <a:cubicBezTo>
                    <a:pt x="14175" y="3828"/>
                    <a:pt x="14175" y="5195"/>
                    <a:pt x="14175" y="6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3210983" y="850900"/>
              <a:ext cx="1" cy="127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3274483" y="711200"/>
              <a:ext cx="111792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2" h="21600" fill="norm" stroke="1" extrusionOk="0">
                  <a:moveTo>
                    <a:pt x="0" y="4320"/>
                  </a:moveTo>
                  <a:cubicBezTo>
                    <a:pt x="393" y="3291"/>
                    <a:pt x="785" y="2263"/>
                    <a:pt x="2749" y="1440"/>
                  </a:cubicBezTo>
                  <a:cubicBezTo>
                    <a:pt x="4713" y="617"/>
                    <a:pt x="8247" y="0"/>
                    <a:pt x="10800" y="0"/>
                  </a:cubicBezTo>
                  <a:cubicBezTo>
                    <a:pt x="13353" y="0"/>
                    <a:pt x="14924" y="617"/>
                    <a:pt x="15513" y="1954"/>
                  </a:cubicBezTo>
                  <a:cubicBezTo>
                    <a:pt x="16102" y="3291"/>
                    <a:pt x="15709" y="5349"/>
                    <a:pt x="14727" y="6789"/>
                  </a:cubicBezTo>
                  <a:cubicBezTo>
                    <a:pt x="13745" y="8229"/>
                    <a:pt x="12175" y="9051"/>
                    <a:pt x="12175" y="9771"/>
                  </a:cubicBezTo>
                  <a:cubicBezTo>
                    <a:pt x="12175" y="10491"/>
                    <a:pt x="13745" y="11109"/>
                    <a:pt x="15316" y="11726"/>
                  </a:cubicBezTo>
                  <a:cubicBezTo>
                    <a:pt x="16887" y="12343"/>
                    <a:pt x="18458" y="12960"/>
                    <a:pt x="19636" y="13783"/>
                  </a:cubicBezTo>
                  <a:cubicBezTo>
                    <a:pt x="20815" y="14606"/>
                    <a:pt x="21600" y="15634"/>
                    <a:pt x="19047" y="16971"/>
                  </a:cubicBezTo>
                  <a:cubicBezTo>
                    <a:pt x="16495" y="18309"/>
                    <a:pt x="10604" y="19954"/>
                    <a:pt x="7265" y="20777"/>
                  </a:cubicBezTo>
                  <a:cubicBezTo>
                    <a:pt x="3927" y="21600"/>
                    <a:pt x="3142" y="21600"/>
                    <a:pt x="23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3007783" y="1372608"/>
              <a:ext cx="1123951" cy="176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0" y="21478"/>
                  </a:moveTo>
                  <a:cubicBezTo>
                    <a:pt x="0" y="19935"/>
                    <a:pt x="0" y="18392"/>
                    <a:pt x="386" y="16464"/>
                  </a:cubicBezTo>
                  <a:cubicBezTo>
                    <a:pt x="773" y="14535"/>
                    <a:pt x="1546" y="12221"/>
                    <a:pt x="2542" y="10035"/>
                  </a:cubicBezTo>
                  <a:cubicBezTo>
                    <a:pt x="3539" y="7849"/>
                    <a:pt x="4759" y="5792"/>
                    <a:pt x="6122" y="4121"/>
                  </a:cubicBezTo>
                  <a:cubicBezTo>
                    <a:pt x="7485" y="2449"/>
                    <a:pt x="8990" y="1164"/>
                    <a:pt x="10536" y="521"/>
                  </a:cubicBezTo>
                  <a:cubicBezTo>
                    <a:pt x="12081" y="-122"/>
                    <a:pt x="13668" y="-122"/>
                    <a:pt x="15092" y="264"/>
                  </a:cubicBezTo>
                  <a:cubicBezTo>
                    <a:pt x="16515" y="649"/>
                    <a:pt x="17776" y="1421"/>
                    <a:pt x="18712" y="2449"/>
                  </a:cubicBezTo>
                  <a:cubicBezTo>
                    <a:pt x="19647" y="3478"/>
                    <a:pt x="20258" y="4764"/>
                    <a:pt x="20644" y="5792"/>
                  </a:cubicBezTo>
                  <a:cubicBezTo>
                    <a:pt x="21031" y="6821"/>
                    <a:pt x="21193" y="7592"/>
                    <a:pt x="21315" y="7721"/>
                  </a:cubicBezTo>
                  <a:cubicBezTo>
                    <a:pt x="21437" y="7849"/>
                    <a:pt x="21519" y="7335"/>
                    <a:pt x="21600" y="6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4011083" y="1339850"/>
              <a:ext cx="10456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2" h="21600" fill="norm" stroke="1" extrusionOk="0">
                  <a:moveTo>
                    <a:pt x="8894" y="0"/>
                  </a:moveTo>
                  <a:cubicBezTo>
                    <a:pt x="13129" y="2400"/>
                    <a:pt x="17365" y="4800"/>
                    <a:pt x="19482" y="7320"/>
                  </a:cubicBezTo>
                  <a:cubicBezTo>
                    <a:pt x="21600" y="9840"/>
                    <a:pt x="21600" y="12480"/>
                    <a:pt x="18000" y="14880"/>
                  </a:cubicBezTo>
                  <a:cubicBezTo>
                    <a:pt x="14400" y="17280"/>
                    <a:pt x="7200" y="194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3545016" y="1128142"/>
              <a:ext cx="96757" cy="161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0905" fill="norm" stroke="1" extrusionOk="0">
                  <a:moveTo>
                    <a:pt x="15712" y="4380"/>
                  </a:moveTo>
                  <a:cubicBezTo>
                    <a:pt x="14333" y="3286"/>
                    <a:pt x="12955" y="2193"/>
                    <a:pt x="11116" y="2056"/>
                  </a:cubicBezTo>
                  <a:cubicBezTo>
                    <a:pt x="9278" y="1919"/>
                    <a:pt x="6980" y="2740"/>
                    <a:pt x="4912" y="5200"/>
                  </a:cubicBezTo>
                  <a:cubicBezTo>
                    <a:pt x="2844" y="7661"/>
                    <a:pt x="1006" y="11762"/>
                    <a:pt x="316" y="14633"/>
                  </a:cubicBezTo>
                  <a:cubicBezTo>
                    <a:pt x="-373" y="17504"/>
                    <a:pt x="87" y="19145"/>
                    <a:pt x="1465" y="20102"/>
                  </a:cubicBezTo>
                  <a:cubicBezTo>
                    <a:pt x="2844" y="21059"/>
                    <a:pt x="5142" y="21332"/>
                    <a:pt x="8589" y="19965"/>
                  </a:cubicBezTo>
                  <a:cubicBezTo>
                    <a:pt x="12036" y="18598"/>
                    <a:pt x="16631" y="15590"/>
                    <a:pt x="18929" y="12583"/>
                  </a:cubicBezTo>
                  <a:cubicBezTo>
                    <a:pt x="21227" y="9575"/>
                    <a:pt x="21227" y="6567"/>
                    <a:pt x="20767" y="4380"/>
                  </a:cubicBezTo>
                  <a:cubicBezTo>
                    <a:pt x="20308" y="2193"/>
                    <a:pt x="19389" y="826"/>
                    <a:pt x="17780" y="279"/>
                  </a:cubicBezTo>
                  <a:cubicBezTo>
                    <a:pt x="16172" y="-268"/>
                    <a:pt x="13874" y="5"/>
                    <a:pt x="12495" y="962"/>
                  </a:cubicBezTo>
                  <a:cubicBezTo>
                    <a:pt x="11116" y="1919"/>
                    <a:pt x="10657" y="3560"/>
                    <a:pt x="10657" y="4790"/>
                  </a:cubicBezTo>
                  <a:cubicBezTo>
                    <a:pt x="10657" y="6021"/>
                    <a:pt x="11116" y="6841"/>
                    <a:pt x="11576" y="7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3693583" y="1193799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3801533" y="1117600"/>
              <a:ext cx="1270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2958356" y="1782233"/>
              <a:ext cx="1154328" cy="260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464" fill="norm" stroke="1" extrusionOk="0">
                  <a:moveTo>
                    <a:pt x="21574" y="3832"/>
                  </a:moveTo>
                  <a:cubicBezTo>
                    <a:pt x="21258" y="6619"/>
                    <a:pt x="20941" y="9406"/>
                    <a:pt x="20407" y="11671"/>
                  </a:cubicBezTo>
                  <a:cubicBezTo>
                    <a:pt x="19873" y="13935"/>
                    <a:pt x="19121" y="15677"/>
                    <a:pt x="18112" y="17245"/>
                  </a:cubicBezTo>
                  <a:cubicBezTo>
                    <a:pt x="17104" y="18813"/>
                    <a:pt x="15838" y="20206"/>
                    <a:pt x="14611" y="20903"/>
                  </a:cubicBezTo>
                  <a:cubicBezTo>
                    <a:pt x="13385" y="21600"/>
                    <a:pt x="12198" y="21600"/>
                    <a:pt x="10932" y="21165"/>
                  </a:cubicBezTo>
                  <a:cubicBezTo>
                    <a:pt x="9666" y="20729"/>
                    <a:pt x="8321" y="19858"/>
                    <a:pt x="6976" y="18639"/>
                  </a:cubicBezTo>
                  <a:cubicBezTo>
                    <a:pt x="5631" y="17419"/>
                    <a:pt x="4286" y="15852"/>
                    <a:pt x="3258" y="14458"/>
                  </a:cubicBezTo>
                  <a:cubicBezTo>
                    <a:pt x="2229" y="13065"/>
                    <a:pt x="1517" y="11845"/>
                    <a:pt x="1022" y="10626"/>
                  </a:cubicBezTo>
                  <a:cubicBezTo>
                    <a:pt x="528" y="9406"/>
                    <a:pt x="251" y="8187"/>
                    <a:pt x="112" y="8013"/>
                  </a:cubicBezTo>
                  <a:cubicBezTo>
                    <a:pt x="-26" y="7839"/>
                    <a:pt x="-26" y="8710"/>
                    <a:pt x="53" y="10190"/>
                  </a:cubicBezTo>
                  <a:cubicBezTo>
                    <a:pt x="132" y="11671"/>
                    <a:pt x="290" y="13761"/>
                    <a:pt x="389" y="15242"/>
                  </a:cubicBezTo>
                  <a:cubicBezTo>
                    <a:pt x="488" y="16723"/>
                    <a:pt x="528" y="17594"/>
                    <a:pt x="567" y="17506"/>
                  </a:cubicBezTo>
                  <a:cubicBezTo>
                    <a:pt x="607" y="17419"/>
                    <a:pt x="647" y="16374"/>
                    <a:pt x="607" y="14284"/>
                  </a:cubicBezTo>
                  <a:cubicBezTo>
                    <a:pt x="567" y="12194"/>
                    <a:pt x="449" y="9058"/>
                    <a:pt x="409" y="6619"/>
                  </a:cubicBezTo>
                  <a:cubicBezTo>
                    <a:pt x="370" y="4181"/>
                    <a:pt x="409" y="2439"/>
                    <a:pt x="745" y="1394"/>
                  </a:cubicBezTo>
                  <a:cubicBezTo>
                    <a:pt x="1082" y="348"/>
                    <a:pt x="1715" y="0"/>
                    <a:pt x="2150" y="0"/>
                  </a:cubicBezTo>
                  <a:cubicBezTo>
                    <a:pt x="2585" y="0"/>
                    <a:pt x="2822" y="348"/>
                    <a:pt x="3060" y="6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3561679" y="2143861"/>
              <a:ext cx="110560" cy="175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3" h="20534" fill="norm" stroke="1" extrusionOk="0">
                  <a:moveTo>
                    <a:pt x="17405" y="3265"/>
                  </a:moveTo>
                  <a:cubicBezTo>
                    <a:pt x="13477" y="3761"/>
                    <a:pt x="9550" y="4258"/>
                    <a:pt x="6605" y="5996"/>
                  </a:cubicBezTo>
                  <a:cubicBezTo>
                    <a:pt x="3659" y="7734"/>
                    <a:pt x="1696" y="10713"/>
                    <a:pt x="714" y="13072"/>
                  </a:cubicBezTo>
                  <a:cubicBezTo>
                    <a:pt x="-268" y="15430"/>
                    <a:pt x="-268" y="17168"/>
                    <a:pt x="910" y="18658"/>
                  </a:cubicBezTo>
                  <a:cubicBezTo>
                    <a:pt x="2088" y="20148"/>
                    <a:pt x="4445" y="21389"/>
                    <a:pt x="8176" y="19775"/>
                  </a:cubicBezTo>
                  <a:cubicBezTo>
                    <a:pt x="11907" y="18161"/>
                    <a:pt x="17012" y="13692"/>
                    <a:pt x="19172" y="10217"/>
                  </a:cubicBezTo>
                  <a:cubicBezTo>
                    <a:pt x="21332" y="6741"/>
                    <a:pt x="20547" y="4258"/>
                    <a:pt x="19172" y="2520"/>
                  </a:cubicBezTo>
                  <a:cubicBezTo>
                    <a:pt x="17797" y="782"/>
                    <a:pt x="15834" y="-211"/>
                    <a:pt x="14656" y="37"/>
                  </a:cubicBezTo>
                  <a:cubicBezTo>
                    <a:pt x="13477" y="286"/>
                    <a:pt x="13085" y="1775"/>
                    <a:pt x="12692" y="3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3738033" y="220980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3824854" y="2108199"/>
              <a:ext cx="109452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1600" fill="norm" stroke="1" extrusionOk="0">
                  <a:moveTo>
                    <a:pt x="10181" y="0"/>
                  </a:moveTo>
                  <a:cubicBezTo>
                    <a:pt x="6921" y="3014"/>
                    <a:pt x="3660" y="6028"/>
                    <a:pt x="1827" y="8037"/>
                  </a:cubicBezTo>
                  <a:cubicBezTo>
                    <a:pt x="-7" y="10047"/>
                    <a:pt x="-415" y="11051"/>
                    <a:pt x="400" y="11470"/>
                  </a:cubicBezTo>
                  <a:cubicBezTo>
                    <a:pt x="1215" y="11888"/>
                    <a:pt x="3253" y="11721"/>
                    <a:pt x="5291" y="11386"/>
                  </a:cubicBezTo>
                  <a:cubicBezTo>
                    <a:pt x="7328" y="11051"/>
                    <a:pt x="9366" y="10549"/>
                    <a:pt x="12015" y="10130"/>
                  </a:cubicBezTo>
                  <a:cubicBezTo>
                    <a:pt x="14664" y="9712"/>
                    <a:pt x="17925" y="9377"/>
                    <a:pt x="19555" y="9628"/>
                  </a:cubicBezTo>
                  <a:cubicBezTo>
                    <a:pt x="21185" y="9879"/>
                    <a:pt x="21185" y="10716"/>
                    <a:pt x="20981" y="12809"/>
                  </a:cubicBezTo>
                  <a:cubicBezTo>
                    <a:pt x="20777" y="14902"/>
                    <a:pt x="20370" y="18251"/>
                    <a:pt x="199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4423229" y="763375"/>
              <a:ext cx="294658" cy="500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450" fill="norm" stroke="1" extrusionOk="0">
                  <a:moveTo>
                    <a:pt x="5519" y="21450"/>
                  </a:moveTo>
                  <a:cubicBezTo>
                    <a:pt x="4911" y="20089"/>
                    <a:pt x="4302" y="18727"/>
                    <a:pt x="3314" y="16595"/>
                  </a:cubicBezTo>
                  <a:cubicBezTo>
                    <a:pt x="2325" y="14462"/>
                    <a:pt x="956" y="11558"/>
                    <a:pt x="347" y="9243"/>
                  </a:cubicBezTo>
                  <a:cubicBezTo>
                    <a:pt x="-261" y="6929"/>
                    <a:pt x="-109" y="5205"/>
                    <a:pt x="1108" y="3798"/>
                  </a:cubicBezTo>
                  <a:cubicBezTo>
                    <a:pt x="2325" y="2391"/>
                    <a:pt x="4607" y="1302"/>
                    <a:pt x="7193" y="667"/>
                  </a:cubicBezTo>
                  <a:cubicBezTo>
                    <a:pt x="9778" y="32"/>
                    <a:pt x="12669" y="-150"/>
                    <a:pt x="15026" y="122"/>
                  </a:cubicBezTo>
                  <a:cubicBezTo>
                    <a:pt x="17384" y="395"/>
                    <a:pt x="19209" y="1121"/>
                    <a:pt x="20198" y="2618"/>
                  </a:cubicBezTo>
                  <a:cubicBezTo>
                    <a:pt x="21187" y="4116"/>
                    <a:pt x="21339" y="6384"/>
                    <a:pt x="21035" y="8744"/>
                  </a:cubicBezTo>
                  <a:cubicBezTo>
                    <a:pt x="20731" y="11104"/>
                    <a:pt x="19970" y="13554"/>
                    <a:pt x="19362" y="15006"/>
                  </a:cubicBezTo>
                  <a:cubicBezTo>
                    <a:pt x="18753" y="16458"/>
                    <a:pt x="18297" y="16912"/>
                    <a:pt x="17688" y="17593"/>
                  </a:cubicBezTo>
                  <a:cubicBezTo>
                    <a:pt x="17080" y="18274"/>
                    <a:pt x="16319" y="19181"/>
                    <a:pt x="15863" y="19363"/>
                  </a:cubicBezTo>
                  <a:cubicBezTo>
                    <a:pt x="15407" y="19544"/>
                    <a:pt x="15254" y="19000"/>
                    <a:pt x="15102" y="18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4621153" y="1079500"/>
              <a:ext cx="177331" cy="164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264" fill="norm" stroke="1" extrusionOk="0">
                  <a:moveTo>
                    <a:pt x="3029" y="0"/>
                  </a:moveTo>
                  <a:cubicBezTo>
                    <a:pt x="2000" y="4922"/>
                    <a:pt x="972" y="9843"/>
                    <a:pt x="457" y="12987"/>
                  </a:cubicBezTo>
                  <a:cubicBezTo>
                    <a:pt x="-57" y="16132"/>
                    <a:pt x="-57" y="17499"/>
                    <a:pt x="72" y="18866"/>
                  </a:cubicBezTo>
                  <a:cubicBezTo>
                    <a:pt x="200" y="20233"/>
                    <a:pt x="457" y="21600"/>
                    <a:pt x="4057" y="21190"/>
                  </a:cubicBezTo>
                  <a:cubicBezTo>
                    <a:pt x="7657" y="20780"/>
                    <a:pt x="14600" y="18592"/>
                    <a:pt x="21543" y="16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4903522" y="956733"/>
              <a:ext cx="78554" cy="155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151" fill="norm" stroke="1" extrusionOk="0">
                  <a:moveTo>
                    <a:pt x="12719" y="2880"/>
                  </a:moveTo>
                  <a:cubicBezTo>
                    <a:pt x="9877" y="3456"/>
                    <a:pt x="7034" y="4032"/>
                    <a:pt x="4761" y="6336"/>
                  </a:cubicBezTo>
                  <a:cubicBezTo>
                    <a:pt x="2487" y="8640"/>
                    <a:pt x="782" y="12672"/>
                    <a:pt x="213" y="15408"/>
                  </a:cubicBezTo>
                  <a:cubicBezTo>
                    <a:pt x="-355" y="18144"/>
                    <a:pt x="213" y="19584"/>
                    <a:pt x="1919" y="20448"/>
                  </a:cubicBezTo>
                  <a:cubicBezTo>
                    <a:pt x="3624" y="21312"/>
                    <a:pt x="6466" y="21600"/>
                    <a:pt x="9877" y="20016"/>
                  </a:cubicBezTo>
                  <a:cubicBezTo>
                    <a:pt x="13287" y="18432"/>
                    <a:pt x="17266" y="14976"/>
                    <a:pt x="19256" y="11808"/>
                  </a:cubicBezTo>
                  <a:cubicBezTo>
                    <a:pt x="21245" y="8640"/>
                    <a:pt x="21245" y="5760"/>
                    <a:pt x="20961" y="3600"/>
                  </a:cubicBezTo>
                  <a:cubicBezTo>
                    <a:pt x="20677" y="1440"/>
                    <a:pt x="20108" y="0"/>
                    <a:pt x="19256" y="0"/>
                  </a:cubicBezTo>
                  <a:cubicBezTo>
                    <a:pt x="18403" y="0"/>
                    <a:pt x="17266" y="1440"/>
                    <a:pt x="16129" y="2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5052483" y="1028700"/>
              <a:ext cx="63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5154083" y="891343"/>
              <a:ext cx="184151" cy="237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6" fill="norm" stroke="1" extrusionOk="0">
                  <a:moveTo>
                    <a:pt x="0" y="3769"/>
                  </a:moveTo>
                  <a:cubicBezTo>
                    <a:pt x="248" y="2822"/>
                    <a:pt x="497" y="1874"/>
                    <a:pt x="1117" y="1116"/>
                  </a:cubicBezTo>
                  <a:cubicBezTo>
                    <a:pt x="1738" y="358"/>
                    <a:pt x="2731" y="-210"/>
                    <a:pt x="4469" y="74"/>
                  </a:cubicBezTo>
                  <a:cubicBezTo>
                    <a:pt x="6207" y="358"/>
                    <a:pt x="8690" y="1495"/>
                    <a:pt x="9186" y="4053"/>
                  </a:cubicBezTo>
                  <a:cubicBezTo>
                    <a:pt x="9683" y="6611"/>
                    <a:pt x="8193" y="10590"/>
                    <a:pt x="6952" y="13053"/>
                  </a:cubicBezTo>
                  <a:cubicBezTo>
                    <a:pt x="5710" y="15516"/>
                    <a:pt x="4717" y="16464"/>
                    <a:pt x="3724" y="17601"/>
                  </a:cubicBezTo>
                  <a:cubicBezTo>
                    <a:pt x="2731" y="18737"/>
                    <a:pt x="1738" y="20064"/>
                    <a:pt x="1862" y="20727"/>
                  </a:cubicBezTo>
                  <a:cubicBezTo>
                    <a:pt x="1986" y="21390"/>
                    <a:pt x="3228" y="21390"/>
                    <a:pt x="6703" y="21106"/>
                  </a:cubicBezTo>
                  <a:cubicBezTo>
                    <a:pt x="10179" y="20822"/>
                    <a:pt x="15890" y="20253"/>
                    <a:pt x="21600" y="196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880533" y="371199"/>
              <a:ext cx="3340101" cy="975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3" fill="norm" stroke="1" extrusionOk="0">
                  <a:moveTo>
                    <a:pt x="0" y="21583"/>
                  </a:moveTo>
                  <a:cubicBezTo>
                    <a:pt x="0" y="21114"/>
                    <a:pt x="0" y="20646"/>
                    <a:pt x="89" y="20013"/>
                  </a:cubicBezTo>
                  <a:cubicBezTo>
                    <a:pt x="178" y="19381"/>
                    <a:pt x="356" y="18584"/>
                    <a:pt x="595" y="17788"/>
                  </a:cubicBezTo>
                  <a:cubicBezTo>
                    <a:pt x="835" y="16991"/>
                    <a:pt x="1136" y="16195"/>
                    <a:pt x="1437" y="15258"/>
                  </a:cubicBezTo>
                  <a:cubicBezTo>
                    <a:pt x="1738" y="14321"/>
                    <a:pt x="2040" y="13243"/>
                    <a:pt x="2300" y="12376"/>
                  </a:cubicBezTo>
                  <a:cubicBezTo>
                    <a:pt x="2560" y="11509"/>
                    <a:pt x="2779" y="10853"/>
                    <a:pt x="3107" y="9986"/>
                  </a:cubicBezTo>
                  <a:cubicBezTo>
                    <a:pt x="3436" y="9120"/>
                    <a:pt x="3874" y="8042"/>
                    <a:pt x="4230" y="7199"/>
                  </a:cubicBezTo>
                  <a:cubicBezTo>
                    <a:pt x="4586" y="6355"/>
                    <a:pt x="4859" y="5746"/>
                    <a:pt x="5160" y="5207"/>
                  </a:cubicBezTo>
                  <a:cubicBezTo>
                    <a:pt x="5462" y="4668"/>
                    <a:pt x="5790" y="4200"/>
                    <a:pt x="6160" y="3731"/>
                  </a:cubicBezTo>
                  <a:cubicBezTo>
                    <a:pt x="6529" y="3263"/>
                    <a:pt x="6940" y="2794"/>
                    <a:pt x="7378" y="2396"/>
                  </a:cubicBezTo>
                  <a:cubicBezTo>
                    <a:pt x="7816" y="1998"/>
                    <a:pt x="8281" y="1670"/>
                    <a:pt x="8740" y="1389"/>
                  </a:cubicBezTo>
                  <a:cubicBezTo>
                    <a:pt x="9198" y="1108"/>
                    <a:pt x="9650" y="873"/>
                    <a:pt x="10081" y="686"/>
                  </a:cubicBezTo>
                  <a:cubicBezTo>
                    <a:pt x="10513" y="498"/>
                    <a:pt x="10923" y="358"/>
                    <a:pt x="11320" y="241"/>
                  </a:cubicBezTo>
                  <a:cubicBezTo>
                    <a:pt x="11717" y="124"/>
                    <a:pt x="12100" y="30"/>
                    <a:pt x="12525" y="6"/>
                  </a:cubicBezTo>
                  <a:cubicBezTo>
                    <a:pt x="12949" y="-17"/>
                    <a:pt x="13414" y="30"/>
                    <a:pt x="13839" y="100"/>
                  </a:cubicBezTo>
                  <a:cubicBezTo>
                    <a:pt x="14263" y="170"/>
                    <a:pt x="14646" y="264"/>
                    <a:pt x="15023" y="452"/>
                  </a:cubicBezTo>
                  <a:cubicBezTo>
                    <a:pt x="15399" y="639"/>
                    <a:pt x="15769" y="920"/>
                    <a:pt x="16152" y="1365"/>
                  </a:cubicBezTo>
                  <a:cubicBezTo>
                    <a:pt x="16535" y="1810"/>
                    <a:pt x="16932" y="2419"/>
                    <a:pt x="17275" y="3052"/>
                  </a:cubicBezTo>
                  <a:cubicBezTo>
                    <a:pt x="17617" y="3685"/>
                    <a:pt x="17904" y="4340"/>
                    <a:pt x="18192" y="5090"/>
                  </a:cubicBezTo>
                  <a:cubicBezTo>
                    <a:pt x="18479" y="5840"/>
                    <a:pt x="18767" y="6683"/>
                    <a:pt x="19033" y="7480"/>
                  </a:cubicBezTo>
                  <a:cubicBezTo>
                    <a:pt x="19300" y="8276"/>
                    <a:pt x="19547" y="9026"/>
                    <a:pt x="19786" y="9869"/>
                  </a:cubicBezTo>
                  <a:cubicBezTo>
                    <a:pt x="20026" y="10713"/>
                    <a:pt x="20259" y="11650"/>
                    <a:pt x="20457" y="12563"/>
                  </a:cubicBezTo>
                  <a:cubicBezTo>
                    <a:pt x="20656" y="13477"/>
                    <a:pt x="20820" y="14367"/>
                    <a:pt x="21005" y="15398"/>
                  </a:cubicBezTo>
                  <a:cubicBezTo>
                    <a:pt x="21189" y="16429"/>
                    <a:pt x="21395" y="17600"/>
                    <a:pt x="21497" y="18303"/>
                  </a:cubicBezTo>
                  <a:cubicBezTo>
                    <a:pt x="21600" y="19006"/>
                    <a:pt x="21600" y="19240"/>
                    <a:pt x="21600" y="19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4011083" y="1000071"/>
              <a:ext cx="209046" cy="282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523" fill="norm" stroke="1" extrusionOk="0">
                  <a:moveTo>
                    <a:pt x="20291" y="2180"/>
                  </a:moveTo>
                  <a:cubicBezTo>
                    <a:pt x="20291" y="1051"/>
                    <a:pt x="20291" y="-77"/>
                    <a:pt x="20400" y="4"/>
                  </a:cubicBezTo>
                  <a:cubicBezTo>
                    <a:pt x="20509" y="84"/>
                    <a:pt x="20727" y="1374"/>
                    <a:pt x="20945" y="3792"/>
                  </a:cubicBezTo>
                  <a:cubicBezTo>
                    <a:pt x="21164" y="6210"/>
                    <a:pt x="21382" y="9756"/>
                    <a:pt x="21491" y="11932"/>
                  </a:cubicBezTo>
                  <a:cubicBezTo>
                    <a:pt x="21600" y="14108"/>
                    <a:pt x="21600" y="14914"/>
                    <a:pt x="21055" y="15559"/>
                  </a:cubicBezTo>
                  <a:cubicBezTo>
                    <a:pt x="20509" y="16204"/>
                    <a:pt x="19418" y="16687"/>
                    <a:pt x="17127" y="17010"/>
                  </a:cubicBezTo>
                  <a:cubicBezTo>
                    <a:pt x="14836" y="17332"/>
                    <a:pt x="11345" y="17493"/>
                    <a:pt x="8291" y="18219"/>
                  </a:cubicBezTo>
                  <a:cubicBezTo>
                    <a:pt x="5236" y="18944"/>
                    <a:pt x="2618" y="20233"/>
                    <a:pt x="0" y="2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1078177" y="649411"/>
              <a:ext cx="77288" cy="126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5" h="20498" fill="norm" stroke="1" extrusionOk="0">
                  <a:moveTo>
                    <a:pt x="8313" y="1780"/>
                  </a:moveTo>
                  <a:cubicBezTo>
                    <a:pt x="5471" y="2466"/>
                    <a:pt x="2629" y="3152"/>
                    <a:pt x="1208" y="5037"/>
                  </a:cubicBezTo>
                  <a:cubicBezTo>
                    <a:pt x="-213" y="6923"/>
                    <a:pt x="-213" y="10009"/>
                    <a:pt x="355" y="12580"/>
                  </a:cubicBezTo>
                  <a:cubicBezTo>
                    <a:pt x="924" y="15152"/>
                    <a:pt x="2061" y="17209"/>
                    <a:pt x="4050" y="18752"/>
                  </a:cubicBezTo>
                  <a:cubicBezTo>
                    <a:pt x="6040" y="20294"/>
                    <a:pt x="8882" y="21323"/>
                    <a:pt x="12008" y="19609"/>
                  </a:cubicBezTo>
                  <a:cubicBezTo>
                    <a:pt x="15134" y="17894"/>
                    <a:pt x="18545" y="13437"/>
                    <a:pt x="19966" y="10009"/>
                  </a:cubicBezTo>
                  <a:cubicBezTo>
                    <a:pt x="21387" y="6580"/>
                    <a:pt x="20819" y="4180"/>
                    <a:pt x="18829" y="2466"/>
                  </a:cubicBezTo>
                  <a:cubicBezTo>
                    <a:pt x="16840" y="752"/>
                    <a:pt x="13429" y="-277"/>
                    <a:pt x="10871" y="66"/>
                  </a:cubicBezTo>
                  <a:cubicBezTo>
                    <a:pt x="8313" y="409"/>
                    <a:pt x="6608" y="2123"/>
                    <a:pt x="6608" y="3666"/>
                  </a:cubicBezTo>
                  <a:cubicBezTo>
                    <a:pt x="6608" y="5209"/>
                    <a:pt x="8313" y="6580"/>
                    <a:pt x="10019" y="79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1255183" y="660400"/>
              <a:ext cx="1" cy="317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1305983" y="546100"/>
              <a:ext cx="571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715822" y="1879600"/>
              <a:ext cx="3704609" cy="1558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577" fill="norm" stroke="1" extrusionOk="0">
                  <a:moveTo>
                    <a:pt x="21449" y="0"/>
                  </a:moveTo>
                  <a:cubicBezTo>
                    <a:pt x="21486" y="909"/>
                    <a:pt x="21523" y="1817"/>
                    <a:pt x="21548" y="2784"/>
                  </a:cubicBezTo>
                  <a:cubicBezTo>
                    <a:pt x="21573" y="3751"/>
                    <a:pt x="21585" y="4777"/>
                    <a:pt x="21573" y="5730"/>
                  </a:cubicBezTo>
                  <a:cubicBezTo>
                    <a:pt x="21560" y="6682"/>
                    <a:pt x="21523" y="7561"/>
                    <a:pt x="21449" y="8573"/>
                  </a:cubicBezTo>
                  <a:cubicBezTo>
                    <a:pt x="21375" y="9584"/>
                    <a:pt x="21264" y="10727"/>
                    <a:pt x="21160" y="11679"/>
                  </a:cubicBezTo>
                  <a:cubicBezTo>
                    <a:pt x="21055" y="12632"/>
                    <a:pt x="20956" y="13394"/>
                    <a:pt x="20802" y="14229"/>
                  </a:cubicBezTo>
                  <a:cubicBezTo>
                    <a:pt x="20648" y="15064"/>
                    <a:pt x="20438" y="15973"/>
                    <a:pt x="20186" y="16735"/>
                  </a:cubicBezTo>
                  <a:cubicBezTo>
                    <a:pt x="19933" y="17497"/>
                    <a:pt x="19637" y="18112"/>
                    <a:pt x="19298" y="18625"/>
                  </a:cubicBezTo>
                  <a:cubicBezTo>
                    <a:pt x="18959" y="19138"/>
                    <a:pt x="18577" y="19548"/>
                    <a:pt x="18164" y="19915"/>
                  </a:cubicBezTo>
                  <a:cubicBezTo>
                    <a:pt x="17751" y="20281"/>
                    <a:pt x="17307" y="20604"/>
                    <a:pt x="16888" y="20779"/>
                  </a:cubicBezTo>
                  <a:cubicBezTo>
                    <a:pt x="16469" y="20955"/>
                    <a:pt x="16074" y="20985"/>
                    <a:pt x="15636" y="21043"/>
                  </a:cubicBezTo>
                  <a:cubicBezTo>
                    <a:pt x="15199" y="21102"/>
                    <a:pt x="14718" y="21190"/>
                    <a:pt x="14243" y="21278"/>
                  </a:cubicBezTo>
                  <a:cubicBezTo>
                    <a:pt x="13769" y="21366"/>
                    <a:pt x="13300" y="21453"/>
                    <a:pt x="12844" y="21512"/>
                  </a:cubicBezTo>
                  <a:cubicBezTo>
                    <a:pt x="12388" y="21571"/>
                    <a:pt x="11944" y="21600"/>
                    <a:pt x="11488" y="21556"/>
                  </a:cubicBezTo>
                  <a:cubicBezTo>
                    <a:pt x="11032" y="21512"/>
                    <a:pt x="10563" y="21395"/>
                    <a:pt x="10076" y="21234"/>
                  </a:cubicBezTo>
                  <a:cubicBezTo>
                    <a:pt x="9589" y="21072"/>
                    <a:pt x="9084" y="20867"/>
                    <a:pt x="8640" y="20618"/>
                  </a:cubicBezTo>
                  <a:cubicBezTo>
                    <a:pt x="8196" y="20369"/>
                    <a:pt x="7814" y="20076"/>
                    <a:pt x="7419" y="19695"/>
                  </a:cubicBezTo>
                  <a:cubicBezTo>
                    <a:pt x="7025" y="19314"/>
                    <a:pt x="6618" y="18845"/>
                    <a:pt x="6242" y="18332"/>
                  </a:cubicBezTo>
                  <a:cubicBezTo>
                    <a:pt x="5866" y="17819"/>
                    <a:pt x="5521" y="17262"/>
                    <a:pt x="5151" y="16647"/>
                  </a:cubicBezTo>
                  <a:cubicBezTo>
                    <a:pt x="4781" y="16031"/>
                    <a:pt x="4386" y="15357"/>
                    <a:pt x="3992" y="14654"/>
                  </a:cubicBezTo>
                  <a:cubicBezTo>
                    <a:pt x="3597" y="13951"/>
                    <a:pt x="3203" y="13218"/>
                    <a:pt x="2864" y="12515"/>
                  </a:cubicBezTo>
                  <a:cubicBezTo>
                    <a:pt x="2525" y="11811"/>
                    <a:pt x="2241" y="11137"/>
                    <a:pt x="1945" y="10419"/>
                  </a:cubicBezTo>
                  <a:cubicBezTo>
                    <a:pt x="1649" y="9701"/>
                    <a:pt x="1341" y="8939"/>
                    <a:pt x="1107" y="8192"/>
                  </a:cubicBezTo>
                  <a:cubicBezTo>
                    <a:pt x="873" y="7444"/>
                    <a:pt x="712" y="6712"/>
                    <a:pt x="632" y="6008"/>
                  </a:cubicBezTo>
                  <a:cubicBezTo>
                    <a:pt x="552" y="5305"/>
                    <a:pt x="552" y="4631"/>
                    <a:pt x="552" y="4147"/>
                  </a:cubicBezTo>
                  <a:cubicBezTo>
                    <a:pt x="552" y="3664"/>
                    <a:pt x="552" y="3370"/>
                    <a:pt x="552" y="3121"/>
                  </a:cubicBezTo>
                  <a:cubicBezTo>
                    <a:pt x="552" y="2872"/>
                    <a:pt x="552" y="2667"/>
                    <a:pt x="546" y="2652"/>
                  </a:cubicBezTo>
                  <a:cubicBezTo>
                    <a:pt x="540" y="2638"/>
                    <a:pt x="527" y="2814"/>
                    <a:pt x="484" y="3195"/>
                  </a:cubicBezTo>
                  <a:cubicBezTo>
                    <a:pt x="441" y="3576"/>
                    <a:pt x="367" y="4162"/>
                    <a:pt x="306" y="4513"/>
                  </a:cubicBezTo>
                  <a:cubicBezTo>
                    <a:pt x="244" y="4865"/>
                    <a:pt x="195" y="4982"/>
                    <a:pt x="151" y="4953"/>
                  </a:cubicBezTo>
                  <a:cubicBezTo>
                    <a:pt x="108" y="4924"/>
                    <a:pt x="71" y="4748"/>
                    <a:pt x="40" y="4469"/>
                  </a:cubicBezTo>
                  <a:cubicBezTo>
                    <a:pt x="10" y="4191"/>
                    <a:pt x="-15" y="3810"/>
                    <a:pt x="10" y="3488"/>
                  </a:cubicBezTo>
                  <a:cubicBezTo>
                    <a:pt x="34" y="3165"/>
                    <a:pt x="108" y="2901"/>
                    <a:pt x="306" y="2682"/>
                  </a:cubicBezTo>
                  <a:cubicBezTo>
                    <a:pt x="503" y="2462"/>
                    <a:pt x="823" y="2286"/>
                    <a:pt x="1206" y="2125"/>
                  </a:cubicBezTo>
                  <a:cubicBezTo>
                    <a:pt x="1588" y="1964"/>
                    <a:pt x="2032" y="1817"/>
                    <a:pt x="2475" y="1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3754251" y="3387636"/>
              <a:ext cx="117565" cy="185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5" h="20788" fill="norm" stroke="1" extrusionOk="0">
                  <a:moveTo>
                    <a:pt x="20608" y="6775"/>
                  </a:moveTo>
                  <a:cubicBezTo>
                    <a:pt x="18001" y="6537"/>
                    <a:pt x="15394" y="6300"/>
                    <a:pt x="12043" y="7843"/>
                  </a:cubicBezTo>
                  <a:cubicBezTo>
                    <a:pt x="8691" y="9386"/>
                    <a:pt x="4594" y="12709"/>
                    <a:pt x="2360" y="14964"/>
                  </a:cubicBezTo>
                  <a:cubicBezTo>
                    <a:pt x="125" y="17218"/>
                    <a:pt x="-247" y="18405"/>
                    <a:pt x="125" y="19473"/>
                  </a:cubicBezTo>
                  <a:cubicBezTo>
                    <a:pt x="498" y="20542"/>
                    <a:pt x="1615" y="21491"/>
                    <a:pt x="5339" y="20067"/>
                  </a:cubicBezTo>
                  <a:cubicBezTo>
                    <a:pt x="9063" y="18643"/>
                    <a:pt x="15394" y="14845"/>
                    <a:pt x="18374" y="11403"/>
                  </a:cubicBezTo>
                  <a:cubicBezTo>
                    <a:pt x="21353" y="7961"/>
                    <a:pt x="20981" y="4876"/>
                    <a:pt x="19863" y="2858"/>
                  </a:cubicBezTo>
                  <a:cubicBezTo>
                    <a:pt x="18746" y="840"/>
                    <a:pt x="16884" y="-109"/>
                    <a:pt x="15208" y="10"/>
                  </a:cubicBezTo>
                  <a:cubicBezTo>
                    <a:pt x="13532" y="128"/>
                    <a:pt x="12043" y="1315"/>
                    <a:pt x="10553" y="2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3941233" y="3454399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4030638" y="3295650"/>
              <a:ext cx="158246" cy="201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390" fill="norm" stroke="1" extrusionOk="0">
                  <a:moveTo>
                    <a:pt x="6843" y="0"/>
                  </a:moveTo>
                  <a:cubicBezTo>
                    <a:pt x="4827" y="4050"/>
                    <a:pt x="2811" y="8100"/>
                    <a:pt x="1659" y="10800"/>
                  </a:cubicBezTo>
                  <a:cubicBezTo>
                    <a:pt x="507" y="13500"/>
                    <a:pt x="219" y="14850"/>
                    <a:pt x="75" y="16425"/>
                  </a:cubicBezTo>
                  <a:cubicBezTo>
                    <a:pt x="-69" y="18000"/>
                    <a:pt x="-69" y="19800"/>
                    <a:pt x="651" y="20700"/>
                  </a:cubicBezTo>
                  <a:cubicBezTo>
                    <a:pt x="1371" y="21600"/>
                    <a:pt x="2811" y="21600"/>
                    <a:pt x="6411" y="20813"/>
                  </a:cubicBezTo>
                  <a:cubicBezTo>
                    <a:pt x="10011" y="20025"/>
                    <a:pt x="15771" y="18450"/>
                    <a:pt x="21531" y="168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4144433" y="3409950"/>
              <a:ext cx="1905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871"/>
                    <a:pt x="7200" y="9741"/>
                    <a:pt x="3600" y="13341"/>
                  </a:cubicBezTo>
                  <a:cubicBezTo>
                    <a:pt x="0" y="16941"/>
                    <a:pt x="0" y="192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390372" y="972343"/>
              <a:ext cx="280612" cy="519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567" fill="norm" stroke="1" extrusionOk="0">
                  <a:moveTo>
                    <a:pt x="19582" y="21567"/>
                  </a:moveTo>
                  <a:cubicBezTo>
                    <a:pt x="17796" y="20426"/>
                    <a:pt x="16009" y="19284"/>
                    <a:pt x="13898" y="18143"/>
                  </a:cubicBezTo>
                  <a:cubicBezTo>
                    <a:pt x="11787" y="17001"/>
                    <a:pt x="9351" y="15860"/>
                    <a:pt x="7077" y="14411"/>
                  </a:cubicBezTo>
                  <a:cubicBezTo>
                    <a:pt x="4803" y="12962"/>
                    <a:pt x="2692" y="11206"/>
                    <a:pt x="1474" y="9801"/>
                  </a:cubicBezTo>
                  <a:cubicBezTo>
                    <a:pt x="256" y="8396"/>
                    <a:pt x="-69" y="7343"/>
                    <a:pt x="12" y="6377"/>
                  </a:cubicBezTo>
                  <a:cubicBezTo>
                    <a:pt x="93" y="5411"/>
                    <a:pt x="581" y="4533"/>
                    <a:pt x="1880" y="3611"/>
                  </a:cubicBezTo>
                  <a:cubicBezTo>
                    <a:pt x="3179" y="2689"/>
                    <a:pt x="5290" y="1723"/>
                    <a:pt x="7645" y="1108"/>
                  </a:cubicBezTo>
                  <a:cubicBezTo>
                    <a:pt x="10000" y="494"/>
                    <a:pt x="12599" y="230"/>
                    <a:pt x="14304" y="99"/>
                  </a:cubicBezTo>
                  <a:cubicBezTo>
                    <a:pt x="16009" y="-33"/>
                    <a:pt x="16821" y="-33"/>
                    <a:pt x="17552" y="99"/>
                  </a:cubicBezTo>
                  <a:cubicBezTo>
                    <a:pt x="18283" y="230"/>
                    <a:pt x="18933" y="494"/>
                    <a:pt x="19582" y="1591"/>
                  </a:cubicBezTo>
                  <a:cubicBezTo>
                    <a:pt x="20232" y="2689"/>
                    <a:pt x="20881" y="4621"/>
                    <a:pt x="21125" y="6552"/>
                  </a:cubicBezTo>
                  <a:cubicBezTo>
                    <a:pt x="21369" y="8484"/>
                    <a:pt x="21206" y="10416"/>
                    <a:pt x="21206" y="11557"/>
                  </a:cubicBezTo>
                  <a:cubicBezTo>
                    <a:pt x="21206" y="12699"/>
                    <a:pt x="21369" y="13050"/>
                    <a:pt x="21531" y="13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595791" y="1219200"/>
              <a:ext cx="221243" cy="113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0604" fill="norm" stroke="1" extrusionOk="0">
                  <a:moveTo>
                    <a:pt x="2988" y="0"/>
                  </a:moveTo>
                  <a:cubicBezTo>
                    <a:pt x="1959" y="0"/>
                    <a:pt x="931" y="0"/>
                    <a:pt x="416" y="1350"/>
                  </a:cubicBezTo>
                  <a:cubicBezTo>
                    <a:pt x="-98" y="2700"/>
                    <a:pt x="-98" y="5400"/>
                    <a:pt x="211" y="8486"/>
                  </a:cubicBezTo>
                  <a:cubicBezTo>
                    <a:pt x="519" y="11571"/>
                    <a:pt x="1136" y="15043"/>
                    <a:pt x="1856" y="17550"/>
                  </a:cubicBezTo>
                  <a:cubicBezTo>
                    <a:pt x="2576" y="20057"/>
                    <a:pt x="3399" y="21600"/>
                    <a:pt x="5971" y="19864"/>
                  </a:cubicBezTo>
                  <a:cubicBezTo>
                    <a:pt x="8542" y="18129"/>
                    <a:pt x="12862" y="13114"/>
                    <a:pt x="15742" y="9450"/>
                  </a:cubicBezTo>
                  <a:cubicBezTo>
                    <a:pt x="18622" y="5786"/>
                    <a:pt x="20062" y="3471"/>
                    <a:pt x="21502" y="1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0" y="1352642"/>
              <a:ext cx="64848" cy="136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0" h="20824" fill="norm" stroke="1" extrusionOk="0">
                  <a:moveTo>
                    <a:pt x="11475" y="953"/>
                  </a:moveTo>
                  <a:cubicBezTo>
                    <a:pt x="8100" y="1597"/>
                    <a:pt x="4725" y="2242"/>
                    <a:pt x="2700" y="4499"/>
                  </a:cubicBezTo>
                  <a:cubicBezTo>
                    <a:pt x="675" y="6756"/>
                    <a:pt x="0" y="10624"/>
                    <a:pt x="0" y="13364"/>
                  </a:cubicBezTo>
                  <a:cubicBezTo>
                    <a:pt x="0" y="16105"/>
                    <a:pt x="675" y="17717"/>
                    <a:pt x="2362" y="19006"/>
                  </a:cubicBezTo>
                  <a:cubicBezTo>
                    <a:pt x="4050" y="20296"/>
                    <a:pt x="6750" y="21263"/>
                    <a:pt x="10462" y="20618"/>
                  </a:cubicBezTo>
                  <a:cubicBezTo>
                    <a:pt x="14175" y="19973"/>
                    <a:pt x="18900" y="17717"/>
                    <a:pt x="20250" y="14170"/>
                  </a:cubicBezTo>
                  <a:cubicBezTo>
                    <a:pt x="21600" y="10624"/>
                    <a:pt x="19575" y="5788"/>
                    <a:pt x="16875" y="3048"/>
                  </a:cubicBezTo>
                  <a:cubicBezTo>
                    <a:pt x="14175" y="308"/>
                    <a:pt x="10800" y="-337"/>
                    <a:pt x="8775" y="147"/>
                  </a:cubicBezTo>
                  <a:cubicBezTo>
                    <a:pt x="6750" y="630"/>
                    <a:pt x="6075" y="2242"/>
                    <a:pt x="5400" y="38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105833" y="1390650"/>
              <a:ext cx="381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162933" y="1254350"/>
              <a:ext cx="133401" cy="250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311" fill="norm" stroke="1" extrusionOk="0">
                  <a:moveTo>
                    <a:pt x="1021" y="4571"/>
                  </a:moveTo>
                  <a:cubicBezTo>
                    <a:pt x="346" y="3671"/>
                    <a:pt x="-329" y="2771"/>
                    <a:pt x="177" y="1781"/>
                  </a:cubicBezTo>
                  <a:cubicBezTo>
                    <a:pt x="683" y="791"/>
                    <a:pt x="2371" y="-289"/>
                    <a:pt x="5915" y="71"/>
                  </a:cubicBezTo>
                  <a:cubicBezTo>
                    <a:pt x="9459" y="431"/>
                    <a:pt x="14858" y="2231"/>
                    <a:pt x="17727" y="6011"/>
                  </a:cubicBezTo>
                  <a:cubicBezTo>
                    <a:pt x="20596" y="9791"/>
                    <a:pt x="20933" y="15551"/>
                    <a:pt x="21271" y="21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239183" y="1371600"/>
              <a:ext cx="1397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1692763" y="82550"/>
              <a:ext cx="305371" cy="4622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600" fill="norm" stroke="1" extrusionOk="0">
                  <a:moveTo>
                    <a:pt x="1381" y="21600"/>
                  </a:moveTo>
                  <a:cubicBezTo>
                    <a:pt x="785" y="21392"/>
                    <a:pt x="189" y="21185"/>
                    <a:pt x="40" y="20918"/>
                  </a:cubicBezTo>
                  <a:cubicBezTo>
                    <a:pt x="-109" y="20651"/>
                    <a:pt x="189" y="20324"/>
                    <a:pt x="412" y="19968"/>
                  </a:cubicBezTo>
                  <a:cubicBezTo>
                    <a:pt x="636" y="19612"/>
                    <a:pt x="785" y="19226"/>
                    <a:pt x="934" y="18841"/>
                  </a:cubicBezTo>
                  <a:cubicBezTo>
                    <a:pt x="1083" y="18455"/>
                    <a:pt x="1232" y="18069"/>
                    <a:pt x="1530" y="17693"/>
                  </a:cubicBezTo>
                  <a:cubicBezTo>
                    <a:pt x="1828" y="17318"/>
                    <a:pt x="2274" y="16952"/>
                    <a:pt x="2647" y="16610"/>
                  </a:cubicBezTo>
                  <a:cubicBezTo>
                    <a:pt x="3019" y="16269"/>
                    <a:pt x="3317" y="15953"/>
                    <a:pt x="3541" y="15612"/>
                  </a:cubicBezTo>
                  <a:cubicBezTo>
                    <a:pt x="3764" y="15270"/>
                    <a:pt x="3913" y="14904"/>
                    <a:pt x="4062" y="14509"/>
                  </a:cubicBezTo>
                  <a:cubicBezTo>
                    <a:pt x="4211" y="14113"/>
                    <a:pt x="4360" y="13688"/>
                    <a:pt x="4509" y="13273"/>
                  </a:cubicBezTo>
                  <a:cubicBezTo>
                    <a:pt x="4658" y="12857"/>
                    <a:pt x="4807" y="12452"/>
                    <a:pt x="4956" y="12071"/>
                  </a:cubicBezTo>
                  <a:cubicBezTo>
                    <a:pt x="5105" y="11690"/>
                    <a:pt x="5254" y="11334"/>
                    <a:pt x="5477" y="10978"/>
                  </a:cubicBezTo>
                  <a:cubicBezTo>
                    <a:pt x="5701" y="10622"/>
                    <a:pt x="5999" y="10266"/>
                    <a:pt x="6371" y="9910"/>
                  </a:cubicBezTo>
                  <a:cubicBezTo>
                    <a:pt x="6743" y="9554"/>
                    <a:pt x="7190" y="9198"/>
                    <a:pt x="7712" y="8847"/>
                  </a:cubicBezTo>
                  <a:cubicBezTo>
                    <a:pt x="8233" y="8496"/>
                    <a:pt x="8829" y="8149"/>
                    <a:pt x="9350" y="7803"/>
                  </a:cubicBezTo>
                  <a:cubicBezTo>
                    <a:pt x="9872" y="7457"/>
                    <a:pt x="10319" y="7111"/>
                    <a:pt x="10765" y="6745"/>
                  </a:cubicBezTo>
                  <a:cubicBezTo>
                    <a:pt x="11212" y="6379"/>
                    <a:pt x="11659" y="5993"/>
                    <a:pt x="12181" y="5618"/>
                  </a:cubicBezTo>
                  <a:cubicBezTo>
                    <a:pt x="12702" y="5242"/>
                    <a:pt x="13298" y="4876"/>
                    <a:pt x="13894" y="4495"/>
                  </a:cubicBezTo>
                  <a:cubicBezTo>
                    <a:pt x="14490" y="4114"/>
                    <a:pt x="15085" y="3719"/>
                    <a:pt x="15830" y="3308"/>
                  </a:cubicBezTo>
                  <a:cubicBezTo>
                    <a:pt x="16575" y="2898"/>
                    <a:pt x="17469" y="2473"/>
                    <a:pt x="18288" y="2077"/>
                  </a:cubicBezTo>
                  <a:cubicBezTo>
                    <a:pt x="19108" y="1681"/>
                    <a:pt x="19852" y="1315"/>
                    <a:pt x="20374" y="974"/>
                  </a:cubicBezTo>
                  <a:cubicBezTo>
                    <a:pt x="20895" y="633"/>
                    <a:pt x="21193" y="316"/>
                    <a:pt x="21491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3585633" y="165100"/>
              <a:ext cx="241301" cy="4438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547" y="21600"/>
                  </a:moveTo>
                  <a:cubicBezTo>
                    <a:pt x="3411" y="21518"/>
                    <a:pt x="2274" y="21435"/>
                    <a:pt x="1705" y="21270"/>
                  </a:cubicBezTo>
                  <a:cubicBezTo>
                    <a:pt x="1137" y="21106"/>
                    <a:pt x="1137" y="20858"/>
                    <a:pt x="1137" y="20565"/>
                  </a:cubicBezTo>
                  <a:cubicBezTo>
                    <a:pt x="1137" y="20271"/>
                    <a:pt x="1137" y="19931"/>
                    <a:pt x="947" y="19576"/>
                  </a:cubicBezTo>
                  <a:cubicBezTo>
                    <a:pt x="758" y="19221"/>
                    <a:pt x="379" y="18850"/>
                    <a:pt x="189" y="18443"/>
                  </a:cubicBezTo>
                  <a:cubicBezTo>
                    <a:pt x="0" y="18036"/>
                    <a:pt x="0" y="17593"/>
                    <a:pt x="0" y="17150"/>
                  </a:cubicBezTo>
                  <a:cubicBezTo>
                    <a:pt x="0" y="16707"/>
                    <a:pt x="0" y="16264"/>
                    <a:pt x="284" y="15827"/>
                  </a:cubicBezTo>
                  <a:cubicBezTo>
                    <a:pt x="568" y="15389"/>
                    <a:pt x="1137" y="14956"/>
                    <a:pt x="1705" y="14529"/>
                  </a:cubicBezTo>
                  <a:cubicBezTo>
                    <a:pt x="2274" y="14101"/>
                    <a:pt x="2842" y="13679"/>
                    <a:pt x="3221" y="13277"/>
                  </a:cubicBezTo>
                  <a:cubicBezTo>
                    <a:pt x="3600" y="12876"/>
                    <a:pt x="3789" y="12494"/>
                    <a:pt x="3789" y="12118"/>
                  </a:cubicBezTo>
                  <a:cubicBezTo>
                    <a:pt x="3789" y="11742"/>
                    <a:pt x="3600" y="11372"/>
                    <a:pt x="3316" y="11011"/>
                  </a:cubicBezTo>
                  <a:cubicBezTo>
                    <a:pt x="3032" y="10651"/>
                    <a:pt x="2653" y="10300"/>
                    <a:pt x="2368" y="9930"/>
                  </a:cubicBezTo>
                  <a:cubicBezTo>
                    <a:pt x="2084" y="9559"/>
                    <a:pt x="1895" y="9167"/>
                    <a:pt x="1989" y="8771"/>
                  </a:cubicBezTo>
                  <a:cubicBezTo>
                    <a:pt x="2084" y="8374"/>
                    <a:pt x="2463" y="7973"/>
                    <a:pt x="3032" y="7591"/>
                  </a:cubicBezTo>
                  <a:cubicBezTo>
                    <a:pt x="3600" y="7210"/>
                    <a:pt x="4358" y="6850"/>
                    <a:pt x="5305" y="6458"/>
                  </a:cubicBezTo>
                  <a:cubicBezTo>
                    <a:pt x="6253" y="6067"/>
                    <a:pt x="7389" y="5645"/>
                    <a:pt x="8337" y="5248"/>
                  </a:cubicBezTo>
                  <a:cubicBezTo>
                    <a:pt x="9284" y="4852"/>
                    <a:pt x="10042" y="4481"/>
                    <a:pt x="10705" y="4125"/>
                  </a:cubicBezTo>
                  <a:cubicBezTo>
                    <a:pt x="11368" y="3770"/>
                    <a:pt x="11937" y="3430"/>
                    <a:pt x="12505" y="3075"/>
                  </a:cubicBezTo>
                  <a:cubicBezTo>
                    <a:pt x="13074" y="2719"/>
                    <a:pt x="13642" y="2348"/>
                    <a:pt x="14400" y="1973"/>
                  </a:cubicBezTo>
                  <a:cubicBezTo>
                    <a:pt x="15158" y="1597"/>
                    <a:pt x="16105" y="1215"/>
                    <a:pt x="16958" y="901"/>
                  </a:cubicBezTo>
                  <a:cubicBezTo>
                    <a:pt x="17811" y="587"/>
                    <a:pt x="18568" y="340"/>
                    <a:pt x="19326" y="201"/>
                  </a:cubicBezTo>
                  <a:cubicBezTo>
                    <a:pt x="20084" y="62"/>
                    <a:pt x="20842" y="3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1545166" y="438150"/>
              <a:ext cx="840318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07" y="21600"/>
                  </a:moveTo>
                  <a:cubicBezTo>
                    <a:pt x="490" y="21032"/>
                    <a:pt x="272" y="20463"/>
                    <a:pt x="163" y="19705"/>
                  </a:cubicBezTo>
                  <a:cubicBezTo>
                    <a:pt x="54" y="18947"/>
                    <a:pt x="54" y="18000"/>
                    <a:pt x="354" y="16863"/>
                  </a:cubicBezTo>
                  <a:cubicBezTo>
                    <a:pt x="653" y="15726"/>
                    <a:pt x="1251" y="14400"/>
                    <a:pt x="2258" y="12789"/>
                  </a:cubicBezTo>
                  <a:cubicBezTo>
                    <a:pt x="3264" y="11179"/>
                    <a:pt x="4679" y="9284"/>
                    <a:pt x="5794" y="7958"/>
                  </a:cubicBezTo>
                  <a:cubicBezTo>
                    <a:pt x="6910" y="6632"/>
                    <a:pt x="7726" y="5874"/>
                    <a:pt x="8542" y="5211"/>
                  </a:cubicBezTo>
                  <a:cubicBezTo>
                    <a:pt x="9358" y="4547"/>
                    <a:pt x="10174" y="3979"/>
                    <a:pt x="11154" y="3316"/>
                  </a:cubicBezTo>
                  <a:cubicBezTo>
                    <a:pt x="12133" y="2653"/>
                    <a:pt x="13276" y="1895"/>
                    <a:pt x="14255" y="1421"/>
                  </a:cubicBezTo>
                  <a:cubicBezTo>
                    <a:pt x="15234" y="947"/>
                    <a:pt x="16050" y="758"/>
                    <a:pt x="16622" y="853"/>
                  </a:cubicBezTo>
                  <a:cubicBezTo>
                    <a:pt x="17193" y="947"/>
                    <a:pt x="17519" y="1326"/>
                    <a:pt x="17519" y="1516"/>
                  </a:cubicBezTo>
                  <a:cubicBezTo>
                    <a:pt x="17519" y="1705"/>
                    <a:pt x="17193" y="1705"/>
                    <a:pt x="16214" y="2084"/>
                  </a:cubicBezTo>
                  <a:cubicBezTo>
                    <a:pt x="15234" y="2463"/>
                    <a:pt x="13602" y="3221"/>
                    <a:pt x="12024" y="4737"/>
                  </a:cubicBezTo>
                  <a:cubicBezTo>
                    <a:pt x="10446" y="6253"/>
                    <a:pt x="8923" y="8526"/>
                    <a:pt x="7318" y="10516"/>
                  </a:cubicBezTo>
                  <a:cubicBezTo>
                    <a:pt x="5713" y="12505"/>
                    <a:pt x="4026" y="14211"/>
                    <a:pt x="2884" y="15253"/>
                  </a:cubicBezTo>
                  <a:cubicBezTo>
                    <a:pt x="1741" y="16295"/>
                    <a:pt x="1143" y="16674"/>
                    <a:pt x="707" y="17053"/>
                  </a:cubicBezTo>
                  <a:cubicBezTo>
                    <a:pt x="272" y="17432"/>
                    <a:pt x="0" y="17811"/>
                    <a:pt x="0" y="17905"/>
                  </a:cubicBezTo>
                  <a:cubicBezTo>
                    <a:pt x="0" y="18000"/>
                    <a:pt x="272" y="17811"/>
                    <a:pt x="1088" y="16674"/>
                  </a:cubicBezTo>
                  <a:cubicBezTo>
                    <a:pt x="1904" y="15537"/>
                    <a:pt x="3264" y="13453"/>
                    <a:pt x="4734" y="11653"/>
                  </a:cubicBezTo>
                  <a:cubicBezTo>
                    <a:pt x="6203" y="9853"/>
                    <a:pt x="7780" y="8337"/>
                    <a:pt x="9440" y="6821"/>
                  </a:cubicBezTo>
                  <a:cubicBezTo>
                    <a:pt x="11099" y="5305"/>
                    <a:pt x="12840" y="3789"/>
                    <a:pt x="14554" y="2653"/>
                  </a:cubicBezTo>
                  <a:cubicBezTo>
                    <a:pt x="16268" y="1516"/>
                    <a:pt x="17955" y="758"/>
                    <a:pt x="19124" y="379"/>
                  </a:cubicBezTo>
                  <a:cubicBezTo>
                    <a:pt x="20294" y="0"/>
                    <a:pt x="2094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2131483" y="330200"/>
              <a:ext cx="122747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7" h="21600" fill="norm" stroke="1" extrusionOk="0">
                  <a:moveTo>
                    <a:pt x="0" y="0"/>
                  </a:moveTo>
                  <a:cubicBezTo>
                    <a:pt x="3240" y="947"/>
                    <a:pt x="6480" y="1895"/>
                    <a:pt x="9720" y="3126"/>
                  </a:cubicBezTo>
                  <a:cubicBezTo>
                    <a:pt x="12960" y="4358"/>
                    <a:pt x="16200" y="5874"/>
                    <a:pt x="18360" y="7011"/>
                  </a:cubicBezTo>
                  <a:cubicBezTo>
                    <a:pt x="20520" y="8147"/>
                    <a:pt x="21600" y="8905"/>
                    <a:pt x="20340" y="10232"/>
                  </a:cubicBezTo>
                  <a:cubicBezTo>
                    <a:pt x="19080" y="11558"/>
                    <a:pt x="15480" y="13453"/>
                    <a:pt x="11700" y="15442"/>
                  </a:cubicBezTo>
                  <a:cubicBezTo>
                    <a:pt x="7920" y="17432"/>
                    <a:pt x="3960" y="195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1556718" y="1235732"/>
              <a:ext cx="555716" cy="104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250" fill="norm" stroke="1" extrusionOk="0">
                  <a:moveTo>
                    <a:pt x="619" y="12178"/>
                  </a:moveTo>
                  <a:cubicBezTo>
                    <a:pt x="291" y="10882"/>
                    <a:pt x="-38" y="9586"/>
                    <a:pt x="3" y="8722"/>
                  </a:cubicBezTo>
                  <a:cubicBezTo>
                    <a:pt x="44" y="7858"/>
                    <a:pt x="455" y="7426"/>
                    <a:pt x="1892" y="6130"/>
                  </a:cubicBezTo>
                  <a:cubicBezTo>
                    <a:pt x="3329" y="4834"/>
                    <a:pt x="5793" y="2674"/>
                    <a:pt x="8216" y="1378"/>
                  </a:cubicBezTo>
                  <a:cubicBezTo>
                    <a:pt x="10639" y="82"/>
                    <a:pt x="13021" y="-350"/>
                    <a:pt x="14868" y="298"/>
                  </a:cubicBezTo>
                  <a:cubicBezTo>
                    <a:pt x="16716" y="946"/>
                    <a:pt x="18030" y="2674"/>
                    <a:pt x="18975" y="3970"/>
                  </a:cubicBezTo>
                  <a:cubicBezTo>
                    <a:pt x="19919" y="5266"/>
                    <a:pt x="20494" y="6130"/>
                    <a:pt x="20494" y="5914"/>
                  </a:cubicBezTo>
                  <a:cubicBezTo>
                    <a:pt x="20494" y="5698"/>
                    <a:pt x="19919" y="4402"/>
                    <a:pt x="18441" y="3322"/>
                  </a:cubicBezTo>
                  <a:cubicBezTo>
                    <a:pt x="16963" y="2242"/>
                    <a:pt x="14581" y="1378"/>
                    <a:pt x="12322" y="1810"/>
                  </a:cubicBezTo>
                  <a:cubicBezTo>
                    <a:pt x="10064" y="2242"/>
                    <a:pt x="7929" y="3970"/>
                    <a:pt x="6327" y="5698"/>
                  </a:cubicBezTo>
                  <a:cubicBezTo>
                    <a:pt x="4725" y="7426"/>
                    <a:pt x="3658" y="9154"/>
                    <a:pt x="2878" y="10234"/>
                  </a:cubicBezTo>
                  <a:cubicBezTo>
                    <a:pt x="2097" y="11314"/>
                    <a:pt x="1605" y="11746"/>
                    <a:pt x="1564" y="11746"/>
                  </a:cubicBezTo>
                  <a:cubicBezTo>
                    <a:pt x="1522" y="11746"/>
                    <a:pt x="1933" y="11314"/>
                    <a:pt x="3452" y="10450"/>
                  </a:cubicBezTo>
                  <a:cubicBezTo>
                    <a:pt x="4972" y="9586"/>
                    <a:pt x="7600" y="8290"/>
                    <a:pt x="9859" y="8290"/>
                  </a:cubicBezTo>
                  <a:cubicBezTo>
                    <a:pt x="12117" y="8290"/>
                    <a:pt x="14006" y="9586"/>
                    <a:pt x="15895" y="11962"/>
                  </a:cubicBezTo>
                  <a:cubicBezTo>
                    <a:pt x="17784" y="14338"/>
                    <a:pt x="19673" y="17794"/>
                    <a:pt x="21562" y="2125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1902883" y="1162050"/>
              <a:ext cx="121856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5" h="21600" fill="norm" stroke="1" extrusionOk="0">
                  <a:moveTo>
                    <a:pt x="11880" y="0"/>
                  </a:moveTo>
                  <a:cubicBezTo>
                    <a:pt x="14400" y="2215"/>
                    <a:pt x="16920" y="4431"/>
                    <a:pt x="18720" y="6462"/>
                  </a:cubicBezTo>
                  <a:cubicBezTo>
                    <a:pt x="20520" y="8492"/>
                    <a:pt x="21600" y="10338"/>
                    <a:pt x="19800" y="12185"/>
                  </a:cubicBezTo>
                  <a:cubicBezTo>
                    <a:pt x="18000" y="14031"/>
                    <a:pt x="13320" y="15877"/>
                    <a:pt x="9540" y="17446"/>
                  </a:cubicBezTo>
                  <a:cubicBezTo>
                    <a:pt x="5760" y="19015"/>
                    <a:pt x="2880" y="203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389148" y="5351996"/>
              <a:ext cx="141239" cy="294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8" h="21199" fill="norm" stroke="1" extrusionOk="0">
                  <a:moveTo>
                    <a:pt x="17264" y="1444"/>
                  </a:moveTo>
                  <a:cubicBezTo>
                    <a:pt x="15699" y="988"/>
                    <a:pt x="14134" y="532"/>
                    <a:pt x="12569" y="532"/>
                  </a:cubicBezTo>
                  <a:cubicBezTo>
                    <a:pt x="11004" y="532"/>
                    <a:pt x="9438" y="988"/>
                    <a:pt x="7404" y="2813"/>
                  </a:cubicBezTo>
                  <a:cubicBezTo>
                    <a:pt x="5369" y="4639"/>
                    <a:pt x="2864" y="7833"/>
                    <a:pt x="1456" y="10571"/>
                  </a:cubicBezTo>
                  <a:cubicBezTo>
                    <a:pt x="47" y="13309"/>
                    <a:pt x="-266" y="15591"/>
                    <a:pt x="204" y="17264"/>
                  </a:cubicBezTo>
                  <a:cubicBezTo>
                    <a:pt x="673" y="18937"/>
                    <a:pt x="1925" y="20002"/>
                    <a:pt x="3334" y="20610"/>
                  </a:cubicBezTo>
                  <a:cubicBezTo>
                    <a:pt x="4743" y="21219"/>
                    <a:pt x="6308" y="21371"/>
                    <a:pt x="8343" y="20991"/>
                  </a:cubicBezTo>
                  <a:cubicBezTo>
                    <a:pt x="10377" y="20610"/>
                    <a:pt x="12882" y="19698"/>
                    <a:pt x="15230" y="17568"/>
                  </a:cubicBezTo>
                  <a:cubicBezTo>
                    <a:pt x="17577" y="15439"/>
                    <a:pt x="19769" y="12092"/>
                    <a:pt x="20551" y="9126"/>
                  </a:cubicBezTo>
                  <a:cubicBezTo>
                    <a:pt x="21334" y="6160"/>
                    <a:pt x="20708" y="3574"/>
                    <a:pt x="19143" y="1977"/>
                  </a:cubicBezTo>
                  <a:cubicBezTo>
                    <a:pt x="17577" y="379"/>
                    <a:pt x="15073" y="-229"/>
                    <a:pt x="14291" y="75"/>
                  </a:cubicBezTo>
                  <a:cubicBezTo>
                    <a:pt x="13508" y="379"/>
                    <a:pt x="14447" y="1596"/>
                    <a:pt x="15386" y="281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639233" y="5454649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772583" y="5314950"/>
              <a:ext cx="1" cy="254000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1077383" y="5314950"/>
              <a:ext cx="5715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00" y="4547"/>
                    <a:pt x="10400" y="9095"/>
                    <a:pt x="6800" y="12695"/>
                  </a:cubicBezTo>
                  <a:cubicBezTo>
                    <a:pt x="3200" y="16295"/>
                    <a:pt x="1600" y="189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1184770" y="5295899"/>
              <a:ext cx="19614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737"/>
                    <a:pt x="2735" y="9474"/>
                    <a:pt x="575" y="13074"/>
                  </a:cubicBezTo>
                  <a:cubicBezTo>
                    <a:pt x="-1585" y="16674"/>
                    <a:pt x="2735" y="19137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1041399" y="5305606"/>
              <a:ext cx="220135" cy="72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8" fill="norm" stroke="1" extrusionOk="0">
                  <a:moveTo>
                    <a:pt x="1662" y="21238"/>
                  </a:moveTo>
                  <a:cubicBezTo>
                    <a:pt x="831" y="17535"/>
                    <a:pt x="0" y="13832"/>
                    <a:pt x="0" y="11055"/>
                  </a:cubicBezTo>
                  <a:cubicBezTo>
                    <a:pt x="0" y="8278"/>
                    <a:pt x="831" y="6427"/>
                    <a:pt x="4050" y="4575"/>
                  </a:cubicBezTo>
                  <a:cubicBezTo>
                    <a:pt x="7269" y="2724"/>
                    <a:pt x="12877" y="872"/>
                    <a:pt x="16200" y="255"/>
                  </a:cubicBezTo>
                  <a:cubicBezTo>
                    <a:pt x="19523" y="-362"/>
                    <a:pt x="20562" y="255"/>
                    <a:pt x="21600" y="87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1277343" y="5480050"/>
              <a:ext cx="174691" cy="169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385" fill="norm" stroke="1" extrusionOk="0">
                  <a:moveTo>
                    <a:pt x="12736" y="1600"/>
                  </a:moveTo>
                  <a:cubicBezTo>
                    <a:pt x="11708" y="800"/>
                    <a:pt x="10679" y="0"/>
                    <a:pt x="9651" y="0"/>
                  </a:cubicBezTo>
                  <a:cubicBezTo>
                    <a:pt x="8622" y="0"/>
                    <a:pt x="7593" y="800"/>
                    <a:pt x="5922" y="3467"/>
                  </a:cubicBezTo>
                  <a:cubicBezTo>
                    <a:pt x="4251" y="6133"/>
                    <a:pt x="1936" y="10667"/>
                    <a:pt x="779" y="13733"/>
                  </a:cubicBezTo>
                  <a:cubicBezTo>
                    <a:pt x="-378" y="16800"/>
                    <a:pt x="-378" y="18400"/>
                    <a:pt x="1679" y="19600"/>
                  </a:cubicBezTo>
                  <a:cubicBezTo>
                    <a:pt x="3736" y="20800"/>
                    <a:pt x="7851" y="21600"/>
                    <a:pt x="11451" y="21333"/>
                  </a:cubicBezTo>
                  <a:cubicBezTo>
                    <a:pt x="15051" y="21067"/>
                    <a:pt x="18136" y="19733"/>
                    <a:pt x="21222" y="184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1610783" y="5432922"/>
              <a:ext cx="2222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086" y="12302"/>
                    <a:pt x="6171" y="4448"/>
                    <a:pt x="9771" y="1502"/>
                  </a:cubicBezTo>
                  <a:cubicBezTo>
                    <a:pt x="13371" y="-1443"/>
                    <a:pt x="17486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1750483" y="5334000"/>
              <a:ext cx="6351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6240"/>
                    <a:pt x="14400" y="12480"/>
                    <a:pt x="18000" y="16080"/>
                  </a:cubicBezTo>
                  <a:cubicBezTo>
                    <a:pt x="21600" y="19680"/>
                    <a:pt x="21600" y="206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2317187" y="5345345"/>
              <a:ext cx="121412" cy="230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0772" fill="norm" stroke="1" extrusionOk="0">
                  <a:moveTo>
                    <a:pt x="15107" y="3563"/>
                  </a:moveTo>
                  <a:cubicBezTo>
                    <a:pt x="14375" y="2607"/>
                    <a:pt x="13643" y="1652"/>
                    <a:pt x="12362" y="1460"/>
                  </a:cubicBezTo>
                  <a:cubicBezTo>
                    <a:pt x="11080" y="1269"/>
                    <a:pt x="9250" y="1843"/>
                    <a:pt x="7053" y="4423"/>
                  </a:cubicBezTo>
                  <a:cubicBezTo>
                    <a:pt x="4856" y="7004"/>
                    <a:pt x="2294" y="11591"/>
                    <a:pt x="1012" y="14554"/>
                  </a:cubicBezTo>
                  <a:cubicBezTo>
                    <a:pt x="-269" y="17517"/>
                    <a:pt x="-269" y="18855"/>
                    <a:pt x="646" y="19811"/>
                  </a:cubicBezTo>
                  <a:cubicBezTo>
                    <a:pt x="1562" y="20767"/>
                    <a:pt x="3392" y="21340"/>
                    <a:pt x="6870" y="19906"/>
                  </a:cubicBezTo>
                  <a:cubicBezTo>
                    <a:pt x="10348" y="18473"/>
                    <a:pt x="15473" y="15032"/>
                    <a:pt x="18219" y="12069"/>
                  </a:cubicBezTo>
                  <a:cubicBezTo>
                    <a:pt x="20965" y="9106"/>
                    <a:pt x="21331" y="6621"/>
                    <a:pt x="20782" y="4614"/>
                  </a:cubicBezTo>
                  <a:cubicBezTo>
                    <a:pt x="20233" y="2607"/>
                    <a:pt x="18768" y="1078"/>
                    <a:pt x="17121" y="409"/>
                  </a:cubicBezTo>
                  <a:cubicBezTo>
                    <a:pt x="15473" y="-260"/>
                    <a:pt x="13643" y="-69"/>
                    <a:pt x="13277" y="696"/>
                  </a:cubicBezTo>
                  <a:cubicBezTo>
                    <a:pt x="12911" y="1460"/>
                    <a:pt x="14009" y="2798"/>
                    <a:pt x="15107" y="413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2525183" y="5461000"/>
              <a:ext cx="254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2639483" y="5264150"/>
              <a:ext cx="260351" cy="297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0" y="5974"/>
                  </a:moveTo>
                  <a:cubicBezTo>
                    <a:pt x="0" y="4289"/>
                    <a:pt x="0" y="2604"/>
                    <a:pt x="439" y="1532"/>
                  </a:cubicBezTo>
                  <a:cubicBezTo>
                    <a:pt x="878" y="460"/>
                    <a:pt x="1756" y="0"/>
                    <a:pt x="3161" y="0"/>
                  </a:cubicBezTo>
                  <a:cubicBezTo>
                    <a:pt x="4566" y="0"/>
                    <a:pt x="6498" y="460"/>
                    <a:pt x="7727" y="2068"/>
                  </a:cubicBezTo>
                  <a:cubicBezTo>
                    <a:pt x="8956" y="3677"/>
                    <a:pt x="9483" y="6434"/>
                    <a:pt x="8605" y="9574"/>
                  </a:cubicBezTo>
                  <a:cubicBezTo>
                    <a:pt x="7727" y="12715"/>
                    <a:pt x="5444" y="16238"/>
                    <a:pt x="4039" y="18306"/>
                  </a:cubicBezTo>
                  <a:cubicBezTo>
                    <a:pt x="2634" y="20374"/>
                    <a:pt x="2107" y="20987"/>
                    <a:pt x="2371" y="21294"/>
                  </a:cubicBezTo>
                  <a:cubicBezTo>
                    <a:pt x="2634" y="21600"/>
                    <a:pt x="3688" y="21600"/>
                    <a:pt x="6059" y="21217"/>
                  </a:cubicBezTo>
                  <a:cubicBezTo>
                    <a:pt x="8429" y="20834"/>
                    <a:pt x="12117" y="20068"/>
                    <a:pt x="14927" y="19685"/>
                  </a:cubicBezTo>
                  <a:cubicBezTo>
                    <a:pt x="17737" y="19302"/>
                    <a:pt x="19668" y="19302"/>
                    <a:pt x="21600" y="1930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3128433" y="5283200"/>
              <a:ext cx="4445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3251199" y="5276849"/>
              <a:ext cx="16935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749"/>
                    <a:pt x="10800" y="9498"/>
                    <a:pt x="6750" y="12945"/>
                  </a:cubicBezTo>
                  <a:cubicBezTo>
                    <a:pt x="2700" y="16391"/>
                    <a:pt x="0" y="18536"/>
                    <a:pt x="0" y="19762"/>
                  </a:cubicBezTo>
                  <a:cubicBezTo>
                    <a:pt x="0" y="20987"/>
                    <a:pt x="2700" y="21294"/>
                    <a:pt x="54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3071010" y="5286872"/>
              <a:ext cx="355874" cy="53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0989" fill="norm" stroke="1" extrusionOk="0">
                  <a:moveTo>
                    <a:pt x="1167" y="20989"/>
                  </a:moveTo>
                  <a:cubicBezTo>
                    <a:pt x="528" y="19327"/>
                    <a:pt x="-111" y="17666"/>
                    <a:pt x="17" y="15589"/>
                  </a:cubicBezTo>
                  <a:cubicBezTo>
                    <a:pt x="145" y="13512"/>
                    <a:pt x="1039" y="11020"/>
                    <a:pt x="3532" y="8112"/>
                  </a:cubicBezTo>
                  <a:cubicBezTo>
                    <a:pt x="6024" y="5204"/>
                    <a:pt x="10114" y="1881"/>
                    <a:pt x="13373" y="635"/>
                  </a:cubicBezTo>
                  <a:cubicBezTo>
                    <a:pt x="16632" y="-611"/>
                    <a:pt x="19061" y="220"/>
                    <a:pt x="21489" y="105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3349597" y="5516653"/>
              <a:ext cx="223337" cy="162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015" fill="norm" stroke="1" extrusionOk="0">
                  <a:moveTo>
                    <a:pt x="9793" y="194"/>
                  </a:moveTo>
                  <a:cubicBezTo>
                    <a:pt x="8784" y="-80"/>
                    <a:pt x="7775" y="-353"/>
                    <a:pt x="6160" y="1561"/>
                  </a:cubicBezTo>
                  <a:cubicBezTo>
                    <a:pt x="4545" y="3475"/>
                    <a:pt x="2324" y="7576"/>
                    <a:pt x="1113" y="10584"/>
                  </a:cubicBezTo>
                  <a:cubicBezTo>
                    <a:pt x="-98" y="13591"/>
                    <a:pt x="-300" y="15505"/>
                    <a:pt x="407" y="17146"/>
                  </a:cubicBezTo>
                  <a:cubicBezTo>
                    <a:pt x="1113" y="18786"/>
                    <a:pt x="2728" y="20153"/>
                    <a:pt x="6362" y="20700"/>
                  </a:cubicBezTo>
                  <a:cubicBezTo>
                    <a:pt x="9995" y="21247"/>
                    <a:pt x="15648" y="20974"/>
                    <a:pt x="21300" y="207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4074583" y="5394043"/>
              <a:ext cx="2222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760" y="11375"/>
                    <a:pt x="11520" y="2735"/>
                    <a:pt x="15017" y="575"/>
                  </a:cubicBezTo>
                  <a:cubicBezTo>
                    <a:pt x="18514" y="-1585"/>
                    <a:pt x="19749" y="2735"/>
                    <a:pt x="20469" y="7055"/>
                  </a:cubicBezTo>
                  <a:cubicBezTo>
                    <a:pt x="21189" y="11375"/>
                    <a:pt x="21394" y="1569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4125383" y="5505450"/>
              <a:ext cx="1778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1483783" y="2145077"/>
              <a:ext cx="459514" cy="52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235" fill="norm" stroke="1" extrusionOk="0">
                  <a:moveTo>
                    <a:pt x="5648" y="21235"/>
                  </a:moveTo>
                  <a:cubicBezTo>
                    <a:pt x="6044" y="18643"/>
                    <a:pt x="6440" y="16051"/>
                    <a:pt x="7481" y="14755"/>
                  </a:cubicBezTo>
                  <a:cubicBezTo>
                    <a:pt x="8521" y="13459"/>
                    <a:pt x="10206" y="13459"/>
                    <a:pt x="12088" y="12595"/>
                  </a:cubicBezTo>
                  <a:cubicBezTo>
                    <a:pt x="13971" y="11731"/>
                    <a:pt x="16051" y="10003"/>
                    <a:pt x="17339" y="9139"/>
                  </a:cubicBezTo>
                  <a:cubicBezTo>
                    <a:pt x="18628" y="8275"/>
                    <a:pt x="19123" y="8275"/>
                    <a:pt x="19817" y="7843"/>
                  </a:cubicBezTo>
                  <a:cubicBezTo>
                    <a:pt x="20510" y="7411"/>
                    <a:pt x="21402" y="6547"/>
                    <a:pt x="21501" y="7411"/>
                  </a:cubicBezTo>
                  <a:cubicBezTo>
                    <a:pt x="21600" y="8275"/>
                    <a:pt x="20906" y="10867"/>
                    <a:pt x="19123" y="11299"/>
                  </a:cubicBezTo>
                  <a:cubicBezTo>
                    <a:pt x="17339" y="11731"/>
                    <a:pt x="14466" y="10003"/>
                    <a:pt x="11890" y="8707"/>
                  </a:cubicBezTo>
                  <a:cubicBezTo>
                    <a:pt x="9314" y="7411"/>
                    <a:pt x="7035" y="6547"/>
                    <a:pt x="5400" y="4819"/>
                  </a:cubicBezTo>
                  <a:cubicBezTo>
                    <a:pt x="3765" y="3091"/>
                    <a:pt x="2774" y="499"/>
                    <a:pt x="1982" y="67"/>
                  </a:cubicBezTo>
                  <a:cubicBezTo>
                    <a:pt x="1189" y="-365"/>
                    <a:pt x="594" y="1363"/>
                    <a:pt x="0" y="309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1497101" y="2057399"/>
              <a:ext cx="208933" cy="236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510" fill="norm" stroke="1" extrusionOk="0">
                  <a:moveTo>
                    <a:pt x="3146" y="8679"/>
                  </a:moveTo>
                  <a:cubicBezTo>
                    <a:pt x="4429" y="11379"/>
                    <a:pt x="5712" y="14079"/>
                    <a:pt x="6674" y="15814"/>
                  </a:cubicBezTo>
                  <a:cubicBezTo>
                    <a:pt x="7637" y="17550"/>
                    <a:pt x="8278" y="18321"/>
                    <a:pt x="8706" y="19286"/>
                  </a:cubicBezTo>
                  <a:cubicBezTo>
                    <a:pt x="9134" y="20250"/>
                    <a:pt x="9348" y="21407"/>
                    <a:pt x="9027" y="21504"/>
                  </a:cubicBezTo>
                  <a:cubicBezTo>
                    <a:pt x="8706" y="21600"/>
                    <a:pt x="7851" y="20636"/>
                    <a:pt x="6140" y="18225"/>
                  </a:cubicBezTo>
                  <a:cubicBezTo>
                    <a:pt x="4429" y="15814"/>
                    <a:pt x="1862" y="11957"/>
                    <a:pt x="686" y="9546"/>
                  </a:cubicBezTo>
                  <a:cubicBezTo>
                    <a:pt x="-490" y="7136"/>
                    <a:pt x="-276" y="6171"/>
                    <a:pt x="2290" y="4918"/>
                  </a:cubicBezTo>
                  <a:cubicBezTo>
                    <a:pt x="4857" y="3664"/>
                    <a:pt x="9775" y="2121"/>
                    <a:pt x="13304" y="1254"/>
                  </a:cubicBezTo>
                  <a:cubicBezTo>
                    <a:pt x="16833" y="386"/>
                    <a:pt x="18971" y="193"/>
                    <a:pt x="2111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1513701" y="2997237"/>
              <a:ext cx="446333" cy="268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428" fill="norm" stroke="1" extrusionOk="0">
                  <a:moveTo>
                    <a:pt x="21484" y="18728"/>
                  </a:moveTo>
                  <a:cubicBezTo>
                    <a:pt x="19854" y="18897"/>
                    <a:pt x="18224" y="19065"/>
                    <a:pt x="16593" y="18306"/>
                  </a:cubicBezTo>
                  <a:cubicBezTo>
                    <a:pt x="14963" y="17547"/>
                    <a:pt x="13333" y="15859"/>
                    <a:pt x="11601" y="13497"/>
                  </a:cubicBezTo>
                  <a:cubicBezTo>
                    <a:pt x="9869" y="11134"/>
                    <a:pt x="8035" y="8097"/>
                    <a:pt x="6303" y="5819"/>
                  </a:cubicBezTo>
                  <a:cubicBezTo>
                    <a:pt x="4571" y="3540"/>
                    <a:pt x="2941" y="2022"/>
                    <a:pt x="1871" y="1094"/>
                  </a:cubicBezTo>
                  <a:cubicBezTo>
                    <a:pt x="801" y="165"/>
                    <a:pt x="292" y="-172"/>
                    <a:pt x="88" y="81"/>
                  </a:cubicBezTo>
                  <a:cubicBezTo>
                    <a:pt x="-116" y="334"/>
                    <a:pt x="-14" y="1178"/>
                    <a:pt x="903" y="3034"/>
                  </a:cubicBezTo>
                  <a:cubicBezTo>
                    <a:pt x="1820" y="4890"/>
                    <a:pt x="3552" y="7759"/>
                    <a:pt x="5488" y="10459"/>
                  </a:cubicBezTo>
                  <a:cubicBezTo>
                    <a:pt x="7424" y="13159"/>
                    <a:pt x="9563" y="15690"/>
                    <a:pt x="10837" y="17209"/>
                  </a:cubicBezTo>
                  <a:cubicBezTo>
                    <a:pt x="12110" y="18728"/>
                    <a:pt x="12518" y="19234"/>
                    <a:pt x="13027" y="19909"/>
                  </a:cubicBezTo>
                  <a:cubicBezTo>
                    <a:pt x="13537" y="20584"/>
                    <a:pt x="14148" y="21428"/>
                    <a:pt x="14454" y="21428"/>
                  </a:cubicBezTo>
                  <a:cubicBezTo>
                    <a:pt x="14759" y="21428"/>
                    <a:pt x="14759" y="20584"/>
                    <a:pt x="14759" y="1974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1579033" y="2933700"/>
              <a:ext cx="247651" cy="351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985" y="13272"/>
                  </a:moveTo>
                  <a:cubicBezTo>
                    <a:pt x="4431" y="12752"/>
                    <a:pt x="3877" y="12231"/>
                    <a:pt x="3785" y="12296"/>
                  </a:cubicBezTo>
                  <a:cubicBezTo>
                    <a:pt x="3692" y="12361"/>
                    <a:pt x="4062" y="13012"/>
                    <a:pt x="4708" y="14443"/>
                  </a:cubicBezTo>
                  <a:cubicBezTo>
                    <a:pt x="5354" y="15875"/>
                    <a:pt x="6277" y="18087"/>
                    <a:pt x="6738" y="19518"/>
                  </a:cubicBezTo>
                  <a:cubicBezTo>
                    <a:pt x="7200" y="20949"/>
                    <a:pt x="7200" y="21600"/>
                    <a:pt x="7108" y="21600"/>
                  </a:cubicBezTo>
                  <a:cubicBezTo>
                    <a:pt x="7015" y="21600"/>
                    <a:pt x="6831" y="20949"/>
                    <a:pt x="5815" y="18933"/>
                  </a:cubicBezTo>
                  <a:cubicBezTo>
                    <a:pt x="4800" y="16916"/>
                    <a:pt x="2954" y="13533"/>
                    <a:pt x="1754" y="11516"/>
                  </a:cubicBezTo>
                  <a:cubicBezTo>
                    <a:pt x="554" y="9499"/>
                    <a:pt x="0" y="8848"/>
                    <a:pt x="0" y="8263"/>
                  </a:cubicBezTo>
                  <a:cubicBezTo>
                    <a:pt x="0" y="7677"/>
                    <a:pt x="554" y="7157"/>
                    <a:pt x="2769" y="6116"/>
                  </a:cubicBezTo>
                  <a:cubicBezTo>
                    <a:pt x="4985" y="5075"/>
                    <a:pt x="8862" y="3513"/>
                    <a:pt x="12277" y="2407"/>
                  </a:cubicBezTo>
                  <a:cubicBezTo>
                    <a:pt x="15692" y="1301"/>
                    <a:pt x="18646" y="65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4818712" y="5333460"/>
              <a:ext cx="166832" cy="282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330" fill="norm" stroke="1" extrusionOk="0">
                  <a:moveTo>
                    <a:pt x="15240" y="2921"/>
                  </a:moveTo>
                  <a:cubicBezTo>
                    <a:pt x="14970" y="1961"/>
                    <a:pt x="14700" y="1001"/>
                    <a:pt x="13890" y="521"/>
                  </a:cubicBezTo>
                  <a:cubicBezTo>
                    <a:pt x="13080" y="41"/>
                    <a:pt x="11730" y="41"/>
                    <a:pt x="9975" y="1081"/>
                  </a:cubicBezTo>
                  <a:cubicBezTo>
                    <a:pt x="8220" y="2121"/>
                    <a:pt x="6060" y="4201"/>
                    <a:pt x="4305" y="7001"/>
                  </a:cubicBezTo>
                  <a:cubicBezTo>
                    <a:pt x="2550" y="9801"/>
                    <a:pt x="1200" y="13321"/>
                    <a:pt x="525" y="15561"/>
                  </a:cubicBezTo>
                  <a:cubicBezTo>
                    <a:pt x="-150" y="17801"/>
                    <a:pt x="-150" y="18761"/>
                    <a:pt x="390" y="19561"/>
                  </a:cubicBezTo>
                  <a:cubicBezTo>
                    <a:pt x="930" y="20361"/>
                    <a:pt x="2010" y="21001"/>
                    <a:pt x="3360" y="21241"/>
                  </a:cubicBezTo>
                  <a:cubicBezTo>
                    <a:pt x="4710" y="21481"/>
                    <a:pt x="6330" y="21321"/>
                    <a:pt x="9030" y="19721"/>
                  </a:cubicBezTo>
                  <a:cubicBezTo>
                    <a:pt x="11730" y="18121"/>
                    <a:pt x="15510" y="15081"/>
                    <a:pt x="17805" y="12121"/>
                  </a:cubicBezTo>
                  <a:cubicBezTo>
                    <a:pt x="20100" y="9161"/>
                    <a:pt x="20910" y="6281"/>
                    <a:pt x="21180" y="4361"/>
                  </a:cubicBezTo>
                  <a:cubicBezTo>
                    <a:pt x="21450" y="2441"/>
                    <a:pt x="21180" y="1481"/>
                    <a:pt x="20370" y="841"/>
                  </a:cubicBezTo>
                  <a:cubicBezTo>
                    <a:pt x="19560" y="201"/>
                    <a:pt x="18210" y="-119"/>
                    <a:pt x="17130" y="41"/>
                  </a:cubicBezTo>
                  <a:cubicBezTo>
                    <a:pt x="16050" y="201"/>
                    <a:pt x="15240" y="841"/>
                    <a:pt x="15240" y="1561"/>
                  </a:cubicBezTo>
                  <a:cubicBezTo>
                    <a:pt x="15240" y="2281"/>
                    <a:pt x="16050" y="3081"/>
                    <a:pt x="16860" y="388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5088320" y="5416550"/>
              <a:ext cx="34014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1358" y="21600"/>
                  </a:moveTo>
                  <a:cubicBezTo>
                    <a:pt x="88" y="15429"/>
                    <a:pt x="-1183" y="9257"/>
                    <a:pt x="1993" y="5657"/>
                  </a:cubicBezTo>
                  <a:cubicBezTo>
                    <a:pt x="5170" y="2057"/>
                    <a:pt x="12793" y="1029"/>
                    <a:pt x="20417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5167872" y="5295900"/>
              <a:ext cx="122429" cy="264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444" fill="norm" stroke="1" extrusionOk="0">
                  <a:moveTo>
                    <a:pt x="17385" y="0"/>
                  </a:moveTo>
                  <a:cubicBezTo>
                    <a:pt x="13724" y="1371"/>
                    <a:pt x="10063" y="2743"/>
                    <a:pt x="7134" y="5400"/>
                  </a:cubicBezTo>
                  <a:cubicBezTo>
                    <a:pt x="4205" y="8057"/>
                    <a:pt x="2009" y="12000"/>
                    <a:pt x="910" y="14400"/>
                  </a:cubicBezTo>
                  <a:cubicBezTo>
                    <a:pt x="-188" y="16800"/>
                    <a:pt x="-188" y="17657"/>
                    <a:pt x="361" y="18600"/>
                  </a:cubicBezTo>
                  <a:cubicBezTo>
                    <a:pt x="910" y="19543"/>
                    <a:pt x="2009" y="20571"/>
                    <a:pt x="4022" y="21086"/>
                  </a:cubicBezTo>
                  <a:cubicBezTo>
                    <a:pt x="6036" y="21600"/>
                    <a:pt x="8965" y="21600"/>
                    <a:pt x="11893" y="20829"/>
                  </a:cubicBezTo>
                  <a:cubicBezTo>
                    <a:pt x="14822" y="20057"/>
                    <a:pt x="17751" y="18514"/>
                    <a:pt x="19398" y="17314"/>
                  </a:cubicBezTo>
                  <a:cubicBezTo>
                    <a:pt x="21046" y="16114"/>
                    <a:pt x="21412" y="15257"/>
                    <a:pt x="21046" y="14486"/>
                  </a:cubicBezTo>
                  <a:cubicBezTo>
                    <a:pt x="20680" y="13714"/>
                    <a:pt x="19581" y="13029"/>
                    <a:pt x="18117" y="12600"/>
                  </a:cubicBezTo>
                  <a:cubicBezTo>
                    <a:pt x="16653" y="12171"/>
                    <a:pt x="14822" y="12000"/>
                    <a:pt x="12626" y="11914"/>
                  </a:cubicBezTo>
                  <a:cubicBezTo>
                    <a:pt x="10429" y="11829"/>
                    <a:pt x="7866" y="11829"/>
                    <a:pt x="6585" y="12257"/>
                  </a:cubicBezTo>
                  <a:cubicBezTo>
                    <a:pt x="5304" y="12686"/>
                    <a:pt x="5304" y="13543"/>
                    <a:pt x="5304" y="144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5446183" y="5320911"/>
              <a:ext cx="45674" cy="197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187" fill="norm" stroke="1" extrusionOk="0">
                  <a:moveTo>
                    <a:pt x="17673" y="4816"/>
                  </a:moveTo>
                  <a:cubicBezTo>
                    <a:pt x="19636" y="2770"/>
                    <a:pt x="21600" y="724"/>
                    <a:pt x="21109" y="155"/>
                  </a:cubicBezTo>
                  <a:cubicBezTo>
                    <a:pt x="20618" y="-413"/>
                    <a:pt x="17673" y="496"/>
                    <a:pt x="13745" y="4248"/>
                  </a:cubicBezTo>
                  <a:cubicBezTo>
                    <a:pt x="9818" y="8000"/>
                    <a:pt x="4909" y="14593"/>
                    <a:pt x="0" y="2118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5547783" y="5314950"/>
              <a:ext cx="3810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400"/>
                    <a:pt x="7200" y="6800"/>
                    <a:pt x="3600" y="9700"/>
                  </a:cubicBezTo>
                  <a:cubicBezTo>
                    <a:pt x="0" y="12600"/>
                    <a:pt x="0" y="15000"/>
                    <a:pt x="0" y="16800"/>
                  </a:cubicBezTo>
                  <a:cubicBezTo>
                    <a:pt x="0" y="18600"/>
                    <a:pt x="0" y="19800"/>
                    <a:pt x="600" y="20500"/>
                  </a:cubicBezTo>
                  <a:cubicBezTo>
                    <a:pt x="1200" y="21200"/>
                    <a:pt x="2400" y="21400"/>
                    <a:pt x="3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5384403" y="5312022"/>
              <a:ext cx="271331" cy="91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297" fill="norm" stroke="1" extrusionOk="0">
                  <a:moveTo>
                    <a:pt x="6394" y="21297"/>
                  </a:moveTo>
                  <a:cubicBezTo>
                    <a:pt x="4552" y="16388"/>
                    <a:pt x="2711" y="11479"/>
                    <a:pt x="1538" y="8042"/>
                  </a:cubicBezTo>
                  <a:cubicBezTo>
                    <a:pt x="366" y="4606"/>
                    <a:pt x="-136" y="2642"/>
                    <a:pt x="31" y="1415"/>
                  </a:cubicBezTo>
                  <a:cubicBezTo>
                    <a:pt x="199" y="188"/>
                    <a:pt x="1036" y="-303"/>
                    <a:pt x="3883" y="188"/>
                  </a:cubicBezTo>
                  <a:cubicBezTo>
                    <a:pt x="6729" y="679"/>
                    <a:pt x="11585" y="2152"/>
                    <a:pt x="14850" y="3379"/>
                  </a:cubicBezTo>
                  <a:cubicBezTo>
                    <a:pt x="18115" y="4606"/>
                    <a:pt x="19790" y="5588"/>
                    <a:pt x="21464" y="657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5592233" y="5435600"/>
              <a:ext cx="108504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1" h="21600" fill="norm" stroke="1" extrusionOk="0">
                  <a:moveTo>
                    <a:pt x="15894" y="0"/>
                  </a:moveTo>
                  <a:cubicBezTo>
                    <a:pt x="13857" y="497"/>
                    <a:pt x="11819" y="993"/>
                    <a:pt x="10800" y="1862"/>
                  </a:cubicBezTo>
                  <a:cubicBezTo>
                    <a:pt x="9781" y="2731"/>
                    <a:pt x="9781" y="3972"/>
                    <a:pt x="11208" y="5214"/>
                  </a:cubicBezTo>
                  <a:cubicBezTo>
                    <a:pt x="12634" y="6455"/>
                    <a:pt x="15487" y="7697"/>
                    <a:pt x="17728" y="9559"/>
                  </a:cubicBezTo>
                  <a:cubicBezTo>
                    <a:pt x="19970" y="11421"/>
                    <a:pt x="21600" y="13903"/>
                    <a:pt x="20581" y="16014"/>
                  </a:cubicBezTo>
                  <a:cubicBezTo>
                    <a:pt x="19562" y="18124"/>
                    <a:pt x="15894" y="19862"/>
                    <a:pt x="12023" y="20731"/>
                  </a:cubicBezTo>
                  <a:cubicBezTo>
                    <a:pt x="8151" y="21600"/>
                    <a:pt x="4075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6011333" y="5410200"/>
              <a:ext cx="2222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6200"/>
                    <a:pt x="10286" y="10800"/>
                    <a:pt x="13886" y="7200"/>
                  </a:cubicBezTo>
                  <a:cubicBezTo>
                    <a:pt x="17486" y="3600"/>
                    <a:pt x="19543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6133041" y="5359399"/>
              <a:ext cx="37043" cy="204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506" fill="norm" stroke="1" extrusionOk="0">
                  <a:moveTo>
                    <a:pt x="13800" y="0"/>
                  </a:moveTo>
                  <a:cubicBezTo>
                    <a:pt x="9000" y="4008"/>
                    <a:pt x="4200" y="8016"/>
                    <a:pt x="1800" y="11357"/>
                  </a:cubicBezTo>
                  <a:cubicBezTo>
                    <a:pt x="-600" y="14697"/>
                    <a:pt x="-600" y="17369"/>
                    <a:pt x="1800" y="19039"/>
                  </a:cubicBezTo>
                  <a:cubicBezTo>
                    <a:pt x="4200" y="20709"/>
                    <a:pt x="9000" y="21377"/>
                    <a:pt x="12600" y="21489"/>
                  </a:cubicBezTo>
                  <a:cubicBezTo>
                    <a:pt x="16200" y="21600"/>
                    <a:pt x="18600" y="21155"/>
                    <a:pt x="21000" y="2070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6355968" y="5318445"/>
              <a:ext cx="117972" cy="244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6" h="21479" fill="norm" stroke="1" extrusionOk="0">
                  <a:moveTo>
                    <a:pt x="15336" y="4162"/>
                  </a:moveTo>
                  <a:cubicBezTo>
                    <a:pt x="12729" y="3789"/>
                    <a:pt x="10122" y="3417"/>
                    <a:pt x="7701" y="4162"/>
                  </a:cubicBezTo>
                  <a:cubicBezTo>
                    <a:pt x="5281" y="4907"/>
                    <a:pt x="3046" y="6769"/>
                    <a:pt x="1556" y="9469"/>
                  </a:cubicBezTo>
                  <a:cubicBezTo>
                    <a:pt x="67" y="12169"/>
                    <a:pt x="-678" y="15707"/>
                    <a:pt x="812" y="18034"/>
                  </a:cubicBezTo>
                  <a:cubicBezTo>
                    <a:pt x="2301" y="20362"/>
                    <a:pt x="6025" y="21479"/>
                    <a:pt x="9377" y="21479"/>
                  </a:cubicBezTo>
                  <a:cubicBezTo>
                    <a:pt x="12729" y="21479"/>
                    <a:pt x="15708" y="20362"/>
                    <a:pt x="17756" y="16824"/>
                  </a:cubicBezTo>
                  <a:cubicBezTo>
                    <a:pt x="19805" y="13286"/>
                    <a:pt x="20922" y="7327"/>
                    <a:pt x="20736" y="4069"/>
                  </a:cubicBezTo>
                  <a:cubicBezTo>
                    <a:pt x="20550" y="810"/>
                    <a:pt x="19060" y="251"/>
                    <a:pt x="17384" y="65"/>
                  </a:cubicBezTo>
                  <a:cubicBezTo>
                    <a:pt x="15708" y="-121"/>
                    <a:pt x="13846" y="65"/>
                    <a:pt x="13474" y="996"/>
                  </a:cubicBezTo>
                  <a:cubicBezTo>
                    <a:pt x="13101" y="1927"/>
                    <a:pt x="14219" y="3603"/>
                    <a:pt x="15336" y="527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6582833" y="5403850"/>
              <a:ext cx="317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429"/>
                    <a:pt x="0" y="9257"/>
                    <a:pt x="3600" y="5657"/>
                  </a:cubicBezTo>
                  <a:cubicBezTo>
                    <a:pt x="7200" y="2057"/>
                    <a:pt x="1440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6676510" y="5283200"/>
              <a:ext cx="104397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9" h="21600" fill="norm" stroke="1" extrusionOk="0">
                  <a:moveTo>
                    <a:pt x="16833" y="0"/>
                  </a:moveTo>
                  <a:cubicBezTo>
                    <a:pt x="11327" y="3804"/>
                    <a:pt x="5821" y="7608"/>
                    <a:pt x="2856" y="9849"/>
                  </a:cubicBezTo>
                  <a:cubicBezTo>
                    <a:pt x="-108" y="12091"/>
                    <a:pt x="-532" y="12770"/>
                    <a:pt x="527" y="12906"/>
                  </a:cubicBezTo>
                  <a:cubicBezTo>
                    <a:pt x="1586" y="13042"/>
                    <a:pt x="4127" y="12634"/>
                    <a:pt x="6244" y="12226"/>
                  </a:cubicBezTo>
                  <a:cubicBezTo>
                    <a:pt x="8362" y="11819"/>
                    <a:pt x="10056" y="11411"/>
                    <a:pt x="11962" y="11072"/>
                  </a:cubicBezTo>
                  <a:cubicBezTo>
                    <a:pt x="13868" y="10732"/>
                    <a:pt x="15986" y="10460"/>
                    <a:pt x="17680" y="10596"/>
                  </a:cubicBezTo>
                  <a:cubicBezTo>
                    <a:pt x="19374" y="10732"/>
                    <a:pt x="20644" y="11275"/>
                    <a:pt x="20856" y="12498"/>
                  </a:cubicBezTo>
                  <a:cubicBezTo>
                    <a:pt x="21068" y="13721"/>
                    <a:pt x="20221" y="15623"/>
                    <a:pt x="19374" y="16913"/>
                  </a:cubicBezTo>
                  <a:cubicBezTo>
                    <a:pt x="18527" y="18204"/>
                    <a:pt x="17680" y="18883"/>
                    <a:pt x="17256" y="19562"/>
                  </a:cubicBezTo>
                  <a:cubicBezTo>
                    <a:pt x="16833" y="20242"/>
                    <a:pt x="16833" y="20921"/>
                    <a:pt x="17256" y="21260"/>
                  </a:cubicBezTo>
                  <a:cubicBezTo>
                    <a:pt x="17680" y="21600"/>
                    <a:pt x="18527" y="21600"/>
                    <a:pt x="19374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7031701" y="5340349"/>
              <a:ext cx="71833" cy="178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1482" fill="norm" stroke="1" extrusionOk="0">
                  <a:moveTo>
                    <a:pt x="20943" y="0"/>
                  </a:moveTo>
                  <a:cubicBezTo>
                    <a:pt x="14154" y="6099"/>
                    <a:pt x="7366" y="12198"/>
                    <a:pt x="3663" y="16009"/>
                  </a:cubicBezTo>
                  <a:cubicBezTo>
                    <a:pt x="-40" y="19821"/>
                    <a:pt x="-657" y="21346"/>
                    <a:pt x="577" y="21473"/>
                  </a:cubicBezTo>
                  <a:cubicBezTo>
                    <a:pt x="1812" y="21600"/>
                    <a:pt x="4897" y="20329"/>
                    <a:pt x="7057" y="19440"/>
                  </a:cubicBezTo>
                  <a:cubicBezTo>
                    <a:pt x="9217" y="18551"/>
                    <a:pt x="10452" y="18042"/>
                    <a:pt x="11686" y="1753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7116233" y="5327650"/>
              <a:ext cx="6350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60" y="6300"/>
                    <a:pt x="11520" y="12600"/>
                    <a:pt x="7920" y="16200"/>
                  </a:cubicBezTo>
                  <a:cubicBezTo>
                    <a:pt x="4320" y="19800"/>
                    <a:pt x="2160" y="207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6981660" y="5310301"/>
              <a:ext cx="286974" cy="8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187" fill="norm" stroke="1" extrusionOk="0">
                  <a:moveTo>
                    <a:pt x="568" y="21187"/>
                  </a:moveTo>
                  <a:cubicBezTo>
                    <a:pt x="251" y="18101"/>
                    <a:pt x="-67" y="15016"/>
                    <a:pt x="12" y="12444"/>
                  </a:cubicBezTo>
                  <a:cubicBezTo>
                    <a:pt x="92" y="9873"/>
                    <a:pt x="568" y="7816"/>
                    <a:pt x="3189" y="5501"/>
                  </a:cubicBezTo>
                  <a:cubicBezTo>
                    <a:pt x="5809" y="3187"/>
                    <a:pt x="10574" y="616"/>
                    <a:pt x="13989" y="101"/>
                  </a:cubicBezTo>
                  <a:cubicBezTo>
                    <a:pt x="17404" y="-413"/>
                    <a:pt x="19468" y="1130"/>
                    <a:pt x="21533" y="267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7262283" y="5461000"/>
              <a:ext cx="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7208616" y="5424573"/>
              <a:ext cx="174318" cy="258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288" fill="norm" stroke="1" extrusionOk="0">
                  <a:moveTo>
                    <a:pt x="5818" y="3520"/>
                  </a:moveTo>
                  <a:cubicBezTo>
                    <a:pt x="4516" y="7701"/>
                    <a:pt x="3215" y="11882"/>
                    <a:pt x="2174" y="14494"/>
                  </a:cubicBezTo>
                  <a:cubicBezTo>
                    <a:pt x="1133" y="17107"/>
                    <a:pt x="352" y="18153"/>
                    <a:pt x="92" y="17978"/>
                  </a:cubicBezTo>
                  <a:cubicBezTo>
                    <a:pt x="-168" y="17804"/>
                    <a:pt x="92" y="16411"/>
                    <a:pt x="1263" y="13711"/>
                  </a:cubicBezTo>
                  <a:cubicBezTo>
                    <a:pt x="2434" y="11011"/>
                    <a:pt x="4516" y="7004"/>
                    <a:pt x="5948" y="4565"/>
                  </a:cubicBezTo>
                  <a:cubicBezTo>
                    <a:pt x="7379" y="2127"/>
                    <a:pt x="8160" y="1256"/>
                    <a:pt x="9201" y="646"/>
                  </a:cubicBezTo>
                  <a:cubicBezTo>
                    <a:pt x="10242" y="36"/>
                    <a:pt x="11543" y="-312"/>
                    <a:pt x="12844" y="385"/>
                  </a:cubicBezTo>
                  <a:cubicBezTo>
                    <a:pt x="14145" y="1082"/>
                    <a:pt x="15446" y="2823"/>
                    <a:pt x="16097" y="4217"/>
                  </a:cubicBezTo>
                  <a:cubicBezTo>
                    <a:pt x="16748" y="5611"/>
                    <a:pt x="16748" y="6656"/>
                    <a:pt x="15577" y="7614"/>
                  </a:cubicBezTo>
                  <a:cubicBezTo>
                    <a:pt x="14405" y="8572"/>
                    <a:pt x="12063" y="9443"/>
                    <a:pt x="9851" y="9791"/>
                  </a:cubicBezTo>
                  <a:cubicBezTo>
                    <a:pt x="7639" y="10140"/>
                    <a:pt x="5557" y="9965"/>
                    <a:pt x="4907" y="10227"/>
                  </a:cubicBezTo>
                  <a:cubicBezTo>
                    <a:pt x="4256" y="10488"/>
                    <a:pt x="5037" y="11185"/>
                    <a:pt x="8030" y="13101"/>
                  </a:cubicBezTo>
                  <a:cubicBezTo>
                    <a:pt x="11022" y="15017"/>
                    <a:pt x="16227" y="18153"/>
                    <a:pt x="21432" y="2128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855133" y="5734050"/>
              <a:ext cx="19177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5" y="5506"/>
                    <a:pt x="191" y="11012"/>
                    <a:pt x="536" y="15035"/>
                  </a:cubicBezTo>
                  <a:cubicBezTo>
                    <a:pt x="882" y="19059"/>
                    <a:pt x="1478" y="21600"/>
                    <a:pt x="2134" y="21600"/>
                  </a:cubicBezTo>
                  <a:cubicBezTo>
                    <a:pt x="2789" y="21600"/>
                    <a:pt x="3505" y="19059"/>
                    <a:pt x="4327" y="16518"/>
                  </a:cubicBezTo>
                  <a:cubicBezTo>
                    <a:pt x="5150" y="13976"/>
                    <a:pt x="6079" y="11435"/>
                    <a:pt x="6997" y="10165"/>
                  </a:cubicBezTo>
                  <a:cubicBezTo>
                    <a:pt x="7915" y="8894"/>
                    <a:pt x="8821" y="8894"/>
                    <a:pt x="9668" y="9318"/>
                  </a:cubicBezTo>
                  <a:cubicBezTo>
                    <a:pt x="10514" y="9741"/>
                    <a:pt x="11301" y="10588"/>
                    <a:pt x="12075" y="11647"/>
                  </a:cubicBezTo>
                  <a:cubicBezTo>
                    <a:pt x="12850" y="12706"/>
                    <a:pt x="13613" y="13976"/>
                    <a:pt x="14412" y="14824"/>
                  </a:cubicBezTo>
                  <a:cubicBezTo>
                    <a:pt x="15211" y="15671"/>
                    <a:pt x="16045" y="16094"/>
                    <a:pt x="16832" y="15459"/>
                  </a:cubicBezTo>
                  <a:cubicBezTo>
                    <a:pt x="17619" y="14824"/>
                    <a:pt x="18358" y="13129"/>
                    <a:pt x="19073" y="10588"/>
                  </a:cubicBezTo>
                  <a:cubicBezTo>
                    <a:pt x="19788" y="8047"/>
                    <a:pt x="20479" y="4659"/>
                    <a:pt x="20897" y="2753"/>
                  </a:cubicBezTo>
                  <a:cubicBezTo>
                    <a:pt x="21314" y="847"/>
                    <a:pt x="21457" y="42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2214033" y="6195082"/>
              <a:ext cx="102733" cy="248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352" fill="norm" stroke="1" extrusionOk="0">
                  <a:moveTo>
                    <a:pt x="0" y="2939"/>
                  </a:moveTo>
                  <a:cubicBezTo>
                    <a:pt x="864" y="2031"/>
                    <a:pt x="1728" y="1124"/>
                    <a:pt x="3240" y="579"/>
                  </a:cubicBezTo>
                  <a:cubicBezTo>
                    <a:pt x="4752" y="35"/>
                    <a:pt x="6912" y="-147"/>
                    <a:pt x="9936" y="125"/>
                  </a:cubicBezTo>
                  <a:cubicBezTo>
                    <a:pt x="12960" y="398"/>
                    <a:pt x="16848" y="1124"/>
                    <a:pt x="18360" y="2394"/>
                  </a:cubicBezTo>
                  <a:cubicBezTo>
                    <a:pt x="19872" y="3665"/>
                    <a:pt x="19008" y="5480"/>
                    <a:pt x="17928" y="6750"/>
                  </a:cubicBezTo>
                  <a:cubicBezTo>
                    <a:pt x="16848" y="8021"/>
                    <a:pt x="15552" y="8747"/>
                    <a:pt x="15552" y="9564"/>
                  </a:cubicBezTo>
                  <a:cubicBezTo>
                    <a:pt x="15552" y="10381"/>
                    <a:pt x="16848" y="11288"/>
                    <a:pt x="18360" y="12831"/>
                  </a:cubicBezTo>
                  <a:cubicBezTo>
                    <a:pt x="19872" y="14374"/>
                    <a:pt x="21600" y="16552"/>
                    <a:pt x="20736" y="18095"/>
                  </a:cubicBezTo>
                  <a:cubicBezTo>
                    <a:pt x="19872" y="19638"/>
                    <a:pt x="16416" y="20545"/>
                    <a:pt x="13608" y="20999"/>
                  </a:cubicBezTo>
                  <a:cubicBezTo>
                    <a:pt x="10800" y="21453"/>
                    <a:pt x="8640" y="21453"/>
                    <a:pt x="8424" y="21090"/>
                  </a:cubicBezTo>
                  <a:cubicBezTo>
                    <a:pt x="8208" y="20727"/>
                    <a:pt x="9936" y="20001"/>
                    <a:pt x="11664" y="1927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2471571" y="6220883"/>
              <a:ext cx="115933" cy="206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497" fill="norm" stroke="1" extrusionOk="0">
                  <a:moveTo>
                    <a:pt x="9770" y="3527"/>
                  </a:moveTo>
                  <a:cubicBezTo>
                    <a:pt x="7455" y="8596"/>
                    <a:pt x="5141" y="13665"/>
                    <a:pt x="3405" y="16861"/>
                  </a:cubicBezTo>
                  <a:cubicBezTo>
                    <a:pt x="1670" y="20057"/>
                    <a:pt x="512" y="21380"/>
                    <a:pt x="127" y="21490"/>
                  </a:cubicBezTo>
                  <a:cubicBezTo>
                    <a:pt x="-259" y="21600"/>
                    <a:pt x="127" y="20498"/>
                    <a:pt x="2827" y="17082"/>
                  </a:cubicBezTo>
                  <a:cubicBezTo>
                    <a:pt x="5527" y="13665"/>
                    <a:pt x="10541" y="7935"/>
                    <a:pt x="14012" y="4518"/>
                  </a:cubicBezTo>
                  <a:cubicBezTo>
                    <a:pt x="17484" y="1102"/>
                    <a:pt x="19412" y="0"/>
                    <a:pt x="20377" y="0"/>
                  </a:cubicBezTo>
                  <a:cubicBezTo>
                    <a:pt x="21341" y="0"/>
                    <a:pt x="21341" y="1102"/>
                    <a:pt x="20570" y="4629"/>
                  </a:cubicBezTo>
                  <a:cubicBezTo>
                    <a:pt x="19798" y="8155"/>
                    <a:pt x="18255" y="14106"/>
                    <a:pt x="16712" y="2005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2450684" y="6226455"/>
              <a:ext cx="226900" cy="40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0917" fill="norm" stroke="1" extrusionOk="0">
                  <a:moveTo>
                    <a:pt x="1039" y="20917"/>
                  </a:moveTo>
                  <a:cubicBezTo>
                    <a:pt x="439" y="14437"/>
                    <a:pt x="-161" y="7957"/>
                    <a:pt x="39" y="4177"/>
                  </a:cubicBezTo>
                  <a:cubicBezTo>
                    <a:pt x="239" y="397"/>
                    <a:pt x="1239" y="-683"/>
                    <a:pt x="4139" y="397"/>
                  </a:cubicBezTo>
                  <a:cubicBezTo>
                    <a:pt x="7039" y="1477"/>
                    <a:pt x="11839" y="4717"/>
                    <a:pt x="15039" y="6877"/>
                  </a:cubicBezTo>
                  <a:cubicBezTo>
                    <a:pt x="18239" y="9037"/>
                    <a:pt x="19839" y="10117"/>
                    <a:pt x="21439" y="1119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2620261" y="6358065"/>
              <a:ext cx="127173" cy="131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1322" fill="norm" stroke="1" extrusionOk="0">
                  <a:moveTo>
                    <a:pt x="11525" y="3836"/>
                  </a:moveTo>
                  <a:cubicBezTo>
                    <a:pt x="12221" y="2122"/>
                    <a:pt x="12918" y="408"/>
                    <a:pt x="12221" y="65"/>
                  </a:cubicBezTo>
                  <a:cubicBezTo>
                    <a:pt x="11525" y="-278"/>
                    <a:pt x="9434" y="751"/>
                    <a:pt x="7170" y="2808"/>
                  </a:cubicBezTo>
                  <a:cubicBezTo>
                    <a:pt x="4905" y="4865"/>
                    <a:pt x="2466" y="7951"/>
                    <a:pt x="1073" y="10522"/>
                  </a:cubicBezTo>
                  <a:cubicBezTo>
                    <a:pt x="-321" y="13093"/>
                    <a:pt x="-669" y="15151"/>
                    <a:pt x="1944" y="16865"/>
                  </a:cubicBezTo>
                  <a:cubicBezTo>
                    <a:pt x="4557" y="18579"/>
                    <a:pt x="10131" y="19951"/>
                    <a:pt x="13789" y="20636"/>
                  </a:cubicBezTo>
                  <a:cubicBezTo>
                    <a:pt x="17447" y="21322"/>
                    <a:pt x="19189" y="21322"/>
                    <a:pt x="20931" y="2132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2950633" y="6299200"/>
              <a:ext cx="1206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2956983" y="6388100"/>
              <a:ext cx="1651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15" y="18000"/>
                    <a:pt x="11631" y="14400"/>
                    <a:pt x="15231" y="10800"/>
                  </a:cubicBezTo>
                  <a:cubicBezTo>
                    <a:pt x="18831" y="7200"/>
                    <a:pt x="20215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3426883" y="6155849"/>
              <a:ext cx="122914" cy="311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326" fill="norm" stroke="1" extrusionOk="0">
                  <a:moveTo>
                    <a:pt x="19769" y="5034"/>
                  </a:moveTo>
                  <a:cubicBezTo>
                    <a:pt x="20136" y="4309"/>
                    <a:pt x="20502" y="3584"/>
                    <a:pt x="20868" y="2569"/>
                  </a:cubicBezTo>
                  <a:cubicBezTo>
                    <a:pt x="21234" y="1555"/>
                    <a:pt x="21600" y="250"/>
                    <a:pt x="20685" y="32"/>
                  </a:cubicBezTo>
                  <a:cubicBezTo>
                    <a:pt x="19769" y="-185"/>
                    <a:pt x="17573" y="685"/>
                    <a:pt x="14644" y="2714"/>
                  </a:cubicBezTo>
                  <a:cubicBezTo>
                    <a:pt x="11715" y="4744"/>
                    <a:pt x="8054" y="7933"/>
                    <a:pt x="5858" y="10905"/>
                  </a:cubicBezTo>
                  <a:cubicBezTo>
                    <a:pt x="3661" y="13877"/>
                    <a:pt x="2929" y="16631"/>
                    <a:pt x="3112" y="18298"/>
                  </a:cubicBezTo>
                  <a:cubicBezTo>
                    <a:pt x="3295" y="19965"/>
                    <a:pt x="4393" y="20545"/>
                    <a:pt x="5858" y="20908"/>
                  </a:cubicBezTo>
                  <a:cubicBezTo>
                    <a:pt x="7322" y="21270"/>
                    <a:pt x="9153" y="21415"/>
                    <a:pt x="10800" y="21270"/>
                  </a:cubicBezTo>
                  <a:cubicBezTo>
                    <a:pt x="12447" y="21125"/>
                    <a:pt x="13912" y="20690"/>
                    <a:pt x="15193" y="19748"/>
                  </a:cubicBezTo>
                  <a:cubicBezTo>
                    <a:pt x="16475" y="18806"/>
                    <a:pt x="17573" y="17356"/>
                    <a:pt x="17573" y="15906"/>
                  </a:cubicBezTo>
                  <a:cubicBezTo>
                    <a:pt x="17573" y="14457"/>
                    <a:pt x="16475" y="13007"/>
                    <a:pt x="14644" y="12282"/>
                  </a:cubicBezTo>
                  <a:cubicBezTo>
                    <a:pt x="12814" y="11557"/>
                    <a:pt x="10251" y="11557"/>
                    <a:pt x="7688" y="12427"/>
                  </a:cubicBezTo>
                  <a:cubicBezTo>
                    <a:pt x="5125" y="13297"/>
                    <a:pt x="2563" y="15036"/>
                    <a:pt x="0" y="1677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3654938" y="6248885"/>
              <a:ext cx="44996" cy="166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1" h="20958" fill="norm" stroke="1" extrusionOk="0">
                  <a:moveTo>
                    <a:pt x="20871" y="2339"/>
                  </a:moveTo>
                  <a:cubicBezTo>
                    <a:pt x="20871" y="1005"/>
                    <a:pt x="20871" y="-328"/>
                    <a:pt x="20380" y="72"/>
                  </a:cubicBezTo>
                  <a:cubicBezTo>
                    <a:pt x="19889" y="472"/>
                    <a:pt x="18907" y="2605"/>
                    <a:pt x="15962" y="5672"/>
                  </a:cubicBezTo>
                  <a:cubicBezTo>
                    <a:pt x="13016" y="8739"/>
                    <a:pt x="8107" y="12739"/>
                    <a:pt x="4671" y="15672"/>
                  </a:cubicBezTo>
                  <a:cubicBezTo>
                    <a:pt x="1235" y="18605"/>
                    <a:pt x="-729" y="20472"/>
                    <a:pt x="253" y="20872"/>
                  </a:cubicBezTo>
                  <a:cubicBezTo>
                    <a:pt x="1235" y="21272"/>
                    <a:pt x="5162" y="20205"/>
                    <a:pt x="9089" y="1913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3757083" y="6217646"/>
              <a:ext cx="37375" cy="221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503" fill="norm" stroke="1" extrusionOk="0">
                  <a:moveTo>
                    <a:pt x="14400" y="2372"/>
                  </a:moveTo>
                  <a:cubicBezTo>
                    <a:pt x="16800" y="1137"/>
                    <a:pt x="19200" y="-97"/>
                    <a:pt x="20400" y="6"/>
                  </a:cubicBezTo>
                  <a:cubicBezTo>
                    <a:pt x="21600" y="109"/>
                    <a:pt x="21600" y="1549"/>
                    <a:pt x="19200" y="4943"/>
                  </a:cubicBezTo>
                  <a:cubicBezTo>
                    <a:pt x="16800" y="8337"/>
                    <a:pt x="12000" y="13686"/>
                    <a:pt x="8400" y="16772"/>
                  </a:cubicBezTo>
                  <a:cubicBezTo>
                    <a:pt x="4800" y="19857"/>
                    <a:pt x="2400" y="20680"/>
                    <a:pt x="0" y="2150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3617383" y="6224701"/>
              <a:ext cx="222251" cy="5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7" fill="norm" stroke="1" extrusionOk="0">
                  <a:moveTo>
                    <a:pt x="0" y="20957"/>
                  </a:moveTo>
                  <a:cubicBezTo>
                    <a:pt x="411" y="16957"/>
                    <a:pt x="823" y="12957"/>
                    <a:pt x="3806" y="8957"/>
                  </a:cubicBezTo>
                  <a:cubicBezTo>
                    <a:pt x="6789" y="4957"/>
                    <a:pt x="12343" y="957"/>
                    <a:pt x="15737" y="157"/>
                  </a:cubicBezTo>
                  <a:cubicBezTo>
                    <a:pt x="19131" y="-643"/>
                    <a:pt x="20366" y="1757"/>
                    <a:pt x="21600" y="415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3826933" y="6343650"/>
              <a:ext cx="7620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00" y="0"/>
                    <a:pt x="15600" y="0"/>
                    <a:pt x="13200" y="783"/>
                  </a:cubicBezTo>
                  <a:cubicBezTo>
                    <a:pt x="10800" y="1565"/>
                    <a:pt x="9000" y="3130"/>
                    <a:pt x="9600" y="5165"/>
                  </a:cubicBezTo>
                  <a:cubicBezTo>
                    <a:pt x="10200" y="7200"/>
                    <a:pt x="13200" y="9704"/>
                    <a:pt x="15600" y="11739"/>
                  </a:cubicBezTo>
                  <a:cubicBezTo>
                    <a:pt x="18000" y="13774"/>
                    <a:pt x="19800" y="15339"/>
                    <a:pt x="20700" y="16904"/>
                  </a:cubicBezTo>
                  <a:cubicBezTo>
                    <a:pt x="21600" y="18470"/>
                    <a:pt x="21600" y="20035"/>
                    <a:pt x="18000" y="20817"/>
                  </a:cubicBezTo>
                  <a:cubicBezTo>
                    <a:pt x="14400" y="21600"/>
                    <a:pt x="720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4093633" y="6337299"/>
              <a:ext cx="171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67" y="18000"/>
                    <a:pt x="11733" y="14400"/>
                    <a:pt x="15333" y="10800"/>
                  </a:cubicBezTo>
                  <a:cubicBezTo>
                    <a:pt x="18933" y="7200"/>
                    <a:pt x="20267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4177125" y="6261100"/>
              <a:ext cx="18109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3086"/>
                    <a:pt x="1332" y="6171"/>
                    <a:pt x="132" y="9771"/>
                  </a:cubicBezTo>
                  <a:cubicBezTo>
                    <a:pt x="-1068" y="13371"/>
                    <a:pt x="6132" y="17486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4380937" y="6115050"/>
              <a:ext cx="131797" cy="245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451" fill="norm" stroke="1" extrusionOk="0">
                  <a:moveTo>
                    <a:pt x="21348" y="0"/>
                  </a:moveTo>
                  <a:cubicBezTo>
                    <a:pt x="16548" y="3323"/>
                    <a:pt x="11748" y="6646"/>
                    <a:pt x="8148" y="9692"/>
                  </a:cubicBezTo>
                  <a:cubicBezTo>
                    <a:pt x="4548" y="12738"/>
                    <a:pt x="2148" y="15508"/>
                    <a:pt x="948" y="17446"/>
                  </a:cubicBezTo>
                  <a:cubicBezTo>
                    <a:pt x="-252" y="19385"/>
                    <a:pt x="-252" y="20492"/>
                    <a:pt x="605" y="21046"/>
                  </a:cubicBezTo>
                  <a:cubicBezTo>
                    <a:pt x="1462" y="21600"/>
                    <a:pt x="3177" y="21600"/>
                    <a:pt x="6777" y="20954"/>
                  </a:cubicBezTo>
                  <a:cubicBezTo>
                    <a:pt x="10377" y="20308"/>
                    <a:pt x="15862" y="19015"/>
                    <a:pt x="21348" y="1772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4436533" y="6286500"/>
              <a:ext cx="6350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120" y="5342"/>
                    <a:pt x="8640" y="10684"/>
                    <a:pt x="5040" y="14284"/>
                  </a:cubicBezTo>
                  <a:cubicBezTo>
                    <a:pt x="1440" y="17884"/>
                    <a:pt x="720" y="197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4678362" y="6210300"/>
              <a:ext cx="62972" cy="196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331" fill="norm" stroke="1" extrusionOk="0">
                  <a:moveTo>
                    <a:pt x="21420" y="0"/>
                  </a:moveTo>
                  <a:cubicBezTo>
                    <a:pt x="15660" y="4826"/>
                    <a:pt x="9900" y="9651"/>
                    <a:pt x="6300" y="12638"/>
                  </a:cubicBezTo>
                  <a:cubicBezTo>
                    <a:pt x="2700" y="15626"/>
                    <a:pt x="1260" y="16774"/>
                    <a:pt x="540" y="18038"/>
                  </a:cubicBezTo>
                  <a:cubicBezTo>
                    <a:pt x="-180" y="19302"/>
                    <a:pt x="-180" y="20681"/>
                    <a:pt x="540" y="21140"/>
                  </a:cubicBezTo>
                  <a:cubicBezTo>
                    <a:pt x="1260" y="21600"/>
                    <a:pt x="2700" y="21140"/>
                    <a:pt x="4140" y="2068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4741333" y="6216650"/>
              <a:ext cx="6985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18" y="4050"/>
                    <a:pt x="12436" y="8100"/>
                    <a:pt x="8836" y="11700"/>
                  </a:cubicBezTo>
                  <a:cubicBezTo>
                    <a:pt x="5236" y="15300"/>
                    <a:pt x="2618" y="184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4620633" y="6239933"/>
              <a:ext cx="228651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fill="norm" stroke="1" extrusionOk="0">
                  <a:moveTo>
                    <a:pt x="600" y="21600"/>
                  </a:moveTo>
                  <a:cubicBezTo>
                    <a:pt x="203" y="15916"/>
                    <a:pt x="-193" y="10232"/>
                    <a:pt x="104" y="6253"/>
                  </a:cubicBezTo>
                  <a:cubicBezTo>
                    <a:pt x="401" y="2274"/>
                    <a:pt x="1392" y="0"/>
                    <a:pt x="5058" y="0"/>
                  </a:cubicBezTo>
                  <a:cubicBezTo>
                    <a:pt x="8724" y="0"/>
                    <a:pt x="15066" y="2274"/>
                    <a:pt x="21407" y="454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4827411" y="6325972"/>
              <a:ext cx="161573" cy="220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67" fill="norm" stroke="1" extrusionOk="0">
                  <a:moveTo>
                    <a:pt x="6265" y="5421"/>
                  </a:moveTo>
                  <a:cubicBezTo>
                    <a:pt x="4862" y="8507"/>
                    <a:pt x="3460" y="11593"/>
                    <a:pt x="2758" y="13650"/>
                  </a:cubicBezTo>
                  <a:cubicBezTo>
                    <a:pt x="2057" y="15707"/>
                    <a:pt x="2057" y="16736"/>
                    <a:pt x="1636" y="17764"/>
                  </a:cubicBezTo>
                  <a:cubicBezTo>
                    <a:pt x="1216" y="18793"/>
                    <a:pt x="374" y="19821"/>
                    <a:pt x="94" y="19718"/>
                  </a:cubicBezTo>
                  <a:cubicBezTo>
                    <a:pt x="-187" y="19616"/>
                    <a:pt x="94" y="18381"/>
                    <a:pt x="1917" y="15296"/>
                  </a:cubicBezTo>
                  <a:cubicBezTo>
                    <a:pt x="3740" y="12210"/>
                    <a:pt x="7107" y="7273"/>
                    <a:pt x="9210" y="4393"/>
                  </a:cubicBezTo>
                  <a:cubicBezTo>
                    <a:pt x="11314" y="1513"/>
                    <a:pt x="12156" y="690"/>
                    <a:pt x="13418" y="278"/>
                  </a:cubicBezTo>
                  <a:cubicBezTo>
                    <a:pt x="14681" y="-133"/>
                    <a:pt x="16364" y="-133"/>
                    <a:pt x="17205" y="587"/>
                  </a:cubicBezTo>
                  <a:cubicBezTo>
                    <a:pt x="18047" y="1307"/>
                    <a:pt x="18047" y="2747"/>
                    <a:pt x="16925" y="4187"/>
                  </a:cubicBezTo>
                  <a:cubicBezTo>
                    <a:pt x="15803" y="5627"/>
                    <a:pt x="13558" y="7067"/>
                    <a:pt x="11034" y="8198"/>
                  </a:cubicBezTo>
                  <a:cubicBezTo>
                    <a:pt x="8509" y="9330"/>
                    <a:pt x="5704" y="10153"/>
                    <a:pt x="5003" y="11078"/>
                  </a:cubicBezTo>
                  <a:cubicBezTo>
                    <a:pt x="4301" y="12004"/>
                    <a:pt x="5704" y="13033"/>
                    <a:pt x="8790" y="14781"/>
                  </a:cubicBezTo>
                  <a:cubicBezTo>
                    <a:pt x="11875" y="16530"/>
                    <a:pt x="16644" y="18998"/>
                    <a:pt x="21413" y="2146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3287183" y="1375833"/>
              <a:ext cx="531517" cy="52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600" fill="norm" stroke="1" extrusionOk="0">
                  <a:moveTo>
                    <a:pt x="0" y="21600"/>
                  </a:moveTo>
                  <a:cubicBezTo>
                    <a:pt x="343" y="19008"/>
                    <a:pt x="686" y="16416"/>
                    <a:pt x="1543" y="14256"/>
                  </a:cubicBezTo>
                  <a:cubicBezTo>
                    <a:pt x="2400" y="12096"/>
                    <a:pt x="3771" y="10368"/>
                    <a:pt x="5829" y="8640"/>
                  </a:cubicBezTo>
                  <a:cubicBezTo>
                    <a:pt x="7886" y="6912"/>
                    <a:pt x="10629" y="5184"/>
                    <a:pt x="13114" y="3456"/>
                  </a:cubicBezTo>
                  <a:cubicBezTo>
                    <a:pt x="15600" y="1728"/>
                    <a:pt x="17829" y="0"/>
                    <a:pt x="19286" y="0"/>
                  </a:cubicBezTo>
                  <a:cubicBezTo>
                    <a:pt x="20743" y="0"/>
                    <a:pt x="21429" y="1728"/>
                    <a:pt x="21514" y="3456"/>
                  </a:cubicBezTo>
                  <a:cubicBezTo>
                    <a:pt x="21600" y="5184"/>
                    <a:pt x="21086" y="6912"/>
                    <a:pt x="20571" y="86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3455369" y="1305106"/>
              <a:ext cx="103641" cy="206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9" h="21471" fill="norm" stroke="1" extrusionOk="0">
                  <a:moveTo>
                    <a:pt x="4379" y="312"/>
                  </a:moveTo>
                  <a:cubicBezTo>
                    <a:pt x="2302" y="91"/>
                    <a:pt x="225" y="-129"/>
                    <a:pt x="18" y="91"/>
                  </a:cubicBezTo>
                  <a:cubicBezTo>
                    <a:pt x="-190" y="312"/>
                    <a:pt x="1472" y="973"/>
                    <a:pt x="4379" y="1634"/>
                  </a:cubicBezTo>
                  <a:cubicBezTo>
                    <a:pt x="7287" y="2295"/>
                    <a:pt x="11441" y="2957"/>
                    <a:pt x="14972" y="4279"/>
                  </a:cubicBezTo>
                  <a:cubicBezTo>
                    <a:pt x="18502" y="5602"/>
                    <a:pt x="21410" y="7585"/>
                    <a:pt x="19956" y="10561"/>
                  </a:cubicBezTo>
                  <a:cubicBezTo>
                    <a:pt x="18502" y="13536"/>
                    <a:pt x="12687" y="17504"/>
                    <a:pt x="6872" y="214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3496733" y="501154"/>
              <a:ext cx="361951" cy="241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0" y="1734"/>
                  </a:moveTo>
                  <a:cubicBezTo>
                    <a:pt x="379" y="983"/>
                    <a:pt x="758" y="232"/>
                    <a:pt x="1263" y="44"/>
                  </a:cubicBezTo>
                  <a:cubicBezTo>
                    <a:pt x="1768" y="-144"/>
                    <a:pt x="2400" y="232"/>
                    <a:pt x="4105" y="1922"/>
                  </a:cubicBezTo>
                  <a:cubicBezTo>
                    <a:pt x="5811" y="3613"/>
                    <a:pt x="8589" y="6618"/>
                    <a:pt x="10989" y="9435"/>
                  </a:cubicBezTo>
                  <a:cubicBezTo>
                    <a:pt x="13389" y="12253"/>
                    <a:pt x="15411" y="14882"/>
                    <a:pt x="17116" y="16854"/>
                  </a:cubicBezTo>
                  <a:cubicBezTo>
                    <a:pt x="18821" y="18826"/>
                    <a:pt x="20211" y="20141"/>
                    <a:pt x="21600" y="214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3503083" y="444500"/>
              <a:ext cx="198125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600" fill="norm" stroke="1" extrusionOk="0">
                  <a:moveTo>
                    <a:pt x="10232" y="0"/>
                  </a:moveTo>
                  <a:cubicBezTo>
                    <a:pt x="12733" y="1872"/>
                    <a:pt x="15234" y="3744"/>
                    <a:pt x="17166" y="5904"/>
                  </a:cubicBezTo>
                  <a:cubicBezTo>
                    <a:pt x="19099" y="8064"/>
                    <a:pt x="20463" y="10512"/>
                    <a:pt x="21032" y="12096"/>
                  </a:cubicBezTo>
                  <a:cubicBezTo>
                    <a:pt x="21600" y="13680"/>
                    <a:pt x="21373" y="14400"/>
                    <a:pt x="18531" y="15264"/>
                  </a:cubicBezTo>
                  <a:cubicBezTo>
                    <a:pt x="15688" y="16128"/>
                    <a:pt x="10232" y="17136"/>
                    <a:pt x="6707" y="18216"/>
                  </a:cubicBezTo>
                  <a:cubicBezTo>
                    <a:pt x="3183" y="19296"/>
                    <a:pt x="1592" y="2044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7070805" y="1051830"/>
              <a:ext cx="104405" cy="223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9" h="21101" fill="norm" stroke="1" extrusionOk="0">
                  <a:moveTo>
                    <a:pt x="20130" y="2014"/>
                  </a:moveTo>
                  <a:cubicBezTo>
                    <a:pt x="18469" y="1214"/>
                    <a:pt x="16807" y="414"/>
                    <a:pt x="14938" y="114"/>
                  </a:cubicBezTo>
                  <a:cubicBezTo>
                    <a:pt x="13069" y="-186"/>
                    <a:pt x="10992" y="14"/>
                    <a:pt x="8499" y="1814"/>
                  </a:cubicBezTo>
                  <a:cubicBezTo>
                    <a:pt x="6007" y="3614"/>
                    <a:pt x="3099" y="7014"/>
                    <a:pt x="1438" y="10214"/>
                  </a:cubicBezTo>
                  <a:cubicBezTo>
                    <a:pt x="-224" y="13414"/>
                    <a:pt x="-639" y="16414"/>
                    <a:pt x="1230" y="18414"/>
                  </a:cubicBezTo>
                  <a:cubicBezTo>
                    <a:pt x="3099" y="20414"/>
                    <a:pt x="7253" y="21414"/>
                    <a:pt x="10784" y="21014"/>
                  </a:cubicBezTo>
                  <a:cubicBezTo>
                    <a:pt x="14315" y="20614"/>
                    <a:pt x="17223" y="18814"/>
                    <a:pt x="18884" y="16514"/>
                  </a:cubicBezTo>
                  <a:cubicBezTo>
                    <a:pt x="20546" y="14214"/>
                    <a:pt x="20961" y="11414"/>
                    <a:pt x="19923" y="9514"/>
                  </a:cubicBezTo>
                  <a:cubicBezTo>
                    <a:pt x="18884" y="7614"/>
                    <a:pt x="16392" y="6614"/>
                    <a:pt x="14107" y="6314"/>
                  </a:cubicBezTo>
                  <a:cubicBezTo>
                    <a:pt x="11823" y="6014"/>
                    <a:pt x="9746" y="6414"/>
                    <a:pt x="7669" y="681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7268633" y="1193800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7408333" y="1054100"/>
              <a:ext cx="1270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582"/>
                    <a:pt x="0" y="9164"/>
                    <a:pt x="0" y="12545"/>
                  </a:cubicBezTo>
                  <a:cubicBezTo>
                    <a:pt x="0" y="15927"/>
                    <a:pt x="0" y="18109"/>
                    <a:pt x="3600" y="19418"/>
                  </a:cubicBezTo>
                  <a:cubicBezTo>
                    <a:pt x="7200" y="20727"/>
                    <a:pt x="14400" y="211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7630583" y="1047750"/>
              <a:ext cx="6350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7738533" y="1060449"/>
              <a:ext cx="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7607513" y="1069699"/>
              <a:ext cx="213571" cy="41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200" fill="norm" stroke="1" extrusionOk="0">
                  <a:moveTo>
                    <a:pt x="1038" y="21200"/>
                  </a:moveTo>
                  <a:cubicBezTo>
                    <a:pt x="402" y="16880"/>
                    <a:pt x="-233" y="12560"/>
                    <a:pt x="85" y="9320"/>
                  </a:cubicBezTo>
                  <a:cubicBezTo>
                    <a:pt x="402" y="6080"/>
                    <a:pt x="1673" y="3920"/>
                    <a:pt x="4849" y="2300"/>
                  </a:cubicBezTo>
                  <a:cubicBezTo>
                    <a:pt x="8026" y="680"/>
                    <a:pt x="13108" y="-400"/>
                    <a:pt x="16179" y="140"/>
                  </a:cubicBezTo>
                  <a:cubicBezTo>
                    <a:pt x="19249" y="680"/>
                    <a:pt x="20308" y="2840"/>
                    <a:pt x="21367" y="50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7853776" y="1181100"/>
              <a:ext cx="70421" cy="152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305" fill="norm" stroke="1" extrusionOk="0">
                  <a:moveTo>
                    <a:pt x="12685" y="0"/>
                  </a:moveTo>
                  <a:cubicBezTo>
                    <a:pt x="9599" y="0"/>
                    <a:pt x="6514" y="0"/>
                    <a:pt x="4045" y="592"/>
                  </a:cubicBezTo>
                  <a:cubicBezTo>
                    <a:pt x="1576" y="1184"/>
                    <a:pt x="-275" y="2367"/>
                    <a:pt x="34" y="4290"/>
                  </a:cubicBezTo>
                  <a:cubicBezTo>
                    <a:pt x="342" y="6214"/>
                    <a:pt x="2811" y="8877"/>
                    <a:pt x="6514" y="10948"/>
                  </a:cubicBezTo>
                  <a:cubicBezTo>
                    <a:pt x="10216" y="13019"/>
                    <a:pt x="15154" y="14499"/>
                    <a:pt x="17931" y="15978"/>
                  </a:cubicBezTo>
                  <a:cubicBezTo>
                    <a:pt x="20708" y="17458"/>
                    <a:pt x="21325" y="18937"/>
                    <a:pt x="19474" y="19973"/>
                  </a:cubicBezTo>
                  <a:cubicBezTo>
                    <a:pt x="17622" y="21008"/>
                    <a:pt x="13302" y="21600"/>
                    <a:pt x="10216" y="21156"/>
                  </a:cubicBezTo>
                  <a:cubicBezTo>
                    <a:pt x="7131" y="20712"/>
                    <a:pt x="5279" y="19233"/>
                    <a:pt x="3428" y="177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8094133" y="1155700"/>
              <a:ext cx="1206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8151283" y="1092200"/>
              <a:ext cx="1270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8495629" y="1083647"/>
              <a:ext cx="92906" cy="169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1034" fill="norm" stroke="1" extrusionOk="0">
                  <a:moveTo>
                    <a:pt x="6872" y="274"/>
                  </a:moveTo>
                  <a:cubicBezTo>
                    <a:pt x="4472" y="5806"/>
                    <a:pt x="2072" y="11337"/>
                    <a:pt x="872" y="14762"/>
                  </a:cubicBezTo>
                  <a:cubicBezTo>
                    <a:pt x="-328" y="18186"/>
                    <a:pt x="-328" y="19503"/>
                    <a:pt x="1112" y="20293"/>
                  </a:cubicBezTo>
                  <a:cubicBezTo>
                    <a:pt x="2552" y="21084"/>
                    <a:pt x="5432" y="21347"/>
                    <a:pt x="8552" y="20557"/>
                  </a:cubicBezTo>
                  <a:cubicBezTo>
                    <a:pt x="11672" y="19767"/>
                    <a:pt x="15032" y="17923"/>
                    <a:pt x="17192" y="15025"/>
                  </a:cubicBezTo>
                  <a:cubicBezTo>
                    <a:pt x="19352" y="12127"/>
                    <a:pt x="20312" y="8176"/>
                    <a:pt x="20792" y="5542"/>
                  </a:cubicBezTo>
                  <a:cubicBezTo>
                    <a:pt x="21272" y="2908"/>
                    <a:pt x="21272" y="1591"/>
                    <a:pt x="19592" y="801"/>
                  </a:cubicBezTo>
                  <a:cubicBezTo>
                    <a:pt x="17912" y="10"/>
                    <a:pt x="14552" y="-253"/>
                    <a:pt x="12152" y="274"/>
                  </a:cubicBezTo>
                  <a:cubicBezTo>
                    <a:pt x="9752" y="801"/>
                    <a:pt x="8312" y="2118"/>
                    <a:pt x="6872" y="343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8659283" y="1168400"/>
              <a:ext cx="127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8989483" y="1073150"/>
              <a:ext cx="3810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9084733" y="1060450"/>
              <a:ext cx="1270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993"/>
                    <a:pt x="21600" y="1986"/>
                    <a:pt x="21600" y="5586"/>
                  </a:cubicBezTo>
                  <a:cubicBezTo>
                    <a:pt x="21600" y="9186"/>
                    <a:pt x="10800" y="1539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8938633" y="1065577"/>
              <a:ext cx="209601" cy="45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185" fill="norm" stroke="1" extrusionOk="0">
                  <a:moveTo>
                    <a:pt x="653" y="21185"/>
                  </a:moveTo>
                  <a:cubicBezTo>
                    <a:pt x="221" y="16276"/>
                    <a:pt x="-211" y="11367"/>
                    <a:pt x="113" y="7440"/>
                  </a:cubicBezTo>
                  <a:cubicBezTo>
                    <a:pt x="437" y="3512"/>
                    <a:pt x="1517" y="567"/>
                    <a:pt x="4649" y="76"/>
                  </a:cubicBezTo>
                  <a:cubicBezTo>
                    <a:pt x="7781" y="-415"/>
                    <a:pt x="12965" y="1549"/>
                    <a:pt x="16097" y="3512"/>
                  </a:cubicBezTo>
                  <a:cubicBezTo>
                    <a:pt x="19229" y="5476"/>
                    <a:pt x="20309" y="7440"/>
                    <a:pt x="21389" y="940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9176259" y="1182753"/>
              <a:ext cx="118025" cy="115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0703" fill="norm" stroke="1" extrusionOk="0">
                  <a:moveTo>
                    <a:pt x="17719" y="841"/>
                  </a:moveTo>
                  <a:cubicBezTo>
                    <a:pt x="15825" y="83"/>
                    <a:pt x="13930" y="-675"/>
                    <a:pt x="10898" y="1030"/>
                  </a:cubicBezTo>
                  <a:cubicBezTo>
                    <a:pt x="7867" y="2736"/>
                    <a:pt x="3698" y="6904"/>
                    <a:pt x="1614" y="10125"/>
                  </a:cubicBezTo>
                  <a:cubicBezTo>
                    <a:pt x="-470" y="13346"/>
                    <a:pt x="-470" y="15620"/>
                    <a:pt x="1235" y="17325"/>
                  </a:cubicBezTo>
                  <a:cubicBezTo>
                    <a:pt x="2941" y="19030"/>
                    <a:pt x="6351" y="20167"/>
                    <a:pt x="9951" y="20546"/>
                  </a:cubicBezTo>
                  <a:cubicBezTo>
                    <a:pt x="13551" y="20925"/>
                    <a:pt x="17341" y="20546"/>
                    <a:pt x="21130" y="2016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9446683" y="1122727"/>
              <a:ext cx="10795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082" y="11040"/>
                    <a:pt x="10165" y="1783"/>
                    <a:pt x="13765" y="240"/>
                  </a:cubicBezTo>
                  <a:cubicBezTo>
                    <a:pt x="17365" y="-1303"/>
                    <a:pt x="19482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9472083" y="1225550"/>
              <a:ext cx="1206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7147983" y="1066800"/>
              <a:ext cx="317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5280"/>
                    <a:pt x="2880" y="10560"/>
                    <a:pt x="6480" y="14160"/>
                  </a:cubicBezTo>
                  <a:cubicBezTo>
                    <a:pt x="10080" y="17760"/>
                    <a:pt x="15840" y="196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3308914" y="2021416"/>
              <a:ext cx="506451" cy="23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600" fill="norm" stroke="1" extrusionOk="0">
                  <a:moveTo>
                    <a:pt x="3650" y="21600"/>
                  </a:moveTo>
                  <a:cubicBezTo>
                    <a:pt x="6070" y="21600"/>
                    <a:pt x="8490" y="21600"/>
                    <a:pt x="10820" y="18655"/>
                  </a:cubicBezTo>
                  <a:cubicBezTo>
                    <a:pt x="13151" y="15709"/>
                    <a:pt x="15391" y="9818"/>
                    <a:pt x="17005" y="5891"/>
                  </a:cubicBezTo>
                  <a:cubicBezTo>
                    <a:pt x="18618" y="1964"/>
                    <a:pt x="19604" y="0"/>
                    <a:pt x="20321" y="982"/>
                  </a:cubicBezTo>
                  <a:cubicBezTo>
                    <a:pt x="21038" y="1964"/>
                    <a:pt x="21486" y="5891"/>
                    <a:pt x="21441" y="7855"/>
                  </a:cubicBezTo>
                  <a:cubicBezTo>
                    <a:pt x="21396" y="9818"/>
                    <a:pt x="20859" y="9818"/>
                    <a:pt x="19245" y="11782"/>
                  </a:cubicBezTo>
                  <a:cubicBezTo>
                    <a:pt x="17632" y="13745"/>
                    <a:pt x="14943" y="17673"/>
                    <a:pt x="12344" y="17673"/>
                  </a:cubicBezTo>
                  <a:cubicBezTo>
                    <a:pt x="9745" y="17673"/>
                    <a:pt x="7235" y="13745"/>
                    <a:pt x="5488" y="10800"/>
                  </a:cubicBezTo>
                  <a:cubicBezTo>
                    <a:pt x="3740" y="7855"/>
                    <a:pt x="2754" y="5891"/>
                    <a:pt x="1858" y="3927"/>
                  </a:cubicBezTo>
                  <a:cubicBezTo>
                    <a:pt x="962" y="1964"/>
                    <a:pt x="155" y="0"/>
                    <a:pt x="20" y="0"/>
                  </a:cubicBezTo>
                  <a:cubicBezTo>
                    <a:pt x="-114" y="0"/>
                    <a:pt x="424" y="1964"/>
                    <a:pt x="962" y="392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3399501" y="1924050"/>
              <a:ext cx="173433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600" fill="norm" stroke="1" extrusionOk="0">
                  <a:moveTo>
                    <a:pt x="12735" y="0"/>
                  </a:moveTo>
                  <a:cubicBezTo>
                    <a:pt x="11434" y="232"/>
                    <a:pt x="10133" y="465"/>
                    <a:pt x="8051" y="2555"/>
                  </a:cubicBezTo>
                  <a:cubicBezTo>
                    <a:pt x="5969" y="4645"/>
                    <a:pt x="3106" y="8594"/>
                    <a:pt x="1545" y="11265"/>
                  </a:cubicBezTo>
                  <a:cubicBezTo>
                    <a:pt x="-17" y="13935"/>
                    <a:pt x="-277" y="15329"/>
                    <a:pt x="243" y="16142"/>
                  </a:cubicBezTo>
                  <a:cubicBezTo>
                    <a:pt x="764" y="16955"/>
                    <a:pt x="2065" y="17187"/>
                    <a:pt x="5188" y="17652"/>
                  </a:cubicBezTo>
                  <a:cubicBezTo>
                    <a:pt x="8311" y="18116"/>
                    <a:pt x="13256" y="18813"/>
                    <a:pt x="16248" y="19510"/>
                  </a:cubicBezTo>
                  <a:cubicBezTo>
                    <a:pt x="19241" y="20206"/>
                    <a:pt x="20282" y="20903"/>
                    <a:pt x="2132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3166265" y="3323166"/>
              <a:ext cx="634053" cy="96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424" fill="norm" stroke="1" extrusionOk="0">
                  <a:moveTo>
                    <a:pt x="10738" y="17843"/>
                  </a:moveTo>
                  <a:cubicBezTo>
                    <a:pt x="12312" y="15965"/>
                    <a:pt x="13885" y="14087"/>
                    <a:pt x="15423" y="11270"/>
                  </a:cubicBezTo>
                  <a:cubicBezTo>
                    <a:pt x="16961" y="8452"/>
                    <a:pt x="18463" y="4696"/>
                    <a:pt x="19535" y="2583"/>
                  </a:cubicBezTo>
                  <a:cubicBezTo>
                    <a:pt x="20608" y="470"/>
                    <a:pt x="21252" y="0"/>
                    <a:pt x="21395" y="0"/>
                  </a:cubicBezTo>
                  <a:cubicBezTo>
                    <a:pt x="21538" y="0"/>
                    <a:pt x="21180" y="470"/>
                    <a:pt x="20251" y="939"/>
                  </a:cubicBezTo>
                  <a:cubicBezTo>
                    <a:pt x="19321" y="1409"/>
                    <a:pt x="17819" y="1878"/>
                    <a:pt x="15673" y="3757"/>
                  </a:cubicBezTo>
                  <a:cubicBezTo>
                    <a:pt x="13527" y="5635"/>
                    <a:pt x="10738" y="8922"/>
                    <a:pt x="8199" y="11739"/>
                  </a:cubicBezTo>
                  <a:cubicBezTo>
                    <a:pt x="5660" y="14557"/>
                    <a:pt x="3371" y="16904"/>
                    <a:pt x="1976" y="18548"/>
                  </a:cubicBezTo>
                  <a:cubicBezTo>
                    <a:pt x="582" y="20191"/>
                    <a:pt x="81" y="21130"/>
                    <a:pt x="10" y="21365"/>
                  </a:cubicBezTo>
                  <a:cubicBezTo>
                    <a:pt x="-62" y="21600"/>
                    <a:pt x="296" y="21130"/>
                    <a:pt x="904" y="19957"/>
                  </a:cubicBezTo>
                  <a:cubicBezTo>
                    <a:pt x="1512" y="18783"/>
                    <a:pt x="2370" y="16904"/>
                    <a:pt x="3228" y="1502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3247952" y="3199269"/>
              <a:ext cx="248782" cy="324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535" fill="norm" stroke="1" extrusionOk="0">
                  <a:moveTo>
                    <a:pt x="18220" y="1758"/>
                  </a:moveTo>
                  <a:cubicBezTo>
                    <a:pt x="18769" y="917"/>
                    <a:pt x="19318" y="75"/>
                    <a:pt x="19501" y="5"/>
                  </a:cubicBezTo>
                  <a:cubicBezTo>
                    <a:pt x="19684" y="-65"/>
                    <a:pt x="19501" y="636"/>
                    <a:pt x="17762" y="2179"/>
                  </a:cubicBezTo>
                  <a:cubicBezTo>
                    <a:pt x="16023" y="3722"/>
                    <a:pt x="12729" y="6106"/>
                    <a:pt x="9800" y="8000"/>
                  </a:cubicBezTo>
                  <a:cubicBezTo>
                    <a:pt x="6871" y="9893"/>
                    <a:pt x="4308" y="11296"/>
                    <a:pt x="2569" y="12488"/>
                  </a:cubicBezTo>
                  <a:cubicBezTo>
                    <a:pt x="830" y="13680"/>
                    <a:pt x="-85" y="14662"/>
                    <a:pt x="7" y="15364"/>
                  </a:cubicBezTo>
                  <a:cubicBezTo>
                    <a:pt x="98" y="16065"/>
                    <a:pt x="1196" y="16486"/>
                    <a:pt x="3851" y="17047"/>
                  </a:cubicBezTo>
                  <a:cubicBezTo>
                    <a:pt x="6505" y="17608"/>
                    <a:pt x="10715" y="18309"/>
                    <a:pt x="13918" y="19080"/>
                  </a:cubicBezTo>
                  <a:cubicBezTo>
                    <a:pt x="17122" y="19852"/>
                    <a:pt x="19318" y="20693"/>
                    <a:pt x="21515" y="2153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9937157" y="1053630"/>
              <a:ext cx="123888" cy="241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454" fill="norm" stroke="1" extrusionOk="0">
                  <a:moveTo>
                    <a:pt x="18101" y="1732"/>
                  </a:moveTo>
                  <a:cubicBezTo>
                    <a:pt x="17021" y="981"/>
                    <a:pt x="15941" y="230"/>
                    <a:pt x="14501" y="42"/>
                  </a:cubicBezTo>
                  <a:cubicBezTo>
                    <a:pt x="13061" y="-146"/>
                    <a:pt x="11261" y="230"/>
                    <a:pt x="8741" y="2671"/>
                  </a:cubicBezTo>
                  <a:cubicBezTo>
                    <a:pt x="6221" y="5113"/>
                    <a:pt x="2981" y="9621"/>
                    <a:pt x="1361" y="12908"/>
                  </a:cubicBezTo>
                  <a:cubicBezTo>
                    <a:pt x="-259" y="16195"/>
                    <a:pt x="-259" y="18261"/>
                    <a:pt x="461" y="19576"/>
                  </a:cubicBezTo>
                  <a:cubicBezTo>
                    <a:pt x="1181" y="20891"/>
                    <a:pt x="2621" y="21454"/>
                    <a:pt x="4421" y="21454"/>
                  </a:cubicBezTo>
                  <a:cubicBezTo>
                    <a:pt x="6221" y="21454"/>
                    <a:pt x="8381" y="20891"/>
                    <a:pt x="11261" y="18167"/>
                  </a:cubicBezTo>
                  <a:cubicBezTo>
                    <a:pt x="14141" y="15444"/>
                    <a:pt x="17741" y="10560"/>
                    <a:pt x="19541" y="7555"/>
                  </a:cubicBezTo>
                  <a:cubicBezTo>
                    <a:pt x="21341" y="4550"/>
                    <a:pt x="21341" y="3423"/>
                    <a:pt x="20621" y="2577"/>
                  </a:cubicBezTo>
                  <a:cubicBezTo>
                    <a:pt x="19901" y="1732"/>
                    <a:pt x="18461" y="1169"/>
                    <a:pt x="16841" y="1732"/>
                  </a:cubicBezTo>
                  <a:cubicBezTo>
                    <a:pt x="15221" y="2296"/>
                    <a:pt x="13421" y="3986"/>
                    <a:pt x="11621" y="567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10119783" y="1155700"/>
              <a:ext cx="444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10239167" y="1017446"/>
              <a:ext cx="108274" cy="261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1" h="21481" fill="norm" stroke="1" extrusionOk="0">
                  <a:moveTo>
                    <a:pt x="18239" y="3016"/>
                  </a:moveTo>
                  <a:cubicBezTo>
                    <a:pt x="14639" y="1971"/>
                    <a:pt x="11039" y="926"/>
                    <a:pt x="8239" y="404"/>
                  </a:cubicBezTo>
                  <a:cubicBezTo>
                    <a:pt x="5439" y="-119"/>
                    <a:pt x="3439" y="-119"/>
                    <a:pt x="2039" y="316"/>
                  </a:cubicBezTo>
                  <a:cubicBezTo>
                    <a:pt x="639" y="752"/>
                    <a:pt x="-161" y="1623"/>
                    <a:pt x="839" y="2929"/>
                  </a:cubicBezTo>
                  <a:cubicBezTo>
                    <a:pt x="1839" y="4236"/>
                    <a:pt x="4639" y="5978"/>
                    <a:pt x="8039" y="8068"/>
                  </a:cubicBezTo>
                  <a:cubicBezTo>
                    <a:pt x="11439" y="10158"/>
                    <a:pt x="15439" y="12597"/>
                    <a:pt x="17039" y="14600"/>
                  </a:cubicBezTo>
                  <a:cubicBezTo>
                    <a:pt x="18639" y="16604"/>
                    <a:pt x="17839" y="18171"/>
                    <a:pt x="14839" y="19391"/>
                  </a:cubicBezTo>
                  <a:cubicBezTo>
                    <a:pt x="11839" y="20610"/>
                    <a:pt x="6639" y="21481"/>
                    <a:pt x="3439" y="21481"/>
                  </a:cubicBezTo>
                  <a:cubicBezTo>
                    <a:pt x="239" y="21481"/>
                    <a:pt x="-961" y="20610"/>
                    <a:pt x="839" y="18346"/>
                  </a:cubicBezTo>
                  <a:cubicBezTo>
                    <a:pt x="2639" y="16081"/>
                    <a:pt x="7439" y="12423"/>
                    <a:pt x="10839" y="10158"/>
                  </a:cubicBezTo>
                  <a:cubicBezTo>
                    <a:pt x="14239" y="7894"/>
                    <a:pt x="16239" y="7023"/>
                    <a:pt x="17839" y="6152"/>
                  </a:cubicBezTo>
                  <a:cubicBezTo>
                    <a:pt x="19439" y="5281"/>
                    <a:pt x="20639" y="4410"/>
                    <a:pt x="20439" y="3713"/>
                  </a:cubicBezTo>
                  <a:cubicBezTo>
                    <a:pt x="20239" y="3016"/>
                    <a:pt x="18639" y="2494"/>
                    <a:pt x="16639" y="2668"/>
                  </a:cubicBezTo>
                  <a:cubicBezTo>
                    <a:pt x="14639" y="2842"/>
                    <a:pt x="12239" y="3713"/>
                    <a:pt x="9839" y="45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10564283" y="1098550"/>
              <a:ext cx="635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43"/>
                    <a:pt x="14400" y="686"/>
                    <a:pt x="10800" y="4286"/>
                  </a:cubicBezTo>
                  <a:cubicBezTo>
                    <a:pt x="7200" y="7886"/>
                    <a:pt x="3600" y="147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10640483" y="1098550"/>
              <a:ext cx="2540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864"/>
                    <a:pt x="7200" y="1728"/>
                    <a:pt x="3600" y="5328"/>
                  </a:cubicBezTo>
                  <a:cubicBezTo>
                    <a:pt x="0" y="8928"/>
                    <a:pt x="0" y="152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10481251" y="1093142"/>
              <a:ext cx="248133" cy="68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308" fill="norm" stroke="1" extrusionOk="0">
                  <a:moveTo>
                    <a:pt x="1690" y="21308"/>
                  </a:moveTo>
                  <a:cubicBezTo>
                    <a:pt x="957" y="18690"/>
                    <a:pt x="225" y="16072"/>
                    <a:pt x="42" y="13126"/>
                  </a:cubicBezTo>
                  <a:cubicBezTo>
                    <a:pt x="-141" y="10181"/>
                    <a:pt x="225" y="6908"/>
                    <a:pt x="2239" y="4290"/>
                  </a:cubicBezTo>
                  <a:cubicBezTo>
                    <a:pt x="4252" y="1672"/>
                    <a:pt x="7913" y="-292"/>
                    <a:pt x="11391" y="35"/>
                  </a:cubicBezTo>
                  <a:cubicBezTo>
                    <a:pt x="14869" y="363"/>
                    <a:pt x="18164" y="2981"/>
                    <a:pt x="21459" y="559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10666782" y="1206478"/>
              <a:ext cx="138802" cy="177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348" fill="norm" stroke="1" extrusionOk="0">
                  <a:moveTo>
                    <a:pt x="6734" y="3052"/>
                  </a:moveTo>
                  <a:cubicBezTo>
                    <a:pt x="5097" y="8134"/>
                    <a:pt x="3461" y="13216"/>
                    <a:pt x="2316" y="16393"/>
                  </a:cubicBezTo>
                  <a:cubicBezTo>
                    <a:pt x="1170" y="19569"/>
                    <a:pt x="516" y="20840"/>
                    <a:pt x="188" y="20713"/>
                  </a:cubicBezTo>
                  <a:cubicBezTo>
                    <a:pt x="-139" y="20586"/>
                    <a:pt x="-139" y="19061"/>
                    <a:pt x="1006" y="16012"/>
                  </a:cubicBezTo>
                  <a:cubicBezTo>
                    <a:pt x="2152" y="12962"/>
                    <a:pt x="4443" y="8388"/>
                    <a:pt x="6079" y="5593"/>
                  </a:cubicBezTo>
                  <a:cubicBezTo>
                    <a:pt x="7716" y="2797"/>
                    <a:pt x="8697" y="1781"/>
                    <a:pt x="10006" y="1019"/>
                  </a:cubicBezTo>
                  <a:cubicBezTo>
                    <a:pt x="11316" y="256"/>
                    <a:pt x="12952" y="-252"/>
                    <a:pt x="14261" y="129"/>
                  </a:cubicBezTo>
                  <a:cubicBezTo>
                    <a:pt x="15570" y="510"/>
                    <a:pt x="16552" y="1781"/>
                    <a:pt x="17043" y="3052"/>
                  </a:cubicBezTo>
                  <a:cubicBezTo>
                    <a:pt x="17534" y="4322"/>
                    <a:pt x="17534" y="5593"/>
                    <a:pt x="16061" y="6863"/>
                  </a:cubicBezTo>
                  <a:cubicBezTo>
                    <a:pt x="14588" y="8134"/>
                    <a:pt x="11643" y="9404"/>
                    <a:pt x="9352" y="10548"/>
                  </a:cubicBezTo>
                  <a:cubicBezTo>
                    <a:pt x="7061" y="11692"/>
                    <a:pt x="5425" y="12708"/>
                    <a:pt x="5097" y="13724"/>
                  </a:cubicBezTo>
                  <a:cubicBezTo>
                    <a:pt x="4770" y="14741"/>
                    <a:pt x="5752" y="15757"/>
                    <a:pt x="8697" y="17028"/>
                  </a:cubicBezTo>
                  <a:cubicBezTo>
                    <a:pt x="11643" y="18299"/>
                    <a:pt x="16552" y="19823"/>
                    <a:pt x="21461" y="2134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7501066" y="1885950"/>
              <a:ext cx="72368" cy="264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462" fill="norm" stroke="1" extrusionOk="0">
                  <a:moveTo>
                    <a:pt x="21100" y="0"/>
                  </a:moveTo>
                  <a:cubicBezTo>
                    <a:pt x="16163" y="3086"/>
                    <a:pt x="11226" y="6171"/>
                    <a:pt x="7523" y="9429"/>
                  </a:cubicBezTo>
                  <a:cubicBezTo>
                    <a:pt x="3820" y="12686"/>
                    <a:pt x="1351" y="16114"/>
                    <a:pt x="426" y="18257"/>
                  </a:cubicBezTo>
                  <a:cubicBezTo>
                    <a:pt x="-500" y="20400"/>
                    <a:pt x="117" y="21257"/>
                    <a:pt x="1969" y="21429"/>
                  </a:cubicBezTo>
                  <a:cubicBezTo>
                    <a:pt x="3820" y="21600"/>
                    <a:pt x="6906" y="21086"/>
                    <a:pt x="9991" y="205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7617883" y="1880596"/>
              <a:ext cx="44451" cy="246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0" y="4898"/>
                  </a:moveTo>
                  <a:cubicBezTo>
                    <a:pt x="2057" y="3975"/>
                    <a:pt x="4114" y="3051"/>
                    <a:pt x="6171" y="2036"/>
                  </a:cubicBezTo>
                  <a:cubicBezTo>
                    <a:pt x="8229" y="1021"/>
                    <a:pt x="10286" y="-87"/>
                    <a:pt x="11314" y="5"/>
                  </a:cubicBezTo>
                  <a:cubicBezTo>
                    <a:pt x="12343" y="98"/>
                    <a:pt x="12343" y="1390"/>
                    <a:pt x="12343" y="4621"/>
                  </a:cubicBezTo>
                  <a:cubicBezTo>
                    <a:pt x="12343" y="7851"/>
                    <a:pt x="12343" y="13021"/>
                    <a:pt x="13886" y="16159"/>
                  </a:cubicBezTo>
                  <a:cubicBezTo>
                    <a:pt x="15429" y="19298"/>
                    <a:pt x="18514" y="20405"/>
                    <a:pt x="21600" y="215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7452528" y="1896533"/>
              <a:ext cx="286006" cy="46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600" fill="norm" stroke="1" extrusionOk="0">
                  <a:moveTo>
                    <a:pt x="4784" y="21600"/>
                  </a:moveTo>
                  <a:cubicBezTo>
                    <a:pt x="3989" y="21600"/>
                    <a:pt x="3195" y="21600"/>
                    <a:pt x="2242" y="20127"/>
                  </a:cubicBezTo>
                  <a:cubicBezTo>
                    <a:pt x="1289" y="18655"/>
                    <a:pt x="178" y="15709"/>
                    <a:pt x="19" y="12764"/>
                  </a:cubicBezTo>
                  <a:cubicBezTo>
                    <a:pt x="-140" y="9818"/>
                    <a:pt x="654" y="6873"/>
                    <a:pt x="3751" y="4418"/>
                  </a:cubicBezTo>
                  <a:cubicBezTo>
                    <a:pt x="6848" y="1964"/>
                    <a:pt x="12248" y="0"/>
                    <a:pt x="15584" y="0"/>
                  </a:cubicBezTo>
                  <a:cubicBezTo>
                    <a:pt x="18919" y="0"/>
                    <a:pt x="20189" y="1964"/>
                    <a:pt x="21460" y="392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7791529" y="2052511"/>
              <a:ext cx="76899" cy="205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1" h="21149" fill="norm" stroke="1" extrusionOk="0">
                  <a:moveTo>
                    <a:pt x="19873" y="504"/>
                  </a:moveTo>
                  <a:cubicBezTo>
                    <a:pt x="17031" y="67"/>
                    <a:pt x="14189" y="-369"/>
                    <a:pt x="10778" y="504"/>
                  </a:cubicBezTo>
                  <a:cubicBezTo>
                    <a:pt x="7368" y="1376"/>
                    <a:pt x="3389" y="3558"/>
                    <a:pt x="1399" y="5195"/>
                  </a:cubicBezTo>
                  <a:cubicBezTo>
                    <a:pt x="-590" y="6831"/>
                    <a:pt x="-590" y="7922"/>
                    <a:pt x="2252" y="9449"/>
                  </a:cubicBezTo>
                  <a:cubicBezTo>
                    <a:pt x="5094" y="10976"/>
                    <a:pt x="10778" y="12940"/>
                    <a:pt x="14473" y="14358"/>
                  </a:cubicBezTo>
                  <a:cubicBezTo>
                    <a:pt x="18168" y="15776"/>
                    <a:pt x="19873" y="16649"/>
                    <a:pt x="20442" y="17631"/>
                  </a:cubicBezTo>
                  <a:cubicBezTo>
                    <a:pt x="21010" y="18613"/>
                    <a:pt x="20442" y="19704"/>
                    <a:pt x="18452" y="20358"/>
                  </a:cubicBezTo>
                  <a:cubicBezTo>
                    <a:pt x="16463" y="21013"/>
                    <a:pt x="13052" y="21231"/>
                    <a:pt x="9926" y="21122"/>
                  </a:cubicBezTo>
                  <a:cubicBezTo>
                    <a:pt x="6799" y="21013"/>
                    <a:pt x="3957" y="20576"/>
                    <a:pt x="2536" y="19595"/>
                  </a:cubicBezTo>
                  <a:cubicBezTo>
                    <a:pt x="1115" y="18613"/>
                    <a:pt x="1115" y="17086"/>
                    <a:pt x="1115" y="155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7948083" y="2025649"/>
              <a:ext cx="171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33" y="15600"/>
                    <a:pt x="2667" y="9600"/>
                    <a:pt x="6267" y="6000"/>
                  </a:cubicBezTo>
                  <a:cubicBezTo>
                    <a:pt x="9867" y="2400"/>
                    <a:pt x="15733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8023057" y="1949450"/>
              <a:ext cx="20277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0" h="21600" fill="norm" stroke="1" extrusionOk="0">
                  <a:moveTo>
                    <a:pt x="14210" y="0"/>
                  </a:moveTo>
                  <a:cubicBezTo>
                    <a:pt x="7730" y="2329"/>
                    <a:pt x="1250" y="4659"/>
                    <a:pt x="170" y="7518"/>
                  </a:cubicBezTo>
                  <a:cubicBezTo>
                    <a:pt x="-910" y="10376"/>
                    <a:pt x="3410" y="13765"/>
                    <a:pt x="5570" y="16094"/>
                  </a:cubicBezTo>
                  <a:cubicBezTo>
                    <a:pt x="7730" y="18424"/>
                    <a:pt x="7730" y="19694"/>
                    <a:pt x="9890" y="20435"/>
                  </a:cubicBezTo>
                  <a:cubicBezTo>
                    <a:pt x="12050" y="21176"/>
                    <a:pt x="16370" y="21388"/>
                    <a:pt x="2069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8506883" y="1917700"/>
              <a:ext cx="3810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8602133" y="1885950"/>
              <a:ext cx="3175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1895"/>
                    <a:pt x="12960" y="3789"/>
                    <a:pt x="9360" y="7389"/>
                  </a:cubicBezTo>
                  <a:cubicBezTo>
                    <a:pt x="5760" y="10989"/>
                    <a:pt x="2880" y="162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8441266" y="1885950"/>
              <a:ext cx="275168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62" y="21600"/>
                  </a:moveTo>
                  <a:cubicBezTo>
                    <a:pt x="831" y="20291"/>
                    <a:pt x="0" y="18982"/>
                    <a:pt x="0" y="17345"/>
                  </a:cubicBezTo>
                  <a:cubicBezTo>
                    <a:pt x="0" y="15709"/>
                    <a:pt x="831" y="13745"/>
                    <a:pt x="3406" y="10800"/>
                  </a:cubicBezTo>
                  <a:cubicBezTo>
                    <a:pt x="5982" y="7855"/>
                    <a:pt x="10302" y="3927"/>
                    <a:pt x="13625" y="1964"/>
                  </a:cubicBezTo>
                  <a:cubicBezTo>
                    <a:pt x="16948" y="0"/>
                    <a:pt x="1927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8718449" y="2076450"/>
              <a:ext cx="175785" cy="114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312" fill="norm" stroke="1" extrusionOk="0">
                  <a:moveTo>
                    <a:pt x="12098" y="0"/>
                  </a:moveTo>
                  <a:cubicBezTo>
                    <a:pt x="9526" y="393"/>
                    <a:pt x="6955" y="785"/>
                    <a:pt x="4898" y="2749"/>
                  </a:cubicBezTo>
                  <a:cubicBezTo>
                    <a:pt x="2841" y="4713"/>
                    <a:pt x="1298" y="8247"/>
                    <a:pt x="526" y="10996"/>
                  </a:cubicBezTo>
                  <a:cubicBezTo>
                    <a:pt x="-245" y="13745"/>
                    <a:pt x="-245" y="15709"/>
                    <a:pt x="1041" y="17476"/>
                  </a:cubicBezTo>
                  <a:cubicBezTo>
                    <a:pt x="2326" y="19244"/>
                    <a:pt x="4898" y="20815"/>
                    <a:pt x="8498" y="21207"/>
                  </a:cubicBezTo>
                  <a:cubicBezTo>
                    <a:pt x="12098" y="21600"/>
                    <a:pt x="16726" y="20815"/>
                    <a:pt x="21355" y="200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9141883" y="2010272"/>
              <a:ext cx="1397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236" y="12302"/>
                    <a:pt x="10473" y="4448"/>
                    <a:pt x="14073" y="1502"/>
                  </a:cubicBezTo>
                  <a:cubicBezTo>
                    <a:pt x="17673" y="-1443"/>
                    <a:pt x="19636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9172501" y="2108200"/>
              <a:ext cx="140833" cy="21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3074" y="12960"/>
                  </a:moveTo>
                  <a:cubicBezTo>
                    <a:pt x="1462" y="17280"/>
                    <a:pt x="-150" y="21600"/>
                    <a:pt x="11" y="21600"/>
                  </a:cubicBezTo>
                  <a:cubicBezTo>
                    <a:pt x="172" y="21600"/>
                    <a:pt x="2107" y="17280"/>
                    <a:pt x="5975" y="12960"/>
                  </a:cubicBezTo>
                  <a:cubicBezTo>
                    <a:pt x="9844" y="8640"/>
                    <a:pt x="15647" y="4320"/>
                    <a:pt x="2145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9568934" y="1848761"/>
              <a:ext cx="142748" cy="296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457" fill="norm" stroke="1" extrusionOk="0">
                  <a:moveTo>
                    <a:pt x="16667" y="1313"/>
                  </a:moveTo>
                  <a:cubicBezTo>
                    <a:pt x="13537" y="853"/>
                    <a:pt x="10406" y="394"/>
                    <a:pt x="8059" y="164"/>
                  </a:cubicBezTo>
                  <a:cubicBezTo>
                    <a:pt x="5711" y="-66"/>
                    <a:pt x="4146" y="-66"/>
                    <a:pt x="2893" y="240"/>
                  </a:cubicBezTo>
                  <a:cubicBezTo>
                    <a:pt x="1641" y="547"/>
                    <a:pt x="702" y="1160"/>
                    <a:pt x="233" y="2079"/>
                  </a:cubicBezTo>
                  <a:cubicBezTo>
                    <a:pt x="-237" y="2998"/>
                    <a:pt x="-237" y="4223"/>
                    <a:pt x="2580" y="6138"/>
                  </a:cubicBezTo>
                  <a:cubicBezTo>
                    <a:pt x="5398" y="8053"/>
                    <a:pt x="11033" y="10657"/>
                    <a:pt x="14163" y="12725"/>
                  </a:cubicBezTo>
                  <a:cubicBezTo>
                    <a:pt x="17293" y="14794"/>
                    <a:pt x="17920" y="16325"/>
                    <a:pt x="17763" y="17398"/>
                  </a:cubicBezTo>
                  <a:cubicBezTo>
                    <a:pt x="17606" y="18470"/>
                    <a:pt x="16667" y="19083"/>
                    <a:pt x="15259" y="19696"/>
                  </a:cubicBezTo>
                  <a:cubicBezTo>
                    <a:pt x="13850" y="20308"/>
                    <a:pt x="11972" y="20921"/>
                    <a:pt x="10250" y="21228"/>
                  </a:cubicBezTo>
                  <a:cubicBezTo>
                    <a:pt x="8528" y="21534"/>
                    <a:pt x="6963" y="21534"/>
                    <a:pt x="5554" y="21228"/>
                  </a:cubicBezTo>
                  <a:cubicBezTo>
                    <a:pt x="4146" y="20921"/>
                    <a:pt x="2893" y="20308"/>
                    <a:pt x="2737" y="19083"/>
                  </a:cubicBezTo>
                  <a:cubicBezTo>
                    <a:pt x="2580" y="17857"/>
                    <a:pt x="3520" y="16019"/>
                    <a:pt x="6024" y="13874"/>
                  </a:cubicBezTo>
                  <a:cubicBezTo>
                    <a:pt x="8528" y="11730"/>
                    <a:pt x="12598" y="9279"/>
                    <a:pt x="15102" y="7670"/>
                  </a:cubicBezTo>
                  <a:cubicBezTo>
                    <a:pt x="17606" y="6062"/>
                    <a:pt x="18546" y="5296"/>
                    <a:pt x="19485" y="4300"/>
                  </a:cubicBezTo>
                  <a:cubicBezTo>
                    <a:pt x="20424" y="3304"/>
                    <a:pt x="21363" y="2079"/>
                    <a:pt x="21050" y="1389"/>
                  </a:cubicBezTo>
                  <a:cubicBezTo>
                    <a:pt x="20737" y="700"/>
                    <a:pt x="19172" y="547"/>
                    <a:pt x="17920" y="777"/>
                  </a:cubicBezTo>
                  <a:cubicBezTo>
                    <a:pt x="16667" y="1006"/>
                    <a:pt x="15728" y="1619"/>
                    <a:pt x="14789" y="22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9846733" y="1943100"/>
              <a:ext cx="6350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9961033" y="1917700"/>
              <a:ext cx="3175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673"/>
                    <a:pt x="7200" y="11345"/>
                    <a:pt x="3600" y="14945"/>
                  </a:cubicBezTo>
                  <a:cubicBezTo>
                    <a:pt x="0" y="18545"/>
                    <a:pt x="0" y="200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9802283" y="1911350"/>
              <a:ext cx="2349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4" y="17100"/>
                    <a:pt x="1168" y="12600"/>
                    <a:pt x="3989" y="9450"/>
                  </a:cubicBezTo>
                  <a:cubicBezTo>
                    <a:pt x="6811" y="6300"/>
                    <a:pt x="11870" y="4500"/>
                    <a:pt x="15178" y="3150"/>
                  </a:cubicBezTo>
                  <a:cubicBezTo>
                    <a:pt x="18486" y="1800"/>
                    <a:pt x="20043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10073442" y="2055197"/>
              <a:ext cx="192392" cy="250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343" fill="norm" stroke="1" extrusionOk="0">
                  <a:moveTo>
                    <a:pt x="1618" y="6127"/>
                  </a:moveTo>
                  <a:cubicBezTo>
                    <a:pt x="1853" y="9187"/>
                    <a:pt x="2088" y="12247"/>
                    <a:pt x="2205" y="14407"/>
                  </a:cubicBezTo>
                  <a:cubicBezTo>
                    <a:pt x="2323" y="16567"/>
                    <a:pt x="2323" y="17827"/>
                    <a:pt x="1970" y="18997"/>
                  </a:cubicBezTo>
                  <a:cubicBezTo>
                    <a:pt x="1618" y="20167"/>
                    <a:pt x="914" y="21247"/>
                    <a:pt x="444" y="21337"/>
                  </a:cubicBezTo>
                  <a:cubicBezTo>
                    <a:pt x="-25" y="21427"/>
                    <a:pt x="-260" y="20527"/>
                    <a:pt x="444" y="17287"/>
                  </a:cubicBezTo>
                  <a:cubicBezTo>
                    <a:pt x="1149" y="14047"/>
                    <a:pt x="2792" y="8467"/>
                    <a:pt x="3966" y="5227"/>
                  </a:cubicBezTo>
                  <a:cubicBezTo>
                    <a:pt x="5140" y="1987"/>
                    <a:pt x="5844" y="1087"/>
                    <a:pt x="7370" y="547"/>
                  </a:cubicBezTo>
                  <a:cubicBezTo>
                    <a:pt x="8897" y="7"/>
                    <a:pt x="11244" y="-173"/>
                    <a:pt x="12536" y="187"/>
                  </a:cubicBezTo>
                  <a:cubicBezTo>
                    <a:pt x="13827" y="547"/>
                    <a:pt x="14062" y="1447"/>
                    <a:pt x="13827" y="2887"/>
                  </a:cubicBezTo>
                  <a:cubicBezTo>
                    <a:pt x="13592" y="4327"/>
                    <a:pt x="12888" y="6307"/>
                    <a:pt x="11949" y="7477"/>
                  </a:cubicBezTo>
                  <a:cubicBezTo>
                    <a:pt x="11010" y="8647"/>
                    <a:pt x="9836" y="9007"/>
                    <a:pt x="8310" y="9367"/>
                  </a:cubicBezTo>
                  <a:cubicBezTo>
                    <a:pt x="6783" y="9727"/>
                    <a:pt x="4905" y="10087"/>
                    <a:pt x="4553" y="10627"/>
                  </a:cubicBezTo>
                  <a:cubicBezTo>
                    <a:pt x="4201" y="11167"/>
                    <a:pt x="5375" y="11887"/>
                    <a:pt x="8427" y="13507"/>
                  </a:cubicBezTo>
                  <a:cubicBezTo>
                    <a:pt x="11479" y="15127"/>
                    <a:pt x="16410" y="17647"/>
                    <a:pt x="21340" y="2016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6919383" y="1480729"/>
              <a:ext cx="2032001" cy="125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9" fill="norm" stroke="1" extrusionOk="0">
                  <a:moveTo>
                    <a:pt x="0" y="21399"/>
                  </a:moveTo>
                  <a:cubicBezTo>
                    <a:pt x="585" y="19959"/>
                    <a:pt x="1170" y="18519"/>
                    <a:pt x="1845" y="17259"/>
                  </a:cubicBezTo>
                  <a:cubicBezTo>
                    <a:pt x="2520" y="15999"/>
                    <a:pt x="3285" y="14919"/>
                    <a:pt x="4118" y="13839"/>
                  </a:cubicBezTo>
                  <a:cubicBezTo>
                    <a:pt x="4950" y="12759"/>
                    <a:pt x="5850" y="11679"/>
                    <a:pt x="6739" y="10959"/>
                  </a:cubicBezTo>
                  <a:cubicBezTo>
                    <a:pt x="7628" y="10239"/>
                    <a:pt x="8505" y="9879"/>
                    <a:pt x="9360" y="9519"/>
                  </a:cubicBezTo>
                  <a:cubicBezTo>
                    <a:pt x="10215" y="9159"/>
                    <a:pt x="11048" y="8799"/>
                    <a:pt x="11891" y="8619"/>
                  </a:cubicBezTo>
                  <a:cubicBezTo>
                    <a:pt x="12735" y="8439"/>
                    <a:pt x="13590" y="8439"/>
                    <a:pt x="14512" y="8439"/>
                  </a:cubicBezTo>
                  <a:cubicBezTo>
                    <a:pt x="15435" y="8439"/>
                    <a:pt x="16425" y="8439"/>
                    <a:pt x="17336" y="7719"/>
                  </a:cubicBezTo>
                  <a:cubicBezTo>
                    <a:pt x="18248" y="6999"/>
                    <a:pt x="19080" y="5559"/>
                    <a:pt x="19665" y="4119"/>
                  </a:cubicBezTo>
                  <a:cubicBezTo>
                    <a:pt x="20250" y="2679"/>
                    <a:pt x="20588" y="1239"/>
                    <a:pt x="20813" y="519"/>
                  </a:cubicBezTo>
                  <a:cubicBezTo>
                    <a:pt x="21037" y="-201"/>
                    <a:pt x="21150" y="-201"/>
                    <a:pt x="21262" y="699"/>
                  </a:cubicBezTo>
                  <a:cubicBezTo>
                    <a:pt x="21375" y="1599"/>
                    <a:pt x="21488" y="3399"/>
                    <a:pt x="21600" y="519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2958716" y="1384300"/>
              <a:ext cx="442768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600" fill="norm" stroke="1" extrusionOk="0">
                  <a:moveTo>
                    <a:pt x="2693" y="21600"/>
                  </a:moveTo>
                  <a:cubicBezTo>
                    <a:pt x="2179" y="21600"/>
                    <a:pt x="1665" y="21600"/>
                    <a:pt x="1150" y="21273"/>
                  </a:cubicBezTo>
                  <a:cubicBezTo>
                    <a:pt x="636" y="20945"/>
                    <a:pt x="122" y="20291"/>
                    <a:pt x="19" y="19309"/>
                  </a:cubicBezTo>
                  <a:cubicBezTo>
                    <a:pt x="-84" y="18327"/>
                    <a:pt x="225" y="17018"/>
                    <a:pt x="1305" y="15382"/>
                  </a:cubicBezTo>
                  <a:cubicBezTo>
                    <a:pt x="2385" y="13745"/>
                    <a:pt x="4236" y="11782"/>
                    <a:pt x="6190" y="9818"/>
                  </a:cubicBezTo>
                  <a:cubicBezTo>
                    <a:pt x="8145" y="7855"/>
                    <a:pt x="10202" y="5891"/>
                    <a:pt x="12105" y="4418"/>
                  </a:cubicBezTo>
                  <a:cubicBezTo>
                    <a:pt x="14007" y="2945"/>
                    <a:pt x="15756" y="1964"/>
                    <a:pt x="17299" y="1309"/>
                  </a:cubicBezTo>
                  <a:cubicBezTo>
                    <a:pt x="18842" y="655"/>
                    <a:pt x="20179" y="327"/>
                    <a:pt x="21516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964904" y="353666"/>
              <a:ext cx="510638" cy="491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247" fill="norm" stroke="1" extrusionOk="0">
                  <a:moveTo>
                    <a:pt x="16920" y="4751"/>
                  </a:moveTo>
                  <a:cubicBezTo>
                    <a:pt x="16301" y="3287"/>
                    <a:pt x="15681" y="1823"/>
                    <a:pt x="14928" y="953"/>
                  </a:cubicBezTo>
                  <a:cubicBezTo>
                    <a:pt x="14176" y="84"/>
                    <a:pt x="13291" y="-191"/>
                    <a:pt x="11919" y="129"/>
                  </a:cubicBezTo>
                  <a:cubicBezTo>
                    <a:pt x="10546" y="450"/>
                    <a:pt x="8687" y="1365"/>
                    <a:pt x="6961" y="2646"/>
                  </a:cubicBezTo>
                  <a:cubicBezTo>
                    <a:pt x="5235" y="3928"/>
                    <a:pt x="3642" y="5575"/>
                    <a:pt x="2446" y="7543"/>
                  </a:cubicBezTo>
                  <a:cubicBezTo>
                    <a:pt x="1251" y="9511"/>
                    <a:pt x="455" y="11799"/>
                    <a:pt x="145" y="13812"/>
                  </a:cubicBezTo>
                  <a:cubicBezTo>
                    <a:pt x="-165" y="15826"/>
                    <a:pt x="12" y="17565"/>
                    <a:pt x="765" y="18846"/>
                  </a:cubicBezTo>
                  <a:cubicBezTo>
                    <a:pt x="1517" y="20128"/>
                    <a:pt x="2845" y="20951"/>
                    <a:pt x="4925" y="21180"/>
                  </a:cubicBezTo>
                  <a:cubicBezTo>
                    <a:pt x="7005" y="21409"/>
                    <a:pt x="9838" y="21043"/>
                    <a:pt x="12450" y="20128"/>
                  </a:cubicBezTo>
                  <a:cubicBezTo>
                    <a:pt x="15061" y="19212"/>
                    <a:pt x="17451" y="17748"/>
                    <a:pt x="19001" y="15643"/>
                  </a:cubicBezTo>
                  <a:cubicBezTo>
                    <a:pt x="20550" y="13538"/>
                    <a:pt x="21258" y="10792"/>
                    <a:pt x="21346" y="8458"/>
                  </a:cubicBezTo>
                  <a:cubicBezTo>
                    <a:pt x="21435" y="6124"/>
                    <a:pt x="20904" y="4202"/>
                    <a:pt x="19576" y="3241"/>
                  </a:cubicBezTo>
                  <a:cubicBezTo>
                    <a:pt x="18248" y="2280"/>
                    <a:pt x="16124" y="2280"/>
                    <a:pt x="13999" y="228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1028107" y="352336"/>
              <a:ext cx="438778" cy="526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395" fill="norm" stroke="1" extrusionOk="0">
                  <a:moveTo>
                    <a:pt x="14737" y="2973"/>
                  </a:moveTo>
                  <a:cubicBezTo>
                    <a:pt x="14120" y="2198"/>
                    <a:pt x="13503" y="1424"/>
                    <a:pt x="12680" y="865"/>
                  </a:cubicBezTo>
                  <a:cubicBezTo>
                    <a:pt x="11857" y="305"/>
                    <a:pt x="10829" y="-39"/>
                    <a:pt x="9543" y="4"/>
                  </a:cubicBezTo>
                  <a:cubicBezTo>
                    <a:pt x="8257" y="47"/>
                    <a:pt x="6715" y="477"/>
                    <a:pt x="5275" y="1639"/>
                  </a:cubicBezTo>
                  <a:cubicBezTo>
                    <a:pt x="3835" y="2801"/>
                    <a:pt x="2497" y="4694"/>
                    <a:pt x="1623" y="7104"/>
                  </a:cubicBezTo>
                  <a:cubicBezTo>
                    <a:pt x="749" y="9513"/>
                    <a:pt x="337" y="12439"/>
                    <a:pt x="132" y="14590"/>
                  </a:cubicBezTo>
                  <a:cubicBezTo>
                    <a:pt x="-74" y="16742"/>
                    <a:pt x="-74" y="18119"/>
                    <a:pt x="389" y="19194"/>
                  </a:cubicBezTo>
                  <a:cubicBezTo>
                    <a:pt x="852" y="20270"/>
                    <a:pt x="1777" y="21045"/>
                    <a:pt x="3372" y="21303"/>
                  </a:cubicBezTo>
                  <a:cubicBezTo>
                    <a:pt x="4966" y="21561"/>
                    <a:pt x="7229" y="21303"/>
                    <a:pt x="9903" y="20227"/>
                  </a:cubicBezTo>
                  <a:cubicBezTo>
                    <a:pt x="12577" y="19151"/>
                    <a:pt x="15663" y="17258"/>
                    <a:pt x="17720" y="15193"/>
                  </a:cubicBezTo>
                  <a:cubicBezTo>
                    <a:pt x="19777" y="13128"/>
                    <a:pt x="20806" y="10890"/>
                    <a:pt x="21166" y="8567"/>
                  </a:cubicBezTo>
                  <a:cubicBezTo>
                    <a:pt x="21526" y="6243"/>
                    <a:pt x="21217" y="3834"/>
                    <a:pt x="20703" y="2285"/>
                  </a:cubicBezTo>
                  <a:cubicBezTo>
                    <a:pt x="20189" y="736"/>
                    <a:pt x="19469" y="47"/>
                    <a:pt x="18132" y="262"/>
                  </a:cubicBezTo>
                  <a:cubicBezTo>
                    <a:pt x="16795" y="477"/>
                    <a:pt x="14840" y="1596"/>
                    <a:pt x="13760" y="2500"/>
                  </a:cubicBezTo>
                  <a:cubicBezTo>
                    <a:pt x="12680" y="3403"/>
                    <a:pt x="12475" y="4092"/>
                    <a:pt x="12269" y="478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8783289" y="1028700"/>
              <a:ext cx="15695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449"/>
                    <a:pt x="-1582" y="10897"/>
                    <a:pt x="1118" y="14497"/>
                  </a:cubicBezTo>
                  <a:cubicBezTo>
                    <a:pt x="3818" y="18097"/>
                    <a:pt x="11918" y="19849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7326962" y="3321050"/>
              <a:ext cx="75022" cy="320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409" fill="norm" stroke="1" extrusionOk="0">
                  <a:moveTo>
                    <a:pt x="21266" y="0"/>
                  </a:moveTo>
                  <a:cubicBezTo>
                    <a:pt x="17066" y="1976"/>
                    <a:pt x="12866" y="3953"/>
                    <a:pt x="9266" y="7129"/>
                  </a:cubicBezTo>
                  <a:cubicBezTo>
                    <a:pt x="5666" y="10306"/>
                    <a:pt x="2666" y="14682"/>
                    <a:pt x="1166" y="17365"/>
                  </a:cubicBezTo>
                  <a:cubicBezTo>
                    <a:pt x="-334" y="20047"/>
                    <a:pt x="-334" y="21035"/>
                    <a:pt x="866" y="21318"/>
                  </a:cubicBezTo>
                  <a:cubicBezTo>
                    <a:pt x="2066" y="21600"/>
                    <a:pt x="4466" y="21176"/>
                    <a:pt x="6866" y="20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7452783" y="3327400"/>
              <a:ext cx="25401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5209"/>
                    <a:pt x="3600" y="10417"/>
                    <a:pt x="7200" y="14017"/>
                  </a:cubicBezTo>
                  <a:cubicBezTo>
                    <a:pt x="10800" y="17617"/>
                    <a:pt x="16200" y="196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7244989" y="3359150"/>
              <a:ext cx="296695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600" fill="norm" stroke="1" extrusionOk="0">
                  <a:moveTo>
                    <a:pt x="1711" y="21600"/>
                  </a:moveTo>
                  <a:cubicBezTo>
                    <a:pt x="945" y="21600"/>
                    <a:pt x="179" y="21600"/>
                    <a:pt x="26" y="20492"/>
                  </a:cubicBezTo>
                  <a:cubicBezTo>
                    <a:pt x="-127" y="19385"/>
                    <a:pt x="333" y="17169"/>
                    <a:pt x="3090" y="13569"/>
                  </a:cubicBezTo>
                  <a:cubicBezTo>
                    <a:pt x="5847" y="9969"/>
                    <a:pt x="10903" y="4985"/>
                    <a:pt x="14350" y="2492"/>
                  </a:cubicBezTo>
                  <a:cubicBezTo>
                    <a:pt x="17796" y="0"/>
                    <a:pt x="19635" y="0"/>
                    <a:pt x="214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7605281" y="3527969"/>
              <a:ext cx="126903" cy="23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7" h="21190" fill="norm" stroke="1" extrusionOk="0">
                  <a:moveTo>
                    <a:pt x="20887" y="797"/>
                  </a:moveTo>
                  <a:cubicBezTo>
                    <a:pt x="19145" y="233"/>
                    <a:pt x="17403" y="-330"/>
                    <a:pt x="13919" y="233"/>
                  </a:cubicBezTo>
                  <a:cubicBezTo>
                    <a:pt x="10435" y="797"/>
                    <a:pt x="5210" y="2487"/>
                    <a:pt x="2422" y="3802"/>
                  </a:cubicBezTo>
                  <a:cubicBezTo>
                    <a:pt x="-365" y="5117"/>
                    <a:pt x="-713" y="6056"/>
                    <a:pt x="1203" y="7371"/>
                  </a:cubicBezTo>
                  <a:cubicBezTo>
                    <a:pt x="3119" y="8686"/>
                    <a:pt x="7300" y="10376"/>
                    <a:pt x="10261" y="11691"/>
                  </a:cubicBezTo>
                  <a:cubicBezTo>
                    <a:pt x="13222" y="13006"/>
                    <a:pt x="14964" y="13945"/>
                    <a:pt x="15487" y="15260"/>
                  </a:cubicBezTo>
                  <a:cubicBezTo>
                    <a:pt x="16010" y="16574"/>
                    <a:pt x="15313" y="18265"/>
                    <a:pt x="14268" y="19392"/>
                  </a:cubicBezTo>
                  <a:cubicBezTo>
                    <a:pt x="13222" y="20519"/>
                    <a:pt x="11829" y="21082"/>
                    <a:pt x="10261" y="21176"/>
                  </a:cubicBezTo>
                  <a:cubicBezTo>
                    <a:pt x="8693" y="21270"/>
                    <a:pt x="6952" y="20894"/>
                    <a:pt x="6255" y="20237"/>
                  </a:cubicBezTo>
                  <a:cubicBezTo>
                    <a:pt x="5558" y="19580"/>
                    <a:pt x="5906" y="18640"/>
                    <a:pt x="6255" y="177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7846483" y="3505200"/>
              <a:ext cx="1905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" y="17600"/>
                    <a:pt x="480" y="13600"/>
                    <a:pt x="3480" y="10000"/>
                  </a:cubicBezTo>
                  <a:cubicBezTo>
                    <a:pt x="6480" y="6400"/>
                    <a:pt x="12240" y="3200"/>
                    <a:pt x="15720" y="1600"/>
                  </a:cubicBezTo>
                  <a:cubicBezTo>
                    <a:pt x="19200" y="0"/>
                    <a:pt x="204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7922683" y="3429000"/>
              <a:ext cx="1270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449"/>
                    <a:pt x="7200" y="10897"/>
                    <a:pt x="10800" y="14497"/>
                  </a:cubicBezTo>
                  <a:cubicBezTo>
                    <a:pt x="14400" y="18097"/>
                    <a:pt x="18000" y="1984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8202083" y="3371850"/>
              <a:ext cx="5715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235"/>
                    <a:pt x="12000" y="8471"/>
                    <a:pt x="8400" y="12071"/>
                  </a:cubicBezTo>
                  <a:cubicBezTo>
                    <a:pt x="4800" y="15671"/>
                    <a:pt x="2400" y="186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8340560" y="3352800"/>
              <a:ext cx="13924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966"/>
                    <a:pt x="1783" y="11931"/>
                    <a:pt x="240" y="15531"/>
                  </a:cubicBezTo>
                  <a:cubicBezTo>
                    <a:pt x="-1303" y="19131"/>
                    <a:pt x="4868" y="20366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8153031" y="3359150"/>
              <a:ext cx="296703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600" fill="norm" stroke="1" extrusionOk="0">
                  <a:moveTo>
                    <a:pt x="1712" y="21600"/>
                  </a:moveTo>
                  <a:cubicBezTo>
                    <a:pt x="946" y="21086"/>
                    <a:pt x="180" y="20571"/>
                    <a:pt x="27" y="19286"/>
                  </a:cubicBezTo>
                  <a:cubicBezTo>
                    <a:pt x="-126" y="18000"/>
                    <a:pt x="334" y="15943"/>
                    <a:pt x="2631" y="12857"/>
                  </a:cubicBezTo>
                  <a:cubicBezTo>
                    <a:pt x="4929" y="9771"/>
                    <a:pt x="9065" y="5657"/>
                    <a:pt x="12512" y="3343"/>
                  </a:cubicBezTo>
                  <a:cubicBezTo>
                    <a:pt x="15959" y="1029"/>
                    <a:pt x="18717" y="514"/>
                    <a:pt x="2147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8421511" y="3459535"/>
              <a:ext cx="180623" cy="204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505" fill="norm" stroke="1" extrusionOk="0">
                  <a:moveTo>
                    <a:pt x="5609" y="6140"/>
                  </a:moveTo>
                  <a:cubicBezTo>
                    <a:pt x="4353" y="9703"/>
                    <a:pt x="3097" y="13266"/>
                    <a:pt x="2092" y="15493"/>
                  </a:cubicBezTo>
                  <a:cubicBezTo>
                    <a:pt x="1088" y="17719"/>
                    <a:pt x="334" y="18610"/>
                    <a:pt x="83" y="18387"/>
                  </a:cubicBezTo>
                  <a:cubicBezTo>
                    <a:pt x="-168" y="18165"/>
                    <a:pt x="83" y="16829"/>
                    <a:pt x="1716" y="13823"/>
                  </a:cubicBezTo>
                  <a:cubicBezTo>
                    <a:pt x="3348" y="10816"/>
                    <a:pt x="6362" y="6140"/>
                    <a:pt x="8497" y="3468"/>
                  </a:cubicBezTo>
                  <a:cubicBezTo>
                    <a:pt x="10632" y="796"/>
                    <a:pt x="11888" y="128"/>
                    <a:pt x="13144" y="16"/>
                  </a:cubicBezTo>
                  <a:cubicBezTo>
                    <a:pt x="14399" y="-95"/>
                    <a:pt x="15655" y="350"/>
                    <a:pt x="15906" y="1686"/>
                  </a:cubicBezTo>
                  <a:cubicBezTo>
                    <a:pt x="16158" y="3023"/>
                    <a:pt x="15404" y="5249"/>
                    <a:pt x="14399" y="6697"/>
                  </a:cubicBezTo>
                  <a:cubicBezTo>
                    <a:pt x="13395" y="8144"/>
                    <a:pt x="12139" y="8812"/>
                    <a:pt x="10758" y="9592"/>
                  </a:cubicBezTo>
                  <a:cubicBezTo>
                    <a:pt x="9376" y="10371"/>
                    <a:pt x="7869" y="11262"/>
                    <a:pt x="7869" y="11930"/>
                  </a:cubicBezTo>
                  <a:cubicBezTo>
                    <a:pt x="7869" y="12598"/>
                    <a:pt x="9376" y="13043"/>
                    <a:pt x="11888" y="14602"/>
                  </a:cubicBezTo>
                  <a:cubicBezTo>
                    <a:pt x="14399" y="16161"/>
                    <a:pt x="17916" y="18833"/>
                    <a:pt x="21432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8659283" y="3441700"/>
              <a:ext cx="1778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4" y="14400"/>
                    <a:pt x="11829" y="7200"/>
                    <a:pt x="15429" y="3600"/>
                  </a:cubicBezTo>
                  <a:cubicBezTo>
                    <a:pt x="19029" y="0"/>
                    <a:pt x="2031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8760883" y="3403599"/>
              <a:ext cx="127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710"/>
                    <a:pt x="7200" y="11421"/>
                    <a:pt x="3600" y="15021"/>
                  </a:cubicBezTo>
                  <a:cubicBezTo>
                    <a:pt x="0" y="18621"/>
                    <a:pt x="0" y="201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8906933" y="3346450"/>
              <a:ext cx="6985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64" y="3948"/>
                    <a:pt x="11127" y="7897"/>
                    <a:pt x="7527" y="11497"/>
                  </a:cubicBezTo>
                  <a:cubicBezTo>
                    <a:pt x="3927" y="15097"/>
                    <a:pt x="1964" y="1834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8995833" y="3352800"/>
              <a:ext cx="5715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00" y="6075"/>
                    <a:pt x="8800" y="12150"/>
                    <a:pt x="5200" y="15750"/>
                  </a:cubicBezTo>
                  <a:cubicBezTo>
                    <a:pt x="1600" y="19350"/>
                    <a:pt x="800" y="204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8911020" y="3346450"/>
              <a:ext cx="218164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fill="norm" stroke="1" extrusionOk="0">
                  <a:moveTo>
                    <a:pt x="222" y="21600"/>
                  </a:moveTo>
                  <a:cubicBezTo>
                    <a:pt x="15" y="15600"/>
                    <a:pt x="-193" y="9600"/>
                    <a:pt x="326" y="6000"/>
                  </a:cubicBezTo>
                  <a:cubicBezTo>
                    <a:pt x="845" y="2400"/>
                    <a:pt x="2092" y="1200"/>
                    <a:pt x="5726" y="600"/>
                  </a:cubicBezTo>
                  <a:cubicBezTo>
                    <a:pt x="9361" y="0"/>
                    <a:pt x="15384" y="0"/>
                    <a:pt x="2140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9110067" y="3481453"/>
              <a:ext cx="114367" cy="119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1" h="20590" fill="norm" stroke="1" extrusionOk="0">
                  <a:moveTo>
                    <a:pt x="18527" y="812"/>
                  </a:moveTo>
                  <a:cubicBezTo>
                    <a:pt x="16598" y="80"/>
                    <a:pt x="14670" y="-652"/>
                    <a:pt x="11584" y="995"/>
                  </a:cubicBezTo>
                  <a:cubicBezTo>
                    <a:pt x="8498" y="2643"/>
                    <a:pt x="4255" y="6670"/>
                    <a:pt x="1941" y="9599"/>
                  </a:cubicBezTo>
                  <a:cubicBezTo>
                    <a:pt x="-373" y="12528"/>
                    <a:pt x="-759" y="14358"/>
                    <a:pt x="1555" y="16189"/>
                  </a:cubicBezTo>
                  <a:cubicBezTo>
                    <a:pt x="3870" y="18019"/>
                    <a:pt x="8884" y="19850"/>
                    <a:pt x="12548" y="20399"/>
                  </a:cubicBezTo>
                  <a:cubicBezTo>
                    <a:pt x="16212" y="20948"/>
                    <a:pt x="18527" y="20216"/>
                    <a:pt x="20841" y="19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9306983" y="3397250"/>
              <a:ext cx="1270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80" y="10800"/>
                    <a:pt x="9360" y="0"/>
                    <a:pt x="12960" y="0"/>
                  </a:cubicBezTo>
                  <a:cubicBezTo>
                    <a:pt x="16560" y="0"/>
                    <a:pt x="1908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9319683" y="3454399"/>
              <a:ext cx="1778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6800"/>
                    <a:pt x="10800" y="12000"/>
                    <a:pt x="14400" y="8400"/>
                  </a:cubicBezTo>
                  <a:cubicBezTo>
                    <a:pt x="18000" y="4800"/>
                    <a:pt x="198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9586383" y="3352800"/>
              <a:ext cx="1270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582"/>
                    <a:pt x="14400" y="9164"/>
                    <a:pt x="10800" y="12764"/>
                  </a:cubicBezTo>
                  <a:cubicBezTo>
                    <a:pt x="7200" y="16364"/>
                    <a:pt x="3600" y="189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740833" y="63500"/>
              <a:ext cx="1162051" cy="3619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9" y="21347"/>
                    <a:pt x="157" y="21095"/>
                    <a:pt x="492" y="20741"/>
                  </a:cubicBezTo>
                  <a:cubicBezTo>
                    <a:pt x="826" y="20387"/>
                    <a:pt x="1416" y="19933"/>
                    <a:pt x="1928" y="19516"/>
                  </a:cubicBezTo>
                  <a:cubicBezTo>
                    <a:pt x="2439" y="19099"/>
                    <a:pt x="2872" y="18720"/>
                    <a:pt x="3305" y="18316"/>
                  </a:cubicBezTo>
                  <a:cubicBezTo>
                    <a:pt x="3738" y="17912"/>
                    <a:pt x="4170" y="17482"/>
                    <a:pt x="4623" y="17072"/>
                  </a:cubicBezTo>
                  <a:cubicBezTo>
                    <a:pt x="5075" y="16661"/>
                    <a:pt x="5548" y="16269"/>
                    <a:pt x="6020" y="15865"/>
                  </a:cubicBezTo>
                  <a:cubicBezTo>
                    <a:pt x="6492" y="15461"/>
                    <a:pt x="6964" y="15044"/>
                    <a:pt x="7495" y="14596"/>
                  </a:cubicBezTo>
                  <a:cubicBezTo>
                    <a:pt x="8026" y="14147"/>
                    <a:pt x="8616" y="13667"/>
                    <a:pt x="9167" y="13225"/>
                  </a:cubicBezTo>
                  <a:cubicBezTo>
                    <a:pt x="9718" y="12783"/>
                    <a:pt x="10230" y="12379"/>
                    <a:pt x="10702" y="11994"/>
                  </a:cubicBezTo>
                  <a:cubicBezTo>
                    <a:pt x="11174" y="11608"/>
                    <a:pt x="11607" y="11242"/>
                    <a:pt x="12000" y="10813"/>
                  </a:cubicBezTo>
                  <a:cubicBezTo>
                    <a:pt x="12393" y="10383"/>
                    <a:pt x="12748" y="9891"/>
                    <a:pt x="13141" y="9429"/>
                  </a:cubicBezTo>
                  <a:cubicBezTo>
                    <a:pt x="13534" y="8968"/>
                    <a:pt x="13967" y="8539"/>
                    <a:pt x="14420" y="8122"/>
                  </a:cubicBezTo>
                  <a:cubicBezTo>
                    <a:pt x="14872" y="7705"/>
                    <a:pt x="15344" y="7301"/>
                    <a:pt x="15738" y="6884"/>
                  </a:cubicBezTo>
                  <a:cubicBezTo>
                    <a:pt x="16131" y="6467"/>
                    <a:pt x="16446" y="6038"/>
                    <a:pt x="16800" y="5589"/>
                  </a:cubicBezTo>
                  <a:cubicBezTo>
                    <a:pt x="17154" y="5141"/>
                    <a:pt x="17548" y="4674"/>
                    <a:pt x="17941" y="4225"/>
                  </a:cubicBezTo>
                  <a:cubicBezTo>
                    <a:pt x="18334" y="3777"/>
                    <a:pt x="18728" y="3347"/>
                    <a:pt x="19141" y="2886"/>
                  </a:cubicBezTo>
                  <a:cubicBezTo>
                    <a:pt x="19554" y="2425"/>
                    <a:pt x="19987" y="1933"/>
                    <a:pt x="20400" y="1509"/>
                  </a:cubicBezTo>
                  <a:cubicBezTo>
                    <a:pt x="20813" y="1086"/>
                    <a:pt x="21207" y="733"/>
                    <a:pt x="21403" y="493"/>
                  </a:cubicBezTo>
                  <a:cubicBezTo>
                    <a:pt x="21600" y="253"/>
                    <a:pt x="21600" y="12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245533" y="0"/>
              <a:ext cx="2901951" cy="3346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" y="21477"/>
                    <a:pt x="126" y="21354"/>
                    <a:pt x="362" y="21170"/>
                  </a:cubicBezTo>
                  <a:cubicBezTo>
                    <a:pt x="599" y="20985"/>
                    <a:pt x="1008" y="20739"/>
                    <a:pt x="1418" y="20480"/>
                  </a:cubicBezTo>
                  <a:cubicBezTo>
                    <a:pt x="1828" y="20220"/>
                    <a:pt x="2237" y="19947"/>
                    <a:pt x="2647" y="19646"/>
                  </a:cubicBezTo>
                  <a:cubicBezTo>
                    <a:pt x="3056" y="19346"/>
                    <a:pt x="3466" y="19018"/>
                    <a:pt x="3891" y="18669"/>
                  </a:cubicBezTo>
                  <a:cubicBezTo>
                    <a:pt x="4317" y="18321"/>
                    <a:pt x="4758" y="17952"/>
                    <a:pt x="5191" y="17590"/>
                  </a:cubicBezTo>
                  <a:cubicBezTo>
                    <a:pt x="5625" y="17228"/>
                    <a:pt x="6050" y="16873"/>
                    <a:pt x="6467" y="16518"/>
                  </a:cubicBezTo>
                  <a:cubicBezTo>
                    <a:pt x="6885" y="16162"/>
                    <a:pt x="7295" y="15807"/>
                    <a:pt x="7696" y="15452"/>
                  </a:cubicBezTo>
                  <a:cubicBezTo>
                    <a:pt x="8098" y="15097"/>
                    <a:pt x="8492" y="14742"/>
                    <a:pt x="8894" y="14345"/>
                  </a:cubicBezTo>
                  <a:cubicBezTo>
                    <a:pt x="9295" y="13949"/>
                    <a:pt x="9705" y="13512"/>
                    <a:pt x="10075" y="13095"/>
                  </a:cubicBezTo>
                  <a:cubicBezTo>
                    <a:pt x="10446" y="12679"/>
                    <a:pt x="10776" y="12282"/>
                    <a:pt x="11123" y="11872"/>
                  </a:cubicBezTo>
                  <a:cubicBezTo>
                    <a:pt x="11470" y="11463"/>
                    <a:pt x="11832" y="11039"/>
                    <a:pt x="12194" y="10609"/>
                  </a:cubicBezTo>
                  <a:cubicBezTo>
                    <a:pt x="12557" y="10178"/>
                    <a:pt x="12919" y="9741"/>
                    <a:pt x="13281" y="9304"/>
                  </a:cubicBezTo>
                  <a:cubicBezTo>
                    <a:pt x="13644" y="8867"/>
                    <a:pt x="14006" y="8430"/>
                    <a:pt x="14376" y="7992"/>
                  </a:cubicBezTo>
                  <a:cubicBezTo>
                    <a:pt x="14747" y="7555"/>
                    <a:pt x="15125" y="7118"/>
                    <a:pt x="15487" y="6688"/>
                  </a:cubicBezTo>
                  <a:cubicBezTo>
                    <a:pt x="15849" y="6257"/>
                    <a:pt x="16196" y="5834"/>
                    <a:pt x="16535" y="5417"/>
                  </a:cubicBezTo>
                  <a:cubicBezTo>
                    <a:pt x="16874" y="5000"/>
                    <a:pt x="17204" y="4591"/>
                    <a:pt x="17535" y="4194"/>
                  </a:cubicBezTo>
                  <a:cubicBezTo>
                    <a:pt x="17866" y="3798"/>
                    <a:pt x="18197" y="3416"/>
                    <a:pt x="18567" y="3006"/>
                  </a:cubicBezTo>
                  <a:cubicBezTo>
                    <a:pt x="18937" y="2596"/>
                    <a:pt x="19347" y="2159"/>
                    <a:pt x="19725" y="1769"/>
                  </a:cubicBezTo>
                  <a:cubicBezTo>
                    <a:pt x="20103" y="1380"/>
                    <a:pt x="20450" y="1038"/>
                    <a:pt x="20757" y="751"/>
                  </a:cubicBezTo>
                  <a:cubicBezTo>
                    <a:pt x="21064" y="465"/>
                    <a:pt x="21332" y="23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0" name="Drawing"/>
          <p:cNvGrpSpPr/>
          <p:nvPr/>
        </p:nvGrpSpPr>
        <p:grpSpPr>
          <a:xfrm>
            <a:off x="723899" y="1226078"/>
            <a:ext cx="11884836" cy="8203672"/>
            <a:chOff x="0" y="0"/>
            <a:chExt cx="11884834" cy="8203671"/>
          </a:xfrm>
        </p:grpSpPr>
        <p:sp>
          <p:nvSpPr>
            <p:cNvPr id="1656" name="Line"/>
            <p:cNvSpPr/>
            <p:nvPr/>
          </p:nvSpPr>
          <p:spPr>
            <a:xfrm>
              <a:off x="501130" y="540930"/>
              <a:ext cx="274502" cy="512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333" fill="norm" stroke="1" extrusionOk="0">
                  <a:moveTo>
                    <a:pt x="1513" y="2574"/>
                  </a:moveTo>
                  <a:cubicBezTo>
                    <a:pt x="859" y="2838"/>
                    <a:pt x="204" y="3103"/>
                    <a:pt x="41" y="4249"/>
                  </a:cubicBezTo>
                  <a:cubicBezTo>
                    <a:pt x="-123" y="5395"/>
                    <a:pt x="204" y="7423"/>
                    <a:pt x="1186" y="9891"/>
                  </a:cubicBezTo>
                  <a:cubicBezTo>
                    <a:pt x="2168" y="12360"/>
                    <a:pt x="3804" y="15269"/>
                    <a:pt x="5604" y="17297"/>
                  </a:cubicBezTo>
                  <a:cubicBezTo>
                    <a:pt x="7404" y="19325"/>
                    <a:pt x="9368" y="20471"/>
                    <a:pt x="11168" y="21000"/>
                  </a:cubicBezTo>
                  <a:cubicBezTo>
                    <a:pt x="12968" y="21529"/>
                    <a:pt x="14604" y="21441"/>
                    <a:pt x="16322" y="20647"/>
                  </a:cubicBezTo>
                  <a:cubicBezTo>
                    <a:pt x="18041" y="19854"/>
                    <a:pt x="19841" y="18355"/>
                    <a:pt x="20659" y="15975"/>
                  </a:cubicBezTo>
                  <a:cubicBezTo>
                    <a:pt x="21477" y="13594"/>
                    <a:pt x="21313" y="10332"/>
                    <a:pt x="20741" y="7864"/>
                  </a:cubicBezTo>
                  <a:cubicBezTo>
                    <a:pt x="20168" y="5395"/>
                    <a:pt x="19186" y="3720"/>
                    <a:pt x="18532" y="2618"/>
                  </a:cubicBezTo>
                  <a:cubicBezTo>
                    <a:pt x="17877" y="1516"/>
                    <a:pt x="17550" y="987"/>
                    <a:pt x="17059" y="590"/>
                  </a:cubicBezTo>
                  <a:cubicBezTo>
                    <a:pt x="16568" y="193"/>
                    <a:pt x="15913" y="-71"/>
                    <a:pt x="15586" y="17"/>
                  </a:cubicBezTo>
                  <a:cubicBezTo>
                    <a:pt x="15259" y="105"/>
                    <a:pt x="15259" y="546"/>
                    <a:pt x="15913" y="1516"/>
                  </a:cubicBezTo>
                  <a:cubicBezTo>
                    <a:pt x="16568" y="2486"/>
                    <a:pt x="17877" y="3985"/>
                    <a:pt x="19186" y="5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863600" y="704793"/>
              <a:ext cx="203200" cy="222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2" fill="norm" stroke="1" extrusionOk="0">
                  <a:moveTo>
                    <a:pt x="0" y="7155"/>
                  </a:moveTo>
                  <a:cubicBezTo>
                    <a:pt x="675" y="10955"/>
                    <a:pt x="1350" y="14755"/>
                    <a:pt x="1800" y="17255"/>
                  </a:cubicBezTo>
                  <a:cubicBezTo>
                    <a:pt x="2250" y="19755"/>
                    <a:pt x="2475" y="20955"/>
                    <a:pt x="2475" y="21055"/>
                  </a:cubicBezTo>
                  <a:cubicBezTo>
                    <a:pt x="2475" y="21155"/>
                    <a:pt x="2250" y="20155"/>
                    <a:pt x="1912" y="18055"/>
                  </a:cubicBezTo>
                  <a:cubicBezTo>
                    <a:pt x="1575" y="15955"/>
                    <a:pt x="1125" y="12755"/>
                    <a:pt x="900" y="10455"/>
                  </a:cubicBezTo>
                  <a:cubicBezTo>
                    <a:pt x="675" y="8155"/>
                    <a:pt x="675" y="6755"/>
                    <a:pt x="1238" y="6055"/>
                  </a:cubicBezTo>
                  <a:cubicBezTo>
                    <a:pt x="1800" y="5355"/>
                    <a:pt x="2925" y="5355"/>
                    <a:pt x="3712" y="5855"/>
                  </a:cubicBezTo>
                  <a:cubicBezTo>
                    <a:pt x="4500" y="6355"/>
                    <a:pt x="4950" y="7355"/>
                    <a:pt x="5625" y="9055"/>
                  </a:cubicBezTo>
                  <a:cubicBezTo>
                    <a:pt x="6300" y="10755"/>
                    <a:pt x="7200" y="13155"/>
                    <a:pt x="7650" y="13755"/>
                  </a:cubicBezTo>
                  <a:cubicBezTo>
                    <a:pt x="8100" y="14355"/>
                    <a:pt x="8100" y="13155"/>
                    <a:pt x="8213" y="11455"/>
                  </a:cubicBezTo>
                  <a:cubicBezTo>
                    <a:pt x="8325" y="9755"/>
                    <a:pt x="8550" y="7555"/>
                    <a:pt x="9112" y="5555"/>
                  </a:cubicBezTo>
                  <a:cubicBezTo>
                    <a:pt x="9675" y="3555"/>
                    <a:pt x="10575" y="1755"/>
                    <a:pt x="11587" y="755"/>
                  </a:cubicBezTo>
                  <a:cubicBezTo>
                    <a:pt x="12600" y="-245"/>
                    <a:pt x="13725" y="-445"/>
                    <a:pt x="14962" y="1355"/>
                  </a:cubicBezTo>
                  <a:cubicBezTo>
                    <a:pt x="16200" y="3155"/>
                    <a:pt x="17550" y="6955"/>
                    <a:pt x="18675" y="10055"/>
                  </a:cubicBezTo>
                  <a:cubicBezTo>
                    <a:pt x="19800" y="13155"/>
                    <a:pt x="20700" y="15555"/>
                    <a:pt x="21600" y="179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1060450" y="443971"/>
              <a:ext cx="198066" cy="362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507" fill="norm" stroke="1" extrusionOk="0">
                  <a:moveTo>
                    <a:pt x="0" y="0"/>
                  </a:moveTo>
                  <a:cubicBezTo>
                    <a:pt x="2528" y="4270"/>
                    <a:pt x="5055" y="8540"/>
                    <a:pt x="6894" y="11616"/>
                  </a:cubicBezTo>
                  <a:cubicBezTo>
                    <a:pt x="8732" y="14693"/>
                    <a:pt x="9881" y="16577"/>
                    <a:pt x="10685" y="17895"/>
                  </a:cubicBezTo>
                  <a:cubicBezTo>
                    <a:pt x="11489" y="19214"/>
                    <a:pt x="11949" y="19967"/>
                    <a:pt x="11834" y="19905"/>
                  </a:cubicBezTo>
                  <a:cubicBezTo>
                    <a:pt x="11719" y="19842"/>
                    <a:pt x="11030" y="18963"/>
                    <a:pt x="10455" y="17330"/>
                  </a:cubicBezTo>
                  <a:cubicBezTo>
                    <a:pt x="9881" y="15698"/>
                    <a:pt x="9421" y="13312"/>
                    <a:pt x="9421" y="11805"/>
                  </a:cubicBezTo>
                  <a:cubicBezTo>
                    <a:pt x="9421" y="10298"/>
                    <a:pt x="9881" y="9670"/>
                    <a:pt x="10800" y="9419"/>
                  </a:cubicBezTo>
                  <a:cubicBezTo>
                    <a:pt x="11719" y="9167"/>
                    <a:pt x="13098" y="9293"/>
                    <a:pt x="14821" y="10360"/>
                  </a:cubicBezTo>
                  <a:cubicBezTo>
                    <a:pt x="16545" y="11428"/>
                    <a:pt x="18613" y="13437"/>
                    <a:pt x="19877" y="15258"/>
                  </a:cubicBezTo>
                  <a:cubicBezTo>
                    <a:pt x="21140" y="17079"/>
                    <a:pt x="21600" y="18712"/>
                    <a:pt x="21485" y="19779"/>
                  </a:cubicBezTo>
                  <a:cubicBezTo>
                    <a:pt x="21370" y="20847"/>
                    <a:pt x="20681" y="21349"/>
                    <a:pt x="18843" y="21474"/>
                  </a:cubicBezTo>
                  <a:cubicBezTo>
                    <a:pt x="17004" y="21600"/>
                    <a:pt x="14017" y="21349"/>
                    <a:pt x="12064" y="20972"/>
                  </a:cubicBezTo>
                  <a:cubicBezTo>
                    <a:pt x="10111" y="20595"/>
                    <a:pt x="9191" y="20093"/>
                    <a:pt x="8847" y="19528"/>
                  </a:cubicBezTo>
                  <a:cubicBezTo>
                    <a:pt x="8502" y="18963"/>
                    <a:pt x="8732" y="18335"/>
                    <a:pt x="8962" y="177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1250949" y="487291"/>
              <a:ext cx="381001" cy="250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1" fill="norm" stroke="1" extrusionOk="0">
                  <a:moveTo>
                    <a:pt x="0" y="11976"/>
                  </a:moveTo>
                  <a:cubicBezTo>
                    <a:pt x="360" y="11256"/>
                    <a:pt x="720" y="10536"/>
                    <a:pt x="1560" y="10356"/>
                  </a:cubicBezTo>
                  <a:cubicBezTo>
                    <a:pt x="2400" y="10176"/>
                    <a:pt x="3720" y="10536"/>
                    <a:pt x="4860" y="11526"/>
                  </a:cubicBezTo>
                  <a:cubicBezTo>
                    <a:pt x="6000" y="12516"/>
                    <a:pt x="6960" y="14136"/>
                    <a:pt x="7440" y="15396"/>
                  </a:cubicBezTo>
                  <a:cubicBezTo>
                    <a:pt x="7920" y="16656"/>
                    <a:pt x="7920" y="17556"/>
                    <a:pt x="7740" y="18636"/>
                  </a:cubicBezTo>
                  <a:cubicBezTo>
                    <a:pt x="7560" y="19716"/>
                    <a:pt x="7200" y="20976"/>
                    <a:pt x="6840" y="21246"/>
                  </a:cubicBezTo>
                  <a:cubicBezTo>
                    <a:pt x="6480" y="21516"/>
                    <a:pt x="6120" y="20796"/>
                    <a:pt x="5880" y="18816"/>
                  </a:cubicBezTo>
                  <a:cubicBezTo>
                    <a:pt x="5640" y="16836"/>
                    <a:pt x="5520" y="13596"/>
                    <a:pt x="5940" y="10986"/>
                  </a:cubicBezTo>
                  <a:cubicBezTo>
                    <a:pt x="6360" y="8376"/>
                    <a:pt x="7320" y="6396"/>
                    <a:pt x="8100" y="5406"/>
                  </a:cubicBezTo>
                  <a:cubicBezTo>
                    <a:pt x="8880" y="4416"/>
                    <a:pt x="9480" y="4416"/>
                    <a:pt x="10140" y="5136"/>
                  </a:cubicBezTo>
                  <a:cubicBezTo>
                    <a:pt x="10800" y="5856"/>
                    <a:pt x="11520" y="7296"/>
                    <a:pt x="12120" y="8286"/>
                  </a:cubicBezTo>
                  <a:cubicBezTo>
                    <a:pt x="12720" y="9276"/>
                    <a:pt x="13200" y="9816"/>
                    <a:pt x="13680" y="9816"/>
                  </a:cubicBezTo>
                  <a:cubicBezTo>
                    <a:pt x="14160" y="9816"/>
                    <a:pt x="14640" y="9276"/>
                    <a:pt x="15000" y="7926"/>
                  </a:cubicBezTo>
                  <a:cubicBezTo>
                    <a:pt x="15360" y="6576"/>
                    <a:pt x="15600" y="4416"/>
                    <a:pt x="15720" y="2796"/>
                  </a:cubicBezTo>
                  <a:cubicBezTo>
                    <a:pt x="15840" y="1176"/>
                    <a:pt x="15840" y="96"/>
                    <a:pt x="15540" y="6"/>
                  </a:cubicBezTo>
                  <a:cubicBezTo>
                    <a:pt x="15240" y="-84"/>
                    <a:pt x="14640" y="816"/>
                    <a:pt x="14100" y="3336"/>
                  </a:cubicBezTo>
                  <a:cubicBezTo>
                    <a:pt x="13560" y="5856"/>
                    <a:pt x="13080" y="9996"/>
                    <a:pt x="13140" y="12876"/>
                  </a:cubicBezTo>
                  <a:cubicBezTo>
                    <a:pt x="13200" y="15756"/>
                    <a:pt x="13800" y="17376"/>
                    <a:pt x="14400" y="18276"/>
                  </a:cubicBezTo>
                  <a:cubicBezTo>
                    <a:pt x="15000" y="19176"/>
                    <a:pt x="15600" y="19356"/>
                    <a:pt x="16800" y="17646"/>
                  </a:cubicBezTo>
                  <a:cubicBezTo>
                    <a:pt x="18000" y="15936"/>
                    <a:pt x="19800" y="12336"/>
                    <a:pt x="21600" y="8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1619250" y="329671"/>
              <a:ext cx="6985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55" y="2581"/>
                    <a:pt x="1309" y="5162"/>
                    <a:pt x="3273" y="8083"/>
                  </a:cubicBezTo>
                  <a:cubicBezTo>
                    <a:pt x="5236" y="11004"/>
                    <a:pt x="8509" y="14264"/>
                    <a:pt x="11782" y="16574"/>
                  </a:cubicBezTo>
                  <a:cubicBezTo>
                    <a:pt x="15055" y="18883"/>
                    <a:pt x="18327" y="2024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1686077" y="278871"/>
              <a:ext cx="72873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600" fill="norm" stroke="1" extrusionOk="0">
                  <a:moveTo>
                    <a:pt x="881" y="1571"/>
                  </a:moveTo>
                  <a:cubicBezTo>
                    <a:pt x="881" y="785"/>
                    <a:pt x="881" y="0"/>
                    <a:pt x="573" y="0"/>
                  </a:cubicBezTo>
                  <a:cubicBezTo>
                    <a:pt x="264" y="0"/>
                    <a:pt x="-353" y="785"/>
                    <a:pt x="264" y="3142"/>
                  </a:cubicBezTo>
                  <a:cubicBezTo>
                    <a:pt x="881" y="5498"/>
                    <a:pt x="2733" y="9425"/>
                    <a:pt x="6436" y="12764"/>
                  </a:cubicBezTo>
                  <a:cubicBezTo>
                    <a:pt x="10138" y="16102"/>
                    <a:pt x="15693" y="18851"/>
                    <a:pt x="212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1769132" y="440706"/>
              <a:ext cx="180318" cy="149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461" fill="norm" stroke="1" extrusionOk="0">
                  <a:moveTo>
                    <a:pt x="7833" y="2295"/>
                  </a:moveTo>
                  <a:cubicBezTo>
                    <a:pt x="6829" y="1078"/>
                    <a:pt x="5824" y="-139"/>
                    <a:pt x="4945" y="13"/>
                  </a:cubicBezTo>
                  <a:cubicBezTo>
                    <a:pt x="4066" y="165"/>
                    <a:pt x="3312" y="1686"/>
                    <a:pt x="2433" y="4424"/>
                  </a:cubicBezTo>
                  <a:cubicBezTo>
                    <a:pt x="1554" y="7162"/>
                    <a:pt x="549" y="11117"/>
                    <a:pt x="173" y="14007"/>
                  </a:cubicBezTo>
                  <a:cubicBezTo>
                    <a:pt x="-204" y="16898"/>
                    <a:pt x="47" y="18723"/>
                    <a:pt x="801" y="19788"/>
                  </a:cubicBezTo>
                  <a:cubicBezTo>
                    <a:pt x="1554" y="20853"/>
                    <a:pt x="2810" y="21157"/>
                    <a:pt x="4066" y="19636"/>
                  </a:cubicBezTo>
                  <a:cubicBezTo>
                    <a:pt x="5322" y="18115"/>
                    <a:pt x="6577" y="14768"/>
                    <a:pt x="7582" y="11726"/>
                  </a:cubicBezTo>
                  <a:cubicBezTo>
                    <a:pt x="8587" y="8684"/>
                    <a:pt x="9340" y="5946"/>
                    <a:pt x="9968" y="5337"/>
                  </a:cubicBezTo>
                  <a:cubicBezTo>
                    <a:pt x="10596" y="4729"/>
                    <a:pt x="11098" y="6250"/>
                    <a:pt x="11852" y="8531"/>
                  </a:cubicBezTo>
                  <a:cubicBezTo>
                    <a:pt x="12605" y="10813"/>
                    <a:pt x="13610" y="13855"/>
                    <a:pt x="15243" y="16137"/>
                  </a:cubicBezTo>
                  <a:cubicBezTo>
                    <a:pt x="16875" y="18419"/>
                    <a:pt x="19136" y="19940"/>
                    <a:pt x="21396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2319866" y="13725"/>
              <a:ext cx="159558" cy="475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485" fill="norm" stroke="1" extrusionOk="0">
                  <a:moveTo>
                    <a:pt x="9818" y="9965"/>
                  </a:moveTo>
                  <a:cubicBezTo>
                    <a:pt x="10660" y="12355"/>
                    <a:pt x="11501" y="14744"/>
                    <a:pt x="12483" y="16465"/>
                  </a:cubicBezTo>
                  <a:cubicBezTo>
                    <a:pt x="13465" y="18185"/>
                    <a:pt x="14587" y="19236"/>
                    <a:pt x="15429" y="20049"/>
                  </a:cubicBezTo>
                  <a:cubicBezTo>
                    <a:pt x="16270" y="20861"/>
                    <a:pt x="16831" y="21434"/>
                    <a:pt x="17112" y="21482"/>
                  </a:cubicBezTo>
                  <a:cubicBezTo>
                    <a:pt x="17392" y="21530"/>
                    <a:pt x="17392" y="21052"/>
                    <a:pt x="15849" y="19523"/>
                  </a:cubicBezTo>
                  <a:cubicBezTo>
                    <a:pt x="14306" y="17994"/>
                    <a:pt x="11221" y="15413"/>
                    <a:pt x="8416" y="12546"/>
                  </a:cubicBezTo>
                  <a:cubicBezTo>
                    <a:pt x="5610" y="9679"/>
                    <a:pt x="3086" y="6525"/>
                    <a:pt x="1683" y="4613"/>
                  </a:cubicBezTo>
                  <a:cubicBezTo>
                    <a:pt x="281" y="2702"/>
                    <a:pt x="0" y="2033"/>
                    <a:pt x="0" y="1459"/>
                  </a:cubicBezTo>
                  <a:cubicBezTo>
                    <a:pt x="0" y="886"/>
                    <a:pt x="281" y="408"/>
                    <a:pt x="1122" y="169"/>
                  </a:cubicBezTo>
                  <a:cubicBezTo>
                    <a:pt x="1964" y="-70"/>
                    <a:pt x="3366" y="-70"/>
                    <a:pt x="6312" y="265"/>
                  </a:cubicBezTo>
                  <a:cubicBezTo>
                    <a:pt x="9257" y="599"/>
                    <a:pt x="13745" y="1268"/>
                    <a:pt x="16831" y="2319"/>
                  </a:cubicBezTo>
                  <a:cubicBezTo>
                    <a:pt x="19917" y="3371"/>
                    <a:pt x="21600" y="4804"/>
                    <a:pt x="21039" y="5951"/>
                  </a:cubicBezTo>
                  <a:cubicBezTo>
                    <a:pt x="20478" y="7098"/>
                    <a:pt x="17673" y="7958"/>
                    <a:pt x="15569" y="8436"/>
                  </a:cubicBezTo>
                  <a:cubicBezTo>
                    <a:pt x="13465" y="8914"/>
                    <a:pt x="12062" y="9010"/>
                    <a:pt x="10660" y="9201"/>
                  </a:cubicBezTo>
                  <a:cubicBezTo>
                    <a:pt x="9257" y="9392"/>
                    <a:pt x="7855" y="9679"/>
                    <a:pt x="7153" y="9870"/>
                  </a:cubicBezTo>
                  <a:cubicBezTo>
                    <a:pt x="6452" y="10061"/>
                    <a:pt x="6452" y="10157"/>
                    <a:pt x="6452" y="10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2495550" y="234421"/>
              <a:ext cx="152400" cy="182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7" fill="norm" stroke="1" extrusionOk="0">
                  <a:moveTo>
                    <a:pt x="0" y="11917"/>
                  </a:moveTo>
                  <a:cubicBezTo>
                    <a:pt x="900" y="10924"/>
                    <a:pt x="1800" y="9931"/>
                    <a:pt x="3900" y="9807"/>
                  </a:cubicBezTo>
                  <a:cubicBezTo>
                    <a:pt x="6000" y="9683"/>
                    <a:pt x="9300" y="10428"/>
                    <a:pt x="11400" y="12041"/>
                  </a:cubicBezTo>
                  <a:cubicBezTo>
                    <a:pt x="13500" y="13655"/>
                    <a:pt x="14400" y="16138"/>
                    <a:pt x="14550" y="18000"/>
                  </a:cubicBezTo>
                  <a:cubicBezTo>
                    <a:pt x="14700" y="19862"/>
                    <a:pt x="14100" y="21103"/>
                    <a:pt x="13200" y="21352"/>
                  </a:cubicBezTo>
                  <a:cubicBezTo>
                    <a:pt x="12300" y="21600"/>
                    <a:pt x="11100" y="20855"/>
                    <a:pt x="10500" y="18248"/>
                  </a:cubicBezTo>
                  <a:cubicBezTo>
                    <a:pt x="9900" y="15641"/>
                    <a:pt x="9900" y="11172"/>
                    <a:pt x="10800" y="7945"/>
                  </a:cubicBezTo>
                  <a:cubicBezTo>
                    <a:pt x="11700" y="4717"/>
                    <a:pt x="13500" y="2731"/>
                    <a:pt x="15450" y="1614"/>
                  </a:cubicBezTo>
                  <a:cubicBezTo>
                    <a:pt x="17400" y="497"/>
                    <a:pt x="19500" y="24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2669116" y="209021"/>
              <a:ext cx="72369" cy="139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211" fill="norm" stroke="1" extrusionOk="0">
                  <a:moveTo>
                    <a:pt x="10491" y="8704"/>
                  </a:moveTo>
                  <a:cubicBezTo>
                    <a:pt x="7406" y="9027"/>
                    <a:pt x="4320" y="9349"/>
                    <a:pt x="2469" y="10478"/>
                  </a:cubicBezTo>
                  <a:cubicBezTo>
                    <a:pt x="617" y="11606"/>
                    <a:pt x="0" y="13540"/>
                    <a:pt x="0" y="15313"/>
                  </a:cubicBezTo>
                  <a:cubicBezTo>
                    <a:pt x="0" y="17087"/>
                    <a:pt x="617" y="18699"/>
                    <a:pt x="3703" y="19827"/>
                  </a:cubicBezTo>
                  <a:cubicBezTo>
                    <a:pt x="6789" y="20955"/>
                    <a:pt x="12343" y="21600"/>
                    <a:pt x="16046" y="20955"/>
                  </a:cubicBezTo>
                  <a:cubicBezTo>
                    <a:pt x="19749" y="20310"/>
                    <a:pt x="21600" y="18376"/>
                    <a:pt x="20983" y="15475"/>
                  </a:cubicBezTo>
                  <a:cubicBezTo>
                    <a:pt x="20366" y="12573"/>
                    <a:pt x="17280" y="8704"/>
                    <a:pt x="15737" y="5964"/>
                  </a:cubicBezTo>
                  <a:cubicBezTo>
                    <a:pt x="14194" y="3224"/>
                    <a:pt x="14194" y="1612"/>
                    <a:pt x="1419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2755900" y="94721"/>
              <a:ext cx="1148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600" fill="norm" stroke="1" extrusionOk="0">
                  <a:moveTo>
                    <a:pt x="0" y="0"/>
                  </a:moveTo>
                  <a:cubicBezTo>
                    <a:pt x="785" y="2571"/>
                    <a:pt x="1571" y="5143"/>
                    <a:pt x="2749" y="7971"/>
                  </a:cubicBezTo>
                  <a:cubicBezTo>
                    <a:pt x="3927" y="10800"/>
                    <a:pt x="5498" y="13886"/>
                    <a:pt x="6873" y="16029"/>
                  </a:cubicBezTo>
                  <a:cubicBezTo>
                    <a:pt x="8247" y="18171"/>
                    <a:pt x="9425" y="19371"/>
                    <a:pt x="10800" y="20229"/>
                  </a:cubicBezTo>
                  <a:cubicBezTo>
                    <a:pt x="12175" y="21086"/>
                    <a:pt x="13745" y="21600"/>
                    <a:pt x="15316" y="21600"/>
                  </a:cubicBezTo>
                  <a:cubicBezTo>
                    <a:pt x="16887" y="21600"/>
                    <a:pt x="18458" y="21086"/>
                    <a:pt x="19636" y="19800"/>
                  </a:cubicBezTo>
                  <a:cubicBezTo>
                    <a:pt x="20815" y="18514"/>
                    <a:pt x="21600" y="16457"/>
                    <a:pt x="21207" y="14486"/>
                  </a:cubicBezTo>
                  <a:cubicBezTo>
                    <a:pt x="20815" y="12514"/>
                    <a:pt x="19244" y="10629"/>
                    <a:pt x="17673" y="9429"/>
                  </a:cubicBezTo>
                  <a:cubicBezTo>
                    <a:pt x="16102" y="8229"/>
                    <a:pt x="14531" y="7714"/>
                    <a:pt x="12764" y="7629"/>
                  </a:cubicBezTo>
                  <a:cubicBezTo>
                    <a:pt x="10996" y="7543"/>
                    <a:pt x="9033" y="7886"/>
                    <a:pt x="8444" y="8486"/>
                  </a:cubicBezTo>
                  <a:cubicBezTo>
                    <a:pt x="7855" y="9086"/>
                    <a:pt x="8640" y="9943"/>
                    <a:pt x="9425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2886514" y="-1"/>
              <a:ext cx="72587" cy="295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204" fill="norm" stroke="1" extrusionOk="0">
                  <a:moveTo>
                    <a:pt x="797" y="2700"/>
                  </a:moveTo>
                  <a:cubicBezTo>
                    <a:pt x="797" y="1483"/>
                    <a:pt x="797" y="266"/>
                    <a:pt x="489" y="38"/>
                  </a:cubicBezTo>
                  <a:cubicBezTo>
                    <a:pt x="180" y="-190"/>
                    <a:pt x="-437" y="571"/>
                    <a:pt x="489" y="3309"/>
                  </a:cubicBezTo>
                  <a:cubicBezTo>
                    <a:pt x="1414" y="6047"/>
                    <a:pt x="3883" y="10762"/>
                    <a:pt x="5426" y="13652"/>
                  </a:cubicBezTo>
                  <a:cubicBezTo>
                    <a:pt x="6969" y="16542"/>
                    <a:pt x="7586" y="17607"/>
                    <a:pt x="8820" y="18672"/>
                  </a:cubicBezTo>
                  <a:cubicBezTo>
                    <a:pt x="10054" y="19737"/>
                    <a:pt x="11906" y="20802"/>
                    <a:pt x="14066" y="21106"/>
                  </a:cubicBezTo>
                  <a:cubicBezTo>
                    <a:pt x="16226" y="21410"/>
                    <a:pt x="18694" y="20954"/>
                    <a:pt x="21163" y="20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2983302" y="99768"/>
              <a:ext cx="64699" cy="172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2" h="21240" fill="norm" stroke="1" extrusionOk="0">
                  <a:moveTo>
                    <a:pt x="382" y="9529"/>
                  </a:moveTo>
                  <a:cubicBezTo>
                    <a:pt x="5782" y="7968"/>
                    <a:pt x="11182" y="6406"/>
                    <a:pt x="14219" y="4715"/>
                  </a:cubicBezTo>
                  <a:cubicBezTo>
                    <a:pt x="17257" y="3023"/>
                    <a:pt x="17932" y="1201"/>
                    <a:pt x="16582" y="421"/>
                  </a:cubicBezTo>
                  <a:cubicBezTo>
                    <a:pt x="15232" y="-360"/>
                    <a:pt x="11857" y="-100"/>
                    <a:pt x="8820" y="1592"/>
                  </a:cubicBezTo>
                  <a:cubicBezTo>
                    <a:pt x="5782" y="3283"/>
                    <a:pt x="3082" y="6406"/>
                    <a:pt x="1394" y="9529"/>
                  </a:cubicBezTo>
                  <a:cubicBezTo>
                    <a:pt x="-293" y="12652"/>
                    <a:pt x="-968" y="15775"/>
                    <a:pt x="2407" y="17727"/>
                  </a:cubicBezTo>
                  <a:cubicBezTo>
                    <a:pt x="5782" y="19679"/>
                    <a:pt x="13207" y="20459"/>
                    <a:pt x="20632" y="21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3117850" y="42688"/>
              <a:ext cx="203200" cy="166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7" fill="norm" stroke="1" extrusionOk="0">
                  <a:moveTo>
                    <a:pt x="0" y="4207"/>
                  </a:moveTo>
                  <a:cubicBezTo>
                    <a:pt x="225" y="6907"/>
                    <a:pt x="450" y="9607"/>
                    <a:pt x="900" y="12307"/>
                  </a:cubicBezTo>
                  <a:cubicBezTo>
                    <a:pt x="1350" y="15007"/>
                    <a:pt x="2025" y="17707"/>
                    <a:pt x="2587" y="18382"/>
                  </a:cubicBezTo>
                  <a:cubicBezTo>
                    <a:pt x="3150" y="19057"/>
                    <a:pt x="3600" y="17707"/>
                    <a:pt x="4275" y="15277"/>
                  </a:cubicBezTo>
                  <a:cubicBezTo>
                    <a:pt x="4950" y="12847"/>
                    <a:pt x="5850" y="9337"/>
                    <a:pt x="6637" y="6907"/>
                  </a:cubicBezTo>
                  <a:cubicBezTo>
                    <a:pt x="7425" y="4477"/>
                    <a:pt x="8100" y="3127"/>
                    <a:pt x="8550" y="3127"/>
                  </a:cubicBezTo>
                  <a:cubicBezTo>
                    <a:pt x="9000" y="3127"/>
                    <a:pt x="9225" y="4477"/>
                    <a:pt x="9450" y="5962"/>
                  </a:cubicBezTo>
                  <a:cubicBezTo>
                    <a:pt x="9675" y="7447"/>
                    <a:pt x="9900" y="9067"/>
                    <a:pt x="10012" y="10687"/>
                  </a:cubicBezTo>
                  <a:cubicBezTo>
                    <a:pt x="10125" y="12307"/>
                    <a:pt x="10125" y="13927"/>
                    <a:pt x="10462" y="13792"/>
                  </a:cubicBezTo>
                  <a:cubicBezTo>
                    <a:pt x="10800" y="13657"/>
                    <a:pt x="11475" y="11767"/>
                    <a:pt x="12038" y="9877"/>
                  </a:cubicBezTo>
                  <a:cubicBezTo>
                    <a:pt x="12600" y="7987"/>
                    <a:pt x="13050" y="6097"/>
                    <a:pt x="13612" y="4342"/>
                  </a:cubicBezTo>
                  <a:cubicBezTo>
                    <a:pt x="14175" y="2587"/>
                    <a:pt x="14850" y="967"/>
                    <a:pt x="15750" y="292"/>
                  </a:cubicBezTo>
                  <a:cubicBezTo>
                    <a:pt x="16650" y="-383"/>
                    <a:pt x="17775" y="-113"/>
                    <a:pt x="18788" y="3532"/>
                  </a:cubicBezTo>
                  <a:cubicBezTo>
                    <a:pt x="19800" y="7177"/>
                    <a:pt x="20700" y="14197"/>
                    <a:pt x="21600" y="21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965200" y="355071"/>
              <a:ext cx="2317750" cy="838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10" y="20836"/>
                    <a:pt x="1420" y="20073"/>
                    <a:pt x="2160" y="19255"/>
                  </a:cubicBezTo>
                  <a:cubicBezTo>
                    <a:pt x="2900" y="18436"/>
                    <a:pt x="3669" y="17564"/>
                    <a:pt x="4438" y="16718"/>
                  </a:cubicBezTo>
                  <a:cubicBezTo>
                    <a:pt x="5208" y="15873"/>
                    <a:pt x="5977" y="15055"/>
                    <a:pt x="6727" y="14264"/>
                  </a:cubicBezTo>
                  <a:cubicBezTo>
                    <a:pt x="7476" y="13473"/>
                    <a:pt x="8206" y="12709"/>
                    <a:pt x="8956" y="11918"/>
                  </a:cubicBezTo>
                  <a:cubicBezTo>
                    <a:pt x="9705" y="11127"/>
                    <a:pt x="10475" y="10309"/>
                    <a:pt x="11234" y="9491"/>
                  </a:cubicBezTo>
                  <a:cubicBezTo>
                    <a:pt x="11993" y="8673"/>
                    <a:pt x="12743" y="7855"/>
                    <a:pt x="13463" y="7091"/>
                  </a:cubicBezTo>
                  <a:cubicBezTo>
                    <a:pt x="14183" y="6327"/>
                    <a:pt x="14873" y="5618"/>
                    <a:pt x="15554" y="4936"/>
                  </a:cubicBezTo>
                  <a:cubicBezTo>
                    <a:pt x="16235" y="4255"/>
                    <a:pt x="16905" y="3600"/>
                    <a:pt x="17596" y="2945"/>
                  </a:cubicBezTo>
                  <a:cubicBezTo>
                    <a:pt x="18286" y="2291"/>
                    <a:pt x="18996" y="1636"/>
                    <a:pt x="19667" y="1145"/>
                  </a:cubicBezTo>
                  <a:cubicBezTo>
                    <a:pt x="20338" y="655"/>
                    <a:pt x="20969" y="3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482600" y="431271"/>
              <a:ext cx="2940050" cy="1174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4" y="21016"/>
                    <a:pt x="1089" y="20432"/>
                    <a:pt x="1664" y="19829"/>
                  </a:cubicBezTo>
                  <a:cubicBezTo>
                    <a:pt x="2239" y="19226"/>
                    <a:pt x="2846" y="18603"/>
                    <a:pt x="3421" y="17981"/>
                  </a:cubicBezTo>
                  <a:cubicBezTo>
                    <a:pt x="3997" y="17358"/>
                    <a:pt x="4541" y="16735"/>
                    <a:pt x="5108" y="16074"/>
                  </a:cubicBezTo>
                  <a:cubicBezTo>
                    <a:pt x="5676" y="15412"/>
                    <a:pt x="6267" y="14711"/>
                    <a:pt x="6765" y="14128"/>
                  </a:cubicBezTo>
                  <a:cubicBezTo>
                    <a:pt x="7262" y="13544"/>
                    <a:pt x="7667" y="13077"/>
                    <a:pt x="8195" y="12474"/>
                  </a:cubicBezTo>
                  <a:cubicBezTo>
                    <a:pt x="8724" y="11870"/>
                    <a:pt x="9377" y="11131"/>
                    <a:pt x="9929" y="10508"/>
                  </a:cubicBezTo>
                  <a:cubicBezTo>
                    <a:pt x="10481" y="9885"/>
                    <a:pt x="10932" y="9379"/>
                    <a:pt x="11391" y="8893"/>
                  </a:cubicBezTo>
                  <a:cubicBezTo>
                    <a:pt x="11850" y="8406"/>
                    <a:pt x="12316" y="7939"/>
                    <a:pt x="12860" y="7395"/>
                  </a:cubicBezTo>
                  <a:cubicBezTo>
                    <a:pt x="13405" y="6850"/>
                    <a:pt x="14027" y="6227"/>
                    <a:pt x="14625" y="5643"/>
                  </a:cubicBezTo>
                  <a:cubicBezTo>
                    <a:pt x="15224" y="5059"/>
                    <a:pt x="15800" y="4515"/>
                    <a:pt x="16398" y="3970"/>
                  </a:cubicBezTo>
                  <a:cubicBezTo>
                    <a:pt x="16997" y="3425"/>
                    <a:pt x="17619" y="2880"/>
                    <a:pt x="18202" y="2374"/>
                  </a:cubicBezTo>
                  <a:cubicBezTo>
                    <a:pt x="18785" y="1868"/>
                    <a:pt x="19330" y="1401"/>
                    <a:pt x="19889" y="1012"/>
                  </a:cubicBezTo>
                  <a:cubicBezTo>
                    <a:pt x="20449" y="623"/>
                    <a:pt x="21025" y="31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2684328" y="2978116"/>
              <a:ext cx="212595" cy="327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138" fill="norm" stroke="1" extrusionOk="0">
                  <a:moveTo>
                    <a:pt x="17786" y="6120"/>
                  </a:moveTo>
                  <a:cubicBezTo>
                    <a:pt x="17576" y="4343"/>
                    <a:pt x="17367" y="2566"/>
                    <a:pt x="16213" y="1404"/>
                  </a:cubicBezTo>
                  <a:cubicBezTo>
                    <a:pt x="15060" y="242"/>
                    <a:pt x="12963" y="-305"/>
                    <a:pt x="10656" y="173"/>
                  </a:cubicBezTo>
                  <a:cubicBezTo>
                    <a:pt x="8349" y="652"/>
                    <a:pt x="5833" y="2156"/>
                    <a:pt x="3840" y="4685"/>
                  </a:cubicBezTo>
                  <a:cubicBezTo>
                    <a:pt x="1848" y="7214"/>
                    <a:pt x="380" y="10768"/>
                    <a:pt x="66" y="13366"/>
                  </a:cubicBezTo>
                  <a:cubicBezTo>
                    <a:pt x="-249" y="15963"/>
                    <a:pt x="590" y="17604"/>
                    <a:pt x="2058" y="18834"/>
                  </a:cubicBezTo>
                  <a:cubicBezTo>
                    <a:pt x="3526" y="20065"/>
                    <a:pt x="5623" y="20885"/>
                    <a:pt x="7930" y="21090"/>
                  </a:cubicBezTo>
                  <a:cubicBezTo>
                    <a:pt x="10236" y="21295"/>
                    <a:pt x="12753" y="20885"/>
                    <a:pt x="15060" y="19108"/>
                  </a:cubicBezTo>
                  <a:cubicBezTo>
                    <a:pt x="17367" y="17330"/>
                    <a:pt x="19464" y="14186"/>
                    <a:pt x="20407" y="11384"/>
                  </a:cubicBezTo>
                  <a:cubicBezTo>
                    <a:pt x="21351" y="8581"/>
                    <a:pt x="21141" y="6120"/>
                    <a:pt x="20617" y="4480"/>
                  </a:cubicBezTo>
                  <a:cubicBezTo>
                    <a:pt x="20093" y="2839"/>
                    <a:pt x="19254" y="2019"/>
                    <a:pt x="18310" y="1404"/>
                  </a:cubicBezTo>
                  <a:cubicBezTo>
                    <a:pt x="17367" y="789"/>
                    <a:pt x="16318" y="379"/>
                    <a:pt x="15374" y="720"/>
                  </a:cubicBezTo>
                  <a:cubicBezTo>
                    <a:pt x="14431" y="1062"/>
                    <a:pt x="13592" y="2156"/>
                    <a:pt x="12753" y="3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2473628" y="2782668"/>
              <a:ext cx="615735" cy="759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338" fill="norm" stroke="1" extrusionOk="0">
                  <a:moveTo>
                    <a:pt x="14254" y="1732"/>
                  </a:moveTo>
                  <a:cubicBezTo>
                    <a:pt x="13738" y="1196"/>
                    <a:pt x="13222" y="661"/>
                    <a:pt x="12301" y="333"/>
                  </a:cubicBezTo>
                  <a:cubicBezTo>
                    <a:pt x="11379" y="6"/>
                    <a:pt x="10052" y="-113"/>
                    <a:pt x="8725" y="125"/>
                  </a:cubicBezTo>
                  <a:cubicBezTo>
                    <a:pt x="7398" y="363"/>
                    <a:pt x="6071" y="958"/>
                    <a:pt x="4929" y="2029"/>
                  </a:cubicBezTo>
                  <a:cubicBezTo>
                    <a:pt x="3786" y="3100"/>
                    <a:pt x="2828" y="4647"/>
                    <a:pt x="2017" y="6432"/>
                  </a:cubicBezTo>
                  <a:cubicBezTo>
                    <a:pt x="1206" y="8218"/>
                    <a:pt x="542" y="10241"/>
                    <a:pt x="211" y="12056"/>
                  </a:cubicBezTo>
                  <a:cubicBezTo>
                    <a:pt x="-121" y="13870"/>
                    <a:pt x="-121" y="15477"/>
                    <a:pt x="653" y="16935"/>
                  </a:cubicBezTo>
                  <a:cubicBezTo>
                    <a:pt x="1427" y="18393"/>
                    <a:pt x="2975" y="19702"/>
                    <a:pt x="4708" y="20475"/>
                  </a:cubicBezTo>
                  <a:cubicBezTo>
                    <a:pt x="6440" y="21249"/>
                    <a:pt x="8357" y="21487"/>
                    <a:pt x="10458" y="21249"/>
                  </a:cubicBezTo>
                  <a:cubicBezTo>
                    <a:pt x="12559" y="21011"/>
                    <a:pt x="14844" y="20297"/>
                    <a:pt x="16577" y="19107"/>
                  </a:cubicBezTo>
                  <a:cubicBezTo>
                    <a:pt x="18309" y="17917"/>
                    <a:pt x="19489" y="16251"/>
                    <a:pt x="20263" y="14466"/>
                  </a:cubicBezTo>
                  <a:cubicBezTo>
                    <a:pt x="21037" y="12680"/>
                    <a:pt x="21405" y="10776"/>
                    <a:pt x="21442" y="8932"/>
                  </a:cubicBezTo>
                  <a:cubicBezTo>
                    <a:pt x="21479" y="7087"/>
                    <a:pt x="21184" y="5302"/>
                    <a:pt x="20410" y="3963"/>
                  </a:cubicBezTo>
                  <a:cubicBezTo>
                    <a:pt x="19636" y="2624"/>
                    <a:pt x="18383" y="1732"/>
                    <a:pt x="16798" y="1166"/>
                  </a:cubicBezTo>
                  <a:cubicBezTo>
                    <a:pt x="15213" y="601"/>
                    <a:pt x="13296" y="363"/>
                    <a:pt x="11379" y="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4895850" y="3041121"/>
              <a:ext cx="1270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829"/>
                    <a:pt x="0" y="11657"/>
                    <a:pt x="3600" y="15257"/>
                  </a:cubicBezTo>
                  <a:cubicBezTo>
                    <a:pt x="7200" y="18857"/>
                    <a:pt x="14400" y="202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4726129" y="2852941"/>
              <a:ext cx="457588" cy="576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319" fill="norm" stroke="1" extrusionOk="0">
                  <a:moveTo>
                    <a:pt x="13058" y="4140"/>
                  </a:moveTo>
                  <a:cubicBezTo>
                    <a:pt x="12560" y="3201"/>
                    <a:pt x="12063" y="2262"/>
                    <a:pt x="11366" y="1557"/>
                  </a:cubicBezTo>
                  <a:cubicBezTo>
                    <a:pt x="10669" y="853"/>
                    <a:pt x="9773" y="384"/>
                    <a:pt x="8728" y="149"/>
                  </a:cubicBezTo>
                  <a:cubicBezTo>
                    <a:pt x="7683" y="-86"/>
                    <a:pt x="6489" y="-86"/>
                    <a:pt x="5195" y="462"/>
                  </a:cubicBezTo>
                  <a:cubicBezTo>
                    <a:pt x="3901" y="1010"/>
                    <a:pt x="2507" y="2105"/>
                    <a:pt x="1561" y="3827"/>
                  </a:cubicBezTo>
                  <a:cubicBezTo>
                    <a:pt x="616" y="5549"/>
                    <a:pt x="118" y="7897"/>
                    <a:pt x="19" y="10166"/>
                  </a:cubicBezTo>
                  <a:cubicBezTo>
                    <a:pt x="-81" y="12436"/>
                    <a:pt x="218" y="14627"/>
                    <a:pt x="1163" y="16505"/>
                  </a:cubicBezTo>
                  <a:cubicBezTo>
                    <a:pt x="2109" y="18384"/>
                    <a:pt x="3701" y="19949"/>
                    <a:pt x="5742" y="20731"/>
                  </a:cubicBezTo>
                  <a:cubicBezTo>
                    <a:pt x="7783" y="21514"/>
                    <a:pt x="10271" y="21514"/>
                    <a:pt x="12710" y="20731"/>
                  </a:cubicBezTo>
                  <a:cubicBezTo>
                    <a:pt x="15148" y="19949"/>
                    <a:pt x="17537" y="18384"/>
                    <a:pt x="19130" y="16544"/>
                  </a:cubicBezTo>
                  <a:cubicBezTo>
                    <a:pt x="20723" y="14705"/>
                    <a:pt x="21519" y="12592"/>
                    <a:pt x="21519" y="10244"/>
                  </a:cubicBezTo>
                  <a:cubicBezTo>
                    <a:pt x="21519" y="7897"/>
                    <a:pt x="20723" y="5314"/>
                    <a:pt x="19976" y="3671"/>
                  </a:cubicBezTo>
                  <a:cubicBezTo>
                    <a:pt x="19230" y="2027"/>
                    <a:pt x="18533" y="1323"/>
                    <a:pt x="16791" y="1323"/>
                  </a:cubicBezTo>
                  <a:cubicBezTo>
                    <a:pt x="15049" y="1323"/>
                    <a:pt x="12262" y="2027"/>
                    <a:pt x="9475" y="27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6705600" y="2978572"/>
              <a:ext cx="266700" cy="314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0" y="4719"/>
                  </a:moveTo>
                  <a:cubicBezTo>
                    <a:pt x="343" y="3559"/>
                    <a:pt x="686" y="2399"/>
                    <a:pt x="1800" y="1530"/>
                  </a:cubicBezTo>
                  <a:cubicBezTo>
                    <a:pt x="2914" y="660"/>
                    <a:pt x="4800" y="80"/>
                    <a:pt x="6600" y="7"/>
                  </a:cubicBezTo>
                  <a:cubicBezTo>
                    <a:pt x="8400" y="-65"/>
                    <a:pt x="10114" y="370"/>
                    <a:pt x="10371" y="2544"/>
                  </a:cubicBezTo>
                  <a:cubicBezTo>
                    <a:pt x="10629" y="4719"/>
                    <a:pt x="9429" y="8633"/>
                    <a:pt x="7543" y="11677"/>
                  </a:cubicBezTo>
                  <a:cubicBezTo>
                    <a:pt x="5657" y="14722"/>
                    <a:pt x="3086" y="16896"/>
                    <a:pt x="1714" y="18346"/>
                  </a:cubicBezTo>
                  <a:cubicBezTo>
                    <a:pt x="343" y="19795"/>
                    <a:pt x="171" y="20520"/>
                    <a:pt x="514" y="20955"/>
                  </a:cubicBezTo>
                  <a:cubicBezTo>
                    <a:pt x="857" y="21390"/>
                    <a:pt x="1714" y="21535"/>
                    <a:pt x="4800" y="21535"/>
                  </a:cubicBezTo>
                  <a:cubicBezTo>
                    <a:pt x="7886" y="21535"/>
                    <a:pt x="13200" y="21390"/>
                    <a:pt x="16371" y="21245"/>
                  </a:cubicBezTo>
                  <a:cubicBezTo>
                    <a:pt x="19543" y="21100"/>
                    <a:pt x="20571" y="20955"/>
                    <a:pt x="21600" y="208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6528302" y="2758286"/>
              <a:ext cx="655976" cy="640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32" fill="norm" stroke="1" extrusionOk="0">
                  <a:moveTo>
                    <a:pt x="15352" y="4364"/>
                  </a:moveTo>
                  <a:cubicBezTo>
                    <a:pt x="15006" y="3656"/>
                    <a:pt x="14660" y="2948"/>
                    <a:pt x="14002" y="2240"/>
                  </a:cubicBezTo>
                  <a:cubicBezTo>
                    <a:pt x="13345" y="1532"/>
                    <a:pt x="12376" y="823"/>
                    <a:pt x="11129" y="399"/>
                  </a:cubicBezTo>
                  <a:cubicBezTo>
                    <a:pt x="9883" y="-26"/>
                    <a:pt x="8360" y="-168"/>
                    <a:pt x="6664" y="257"/>
                  </a:cubicBezTo>
                  <a:cubicBezTo>
                    <a:pt x="4968" y="682"/>
                    <a:pt x="3099" y="1673"/>
                    <a:pt x="1887" y="3338"/>
                  </a:cubicBezTo>
                  <a:cubicBezTo>
                    <a:pt x="676" y="5002"/>
                    <a:pt x="122" y="7339"/>
                    <a:pt x="18" y="9747"/>
                  </a:cubicBezTo>
                  <a:cubicBezTo>
                    <a:pt x="-86" y="12155"/>
                    <a:pt x="260" y="14633"/>
                    <a:pt x="918" y="16475"/>
                  </a:cubicBezTo>
                  <a:cubicBezTo>
                    <a:pt x="1576" y="18316"/>
                    <a:pt x="2545" y="19520"/>
                    <a:pt x="4033" y="20299"/>
                  </a:cubicBezTo>
                  <a:cubicBezTo>
                    <a:pt x="5522" y="21078"/>
                    <a:pt x="7529" y="21432"/>
                    <a:pt x="9710" y="21432"/>
                  </a:cubicBezTo>
                  <a:cubicBezTo>
                    <a:pt x="11891" y="21432"/>
                    <a:pt x="14245" y="21078"/>
                    <a:pt x="16149" y="20193"/>
                  </a:cubicBezTo>
                  <a:cubicBezTo>
                    <a:pt x="18052" y="19307"/>
                    <a:pt x="19506" y="17891"/>
                    <a:pt x="20372" y="16050"/>
                  </a:cubicBezTo>
                  <a:cubicBezTo>
                    <a:pt x="21237" y="14208"/>
                    <a:pt x="21514" y="11942"/>
                    <a:pt x="21445" y="9711"/>
                  </a:cubicBezTo>
                  <a:cubicBezTo>
                    <a:pt x="21376" y="7481"/>
                    <a:pt x="20960" y="5285"/>
                    <a:pt x="19679" y="3727"/>
                  </a:cubicBezTo>
                  <a:cubicBezTo>
                    <a:pt x="18399" y="2169"/>
                    <a:pt x="16252" y="1248"/>
                    <a:pt x="14937" y="788"/>
                  </a:cubicBezTo>
                  <a:cubicBezTo>
                    <a:pt x="13622" y="328"/>
                    <a:pt x="13137" y="328"/>
                    <a:pt x="12652" y="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2823309" y="2793471"/>
              <a:ext cx="54368" cy="34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14" h="20526" fill="norm" stroke="1" extrusionOk="0">
                  <a:moveTo>
                    <a:pt x="5518" y="15247"/>
                  </a:moveTo>
                  <a:cubicBezTo>
                    <a:pt x="5518" y="8894"/>
                    <a:pt x="5518" y="2541"/>
                    <a:pt x="7061" y="1271"/>
                  </a:cubicBezTo>
                  <a:cubicBezTo>
                    <a:pt x="8604" y="0"/>
                    <a:pt x="11690" y="3812"/>
                    <a:pt x="14776" y="3812"/>
                  </a:cubicBezTo>
                  <a:cubicBezTo>
                    <a:pt x="17861" y="3812"/>
                    <a:pt x="20947" y="0"/>
                    <a:pt x="19404" y="0"/>
                  </a:cubicBezTo>
                  <a:cubicBezTo>
                    <a:pt x="17861" y="0"/>
                    <a:pt x="11690" y="3812"/>
                    <a:pt x="7061" y="7624"/>
                  </a:cubicBezTo>
                  <a:cubicBezTo>
                    <a:pt x="2433" y="11435"/>
                    <a:pt x="-653" y="15247"/>
                    <a:pt x="118" y="15882"/>
                  </a:cubicBezTo>
                  <a:cubicBezTo>
                    <a:pt x="890" y="16518"/>
                    <a:pt x="5518" y="13976"/>
                    <a:pt x="9761" y="10800"/>
                  </a:cubicBezTo>
                  <a:cubicBezTo>
                    <a:pt x="14004" y="7624"/>
                    <a:pt x="17861" y="3812"/>
                    <a:pt x="17861" y="2541"/>
                  </a:cubicBezTo>
                  <a:cubicBezTo>
                    <a:pt x="17861" y="1271"/>
                    <a:pt x="14004" y="2541"/>
                    <a:pt x="9376" y="6353"/>
                  </a:cubicBezTo>
                  <a:cubicBezTo>
                    <a:pt x="4747" y="10165"/>
                    <a:pt x="-653" y="16518"/>
                    <a:pt x="118" y="19059"/>
                  </a:cubicBezTo>
                  <a:cubicBezTo>
                    <a:pt x="890" y="21600"/>
                    <a:pt x="7833" y="20329"/>
                    <a:pt x="14776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2800350" y="2761721"/>
              <a:ext cx="43508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600" fill="norm" stroke="1" extrusionOk="0">
                  <a:moveTo>
                    <a:pt x="15429" y="0"/>
                  </a:moveTo>
                  <a:cubicBezTo>
                    <a:pt x="10286" y="1108"/>
                    <a:pt x="5143" y="2215"/>
                    <a:pt x="2571" y="4154"/>
                  </a:cubicBezTo>
                  <a:cubicBezTo>
                    <a:pt x="0" y="6092"/>
                    <a:pt x="0" y="8862"/>
                    <a:pt x="2571" y="10523"/>
                  </a:cubicBezTo>
                  <a:cubicBezTo>
                    <a:pt x="5143" y="12185"/>
                    <a:pt x="10286" y="12738"/>
                    <a:pt x="14400" y="11908"/>
                  </a:cubicBezTo>
                  <a:cubicBezTo>
                    <a:pt x="18514" y="11077"/>
                    <a:pt x="21600" y="8862"/>
                    <a:pt x="21086" y="6923"/>
                  </a:cubicBezTo>
                  <a:cubicBezTo>
                    <a:pt x="20571" y="4985"/>
                    <a:pt x="16457" y="3323"/>
                    <a:pt x="11829" y="3046"/>
                  </a:cubicBezTo>
                  <a:cubicBezTo>
                    <a:pt x="7200" y="2769"/>
                    <a:pt x="2057" y="3877"/>
                    <a:pt x="2057" y="4154"/>
                  </a:cubicBezTo>
                  <a:cubicBezTo>
                    <a:pt x="2057" y="4431"/>
                    <a:pt x="7200" y="3877"/>
                    <a:pt x="9257" y="5262"/>
                  </a:cubicBezTo>
                  <a:cubicBezTo>
                    <a:pt x="11314" y="6646"/>
                    <a:pt x="10286" y="9969"/>
                    <a:pt x="8229" y="13015"/>
                  </a:cubicBezTo>
                  <a:cubicBezTo>
                    <a:pt x="6171" y="16062"/>
                    <a:pt x="3086" y="188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2807063" y="1824826"/>
              <a:ext cx="3631838" cy="1009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557" fill="norm" stroke="1" extrusionOk="0">
                  <a:moveTo>
                    <a:pt x="35" y="20273"/>
                  </a:moveTo>
                  <a:cubicBezTo>
                    <a:pt x="10" y="19550"/>
                    <a:pt x="-15" y="18827"/>
                    <a:pt x="10" y="17765"/>
                  </a:cubicBezTo>
                  <a:cubicBezTo>
                    <a:pt x="35" y="16703"/>
                    <a:pt x="111" y="15302"/>
                    <a:pt x="205" y="14014"/>
                  </a:cubicBezTo>
                  <a:cubicBezTo>
                    <a:pt x="300" y="12726"/>
                    <a:pt x="413" y="11551"/>
                    <a:pt x="589" y="10444"/>
                  </a:cubicBezTo>
                  <a:cubicBezTo>
                    <a:pt x="765" y="9337"/>
                    <a:pt x="1004" y="8298"/>
                    <a:pt x="1230" y="7416"/>
                  </a:cubicBezTo>
                  <a:cubicBezTo>
                    <a:pt x="1457" y="6535"/>
                    <a:pt x="1671" y="5812"/>
                    <a:pt x="1910" y="5157"/>
                  </a:cubicBezTo>
                  <a:cubicBezTo>
                    <a:pt x="2149" y="4502"/>
                    <a:pt x="2413" y="3914"/>
                    <a:pt x="2709" y="3350"/>
                  </a:cubicBezTo>
                  <a:cubicBezTo>
                    <a:pt x="3004" y="2785"/>
                    <a:pt x="3331" y="2242"/>
                    <a:pt x="3690" y="1768"/>
                  </a:cubicBezTo>
                  <a:cubicBezTo>
                    <a:pt x="4048" y="1293"/>
                    <a:pt x="4438" y="887"/>
                    <a:pt x="4866" y="616"/>
                  </a:cubicBezTo>
                  <a:cubicBezTo>
                    <a:pt x="5294" y="345"/>
                    <a:pt x="5759" y="209"/>
                    <a:pt x="6250" y="119"/>
                  </a:cubicBezTo>
                  <a:cubicBezTo>
                    <a:pt x="6741" y="28"/>
                    <a:pt x="7256" y="-17"/>
                    <a:pt x="7766" y="6"/>
                  </a:cubicBezTo>
                  <a:cubicBezTo>
                    <a:pt x="8275" y="28"/>
                    <a:pt x="8778" y="119"/>
                    <a:pt x="9231" y="322"/>
                  </a:cubicBezTo>
                  <a:cubicBezTo>
                    <a:pt x="9684" y="525"/>
                    <a:pt x="10087" y="842"/>
                    <a:pt x="10496" y="1180"/>
                  </a:cubicBezTo>
                  <a:cubicBezTo>
                    <a:pt x="10905" y="1519"/>
                    <a:pt x="11320" y="1881"/>
                    <a:pt x="11760" y="2242"/>
                  </a:cubicBezTo>
                  <a:cubicBezTo>
                    <a:pt x="12200" y="2604"/>
                    <a:pt x="12666" y="2965"/>
                    <a:pt x="13087" y="3417"/>
                  </a:cubicBezTo>
                  <a:cubicBezTo>
                    <a:pt x="13509" y="3869"/>
                    <a:pt x="13886" y="4411"/>
                    <a:pt x="14263" y="4999"/>
                  </a:cubicBezTo>
                  <a:cubicBezTo>
                    <a:pt x="14641" y="5586"/>
                    <a:pt x="15018" y="6219"/>
                    <a:pt x="15396" y="6874"/>
                  </a:cubicBezTo>
                  <a:cubicBezTo>
                    <a:pt x="15773" y="7529"/>
                    <a:pt x="16150" y="8207"/>
                    <a:pt x="16522" y="8908"/>
                  </a:cubicBezTo>
                  <a:cubicBezTo>
                    <a:pt x="16893" y="9608"/>
                    <a:pt x="17257" y="10331"/>
                    <a:pt x="17597" y="11077"/>
                  </a:cubicBezTo>
                  <a:cubicBezTo>
                    <a:pt x="17937" y="11822"/>
                    <a:pt x="18251" y="12591"/>
                    <a:pt x="18566" y="13404"/>
                  </a:cubicBezTo>
                  <a:cubicBezTo>
                    <a:pt x="18880" y="14217"/>
                    <a:pt x="19195" y="15076"/>
                    <a:pt x="19503" y="15980"/>
                  </a:cubicBezTo>
                  <a:cubicBezTo>
                    <a:pt x="19811" y="16883"/>
                    <a:pt x="20113" y="17832"/>
                    <a:pt x="20402" y="18714"/>
                  </a:cubicBezTo>
                  <a:cubicBezTo>
                    <a:pt x="20692" y="19595"/>
                    <a:pt x="20969" y="20408"/>
                    <a:pt x="21132" y="20883"/>
                  </a:cubicBezTo>
                  <a:cubicBezTo>
                    <a:pt x="21296" y="21357"/>
                    <a:pt x="21346" y="21493"/>
                    <a:pt x="21403" y="21538"/>
                  </a:cubicBezTo>
                  <a:cubicBezTo>
                    <a:pt x="21459" y="21583"/>
                    <a:pt x="21522" y="21538"/>
                    <a:pt x="21585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6178550" y="2652640"/>
              <a:ext cx="292596" cy="256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42" fill="norm" stroke="1" extrusionOk="0">
                  <a:moveTo>
                    <a:pt x="18647" y="4875"/>
                  </a:moveTo>
                  <a:cubicBezTo>
                    <a:pt x="18337" y="3990"/>
                    <a:pt x="18026" y="3105"/>
                    <a:pt x="17715" y="2131"/>
                  </a:cubicBezTo>
                  <a:cubicBezTo>
                    <a:pt x="17404" y="1157"/>
                    <a:pt x="17094" y="95"/>
                    <a:pt x="16938" y="7"/>
                  </a:cubicBezTo>
                  <a:cubicBezTo>
                    <a:pt x="16783" y="-82"/>
                    <a:pt x="16783" y="803"/>
                    <a:pt x="17327" y="2220"/>
                  </a:cubicBezTo>
                  <a:cubicBezTo>
                    <a:pt x="17871" y="3636"/>
                    <a:pt x="18958" y="5584"/>
                    <a:pt x="19813" y="7088"/>
                  </a:cubicBezTo>
                  <a:cubicBezTo>
                    <a:pt x="20668" y="8593"/>
                    <a:pt x="21289" y="9656"/>
                    <a:pt x="21445" y="10984"/>
                  </a:cubicBezTo>
                  <a:cubicBezTo>
                    <a:pt x="21600" y="12311"/>
                    <a:pt x="21289" y="13905"/>
                    <a:pt x="19891" y="15587"/>
                  </a:cubicBezTo>
                  <a:cubicBezTo>
                    <a:pt x="18492" y="17269"/>
                    <a:pt x="16006" y="19039"/>
                    <a:pt x="12820" y="20102"/>
                  </a:cubicBezTo>
                  <a:cubicBezTo>
                    <a:pt x="9635" y="21164"/>
                    <a:pt x="5750" y="21518"/>
                    <a:pt x="3496" y="21429"/>
                  </a:cubicBezTo>
                  <a:cubicBezTo>
                    <a:pt x="1243" y="21341"/>
                    <a:pt x="622" y="20810"/>
                    <a:pt x="0" y="202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2672128" y="1950244"/>
              <a:ext cx="96473" cy="227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280" fill="norm" stroke="1" extrusionOk="0">
                  <a:moveTo>
                    <a:pt x="14358" y="2848"/>
                  </a:moveTo>
                  <a:cubicBezTo>
                    <a:pt x="13888" y="1858"/>
                    <a:pt x="13418" y="867"/>
                    <a:pt x="12010" y="371"/>
                  </a:cubicBezTo>
                  <a:cubicBezTo>
                    <a:pt x="10601" y="-124"/>
                    <a:pt x="8253" y="-124"/>
                    <a:pt x="6375" y="371"/>
                  </a:cubicBezTo>
                  <a:cubicBezTo>
                    <a:pt x="4497" y="867"/>
                    <a:pt x="3088" y="1858"/>
                    <a:pt x="1914" y="5028"/>
                  </a:cubicBezTo>
                  <a:cubicBezTo>
                    <a:pt x="740" y="8199"/>
                    <a:pt x="-199" y="13549"/>
                    <a:pt x="36" y="16720"/>
                  </a:cubicBezTo>
                  <a:cubicBezTo>
                    <a:pt x="271" y="19891"/>
                    <a:pt x="1679" y="20882"/>
                    <a:pt x="4731" y="21179"/>
                  </a:cubicBezTo>
                  <a:cubicBezTo>
                    <a:pt x="7784" y="21476"/>
                    <a:pt x="12479" y="21080"/>
                    <a:pt x="15531" y="20485"/>
                  </a:cubicBezTo>
                  <a:cubicBezTo>
                    <a:pt x="18584" y="19891"/>
                    <a:pt x="19992" y="19098"/>
                    <a:pt x="21401" y="18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2813050" y="1923521"/>
              <a:ext cx="571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2901950" y="1936221"/>
              <a:ext cx="1016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" y="18000"/>
                    <a:pt x="900" y="14400"/>
                    <a:pt x="4500" y="10800"/>
                  </a:cubicBezTo>
                  <a:cubicBezTo>
                    <a:pt x="8100" y="7200"/>
                    <a:pt x="1485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3079750" y="1702987"/>
              <a:ext cx="110067" cy="343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493" fill="norm" stroke="1" extrusionOk="0">
                  <a:moveTo>
                    <a:pt x="0" y="10229"/>
                  </a:moveTo>
                  <a:cubicBezTo>
                    <a:pt x="815" y="11687"/>
                    <a:pt x="1630" y="13145"/>
                    <a:pt x="3057" y="14801"/>
                  </a:cubicBezTo>
                  <a:cubicBezTo>
                    <a:pt x="4483" y="16457"/>
                    <a:pt x="6521" y="18313"/>
                    <a:pt x="7540" y="19572"/>
                  </a:cubicBezTo>
                  <a:cubicBezTo>
                    <a:pt x="8558" y="20830"/>
                    <a:pt x="8558" y="21493"/>
                    <a:pt x="8558" y="21493"/>
                  </a:cubicBezTo>
                  <a:cubicBezTo>
                    <a:pt x="8558" y="21493"/>
                    <a:pt x="8558" y="20830"/>
                    <a:pt x="8151" y="18445"/>
                  </a:cubicBezTo>
                  <a:cubicBezTo>
                    <a:pt x="7743" y="16060"/>
                    <a:pt x="6928" y="11952"/>
                    <a:pt x="6317" y="8838"/>
                  </a:cubicBezTo>
                  <a:cubicBezTo>
                    <a:pt x="5706" y="5724"/>
                    <a:pt x="5298" y="3603"/>
                    <a:pt x="5094" y="2212"/>
                  </a:cubicBezTo>
                  <a:cubicBezTo>
                    <a:pt x="4891" y="821"/>
                    <a:pt x="4891" y="158"/>
                    <a:pt x="6113" y="26"/>
                  </a:cubicBezTo>
                  <a:cubicBezTo>
                    <a:pt x="7336" y="-107"/>
                    <a:pt x="9781" y="291"/>
                    <a:pt x="12430" y="1086"/>
                  </a:cubicBezTo>
                  <a:cubicBezTo>
                    <a:pt x="15079" y="1881"/>
                    <a:pt x="17932" y="3073"/>
                    <a:pt x="19562" y="4200"/>
                  </a:cubicBezTo>
                  <a:cubicBezTo>
                    <a:pt x="21192" y="5326"/>
                    <a:pt x="21600" y="6386"/>
                    <a:pt x="20785" y="7181"/>
                  </a:cubicBezTo>
                  <a:cubicBezTo>
                    <a:pt x="19970" y="7976"/>
                    <a:pt x="17932" y="8506"/>
                    <a:pt x="15283" y="8904"/>
                  </a:cubicBezTo>
                  <a:cubicBezTo>
                    <a:pt x="12634" y="9302"/>
                    <a:pt x="9374" y="9567"/>
                    <a:pt x="8151" y="9302"/>
                  </a:cubicBezTo>
                  <a:cubicBezTo>
                    <a:pt x="6928" y="9037"/>
                    <a:pt x="7743" y="8241"/>
                    <a:pt x="8558" y="7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3206750" y="1625071"/>
              <a:ext cx="115359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600" fill="norm" stroke="1" extrusionOk="0">
                  <a:moveTo>
                    <a:pt x="3471" y="0"/>
                  </a:moveTo>
                  <a:cubicBezTo>
                    <a:pt x="6943" y="1252"/>
                    <a:pt x="10414" y="2504"/>
                    <a:pt x="13693" y="5087"/>
                  </a:cubicBezTo>
                  <a:cubicBezTo>
                    <a:pt x="16971" y="7670"/>
                    <a:pt x="20057" y="11583"/>
                    <a:pt x="20829" y="14243"/>
                  </a:cubicBezTo>
                  <a:cubicBezTo>
                    <a:pt x="21600" y="16904"/>
                    <a:pt x="20057" y="18313"/>
                    <a:pt x="16200" y="19330"/>
                  </a:cubicBezTo>
                  <a:cubicBezTo>
                    <a:pt x="12343" y="20348"/>
                    <a:pt x="6171" y="209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3448050" y="1675871"/>
              <a:ext cx="1206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05" y="20160"/>
                    <a:pt x="10611" y="18720"/>
                    <a:pt x="14211" y="15120"/>
                  </a:cubicBezTo>
                  <a:cubicBezTo>
                    <a:pt x="17811" y="11520"/>
                    <a:pt x="19705" y="57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3504643" y="1612371"/>
              <a:ext cx="25958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5" h="21600" fill="norm" stroke="1" extrusionOk="0">
                  <a:moveTo>
                    <a:pt x="15390" y="0"/>
                  </a:moveTo>
                  <a:cubicBezTo>
                    <a:pt x="8744" y="771"/>
                    <a:pt x="2098" y="1543"/>
                    <a:pt x="437" y="4629"/>
                  </a:cubicBezTo>
                  <a:cubicBezTo>
                    <a:pt x="-1225" y="7714"/>
                    <a:pt x="2098" y="13114"/>
                    <a:pt x="6252" y="16329"/>
                  </a:cubicBezTo>
                  <a:cubicBezTo>
                    <a:pt x="10406" y="19543"/>
                    <a:pt x="15390" y="20571"/>
                    <a:pt x="203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3625286" y="1567921"/>
              <a:ext cx="19615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629"/>
                    <a:pt x="-1585" y="9257"/>
                    <a:pt x="575" y="12857"/>
                  </a:cubicBezTo>
                  <a:cubicBezTo>
                    <a:pt x="2735" y="16457"/>
                    <a:pt x="11375" y="19029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3752850" y="1606021"/>
              <a:ext cx="1206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3803650" y="1669521"/>
              <a:ext cx="889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4070350" y="1504421"/>
              <a:ext cx="1905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6838949" y="3393456"/>
              <a:ext cx="88897" cy="78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056" fill="norm" stroke="1" extrusionOk="0">
                  <a:moveTo>
                    <a:pt x="15070" y="4287"/>
                  </a:moveTo>
                  <a:cubicBezTo>
                    <a:pt x="13563" y="2014"/>
                    <a:pt x="12056" y="-260"/>
                    <a:pt x="10800" y="24"/>
                  </a:cubicBezTo>
                  <a:cubicBezTo>
                    <a:pt x="9544" y="308"/>
                    <a:pt x="8540" y="3151"/>
                    <a:pt x="8791" y="5708"/>
                  </a:cubicBezTo>
                  <a:cubicBezTo>
                    <a:pt x="9042" y="8266"/>
                    <a:pt x="10549" y="10540"/>
                    <a:pt x="12307" y="10824"/>
                  </a:cubicBezTo>
                  <a:cubicBezTo>
                    <a:pt x="14065" y="11108"/>
                    <a:pt x="16074" y="9403"/>
                    <a:pt x="17330" y="7129"/>
                  </a:cubicBezTo>
                  <a:cubicBezTo>
                    <a:pt x="18586" y="4856"/>
                    <a:pt x="19088" y="2014"/>
                    <a:pt x="17833" y="1161"/>
                  </a:cubicBezTo>
                  <a:cubicBezTo>
                    <a:pt x="16577" y="308"/>
                    <a:pt x="13563" y="1445"/>
                    <a:pt x="10800" y="2866"/>
                  </a:cubicBezTo>
                  <a:cubicBezTo>
                    <a:pt x="8037" y="4287"/>
                    <a:pt x="5526" y="5993"/>
                    <a:pt x="3516" y="7982"/>
                  </a:cubicBezTo>
                  <a:cubicBezTo>
                    <a:pt x="1507" y="9972"/>
                    <a:pt x="0" y="12245"/>
                    <a:pt x="0" y="14519"/>
                  </a:cubicBezTo>
                  <a:cubicBezTo>
                    <a:pt x="0" y="16793"/>
                    <a:pt x="1507" y="19066"/>
                    <a:pt x="3516" y="20203"/>
                  </a:cubicBezTo>
                  <a:cubicBezTo>
                    <a:pt x="5526" y="21340"/>
                    <a:pt x="8037" y="21340"/>
                    <a:pt x="10800" y="20203"/>
                  </a:cubicBezTo>
                  <a:cubicBezTo>
                    <a:pt x="13563" y="19066"/>
                    <a:pt x="16577" y="16793"/>
                    <a:pt x="18586" y="14235"/>
                  </a:cubicBezTo>
                  <a:cubicBezTo>
                    <a:pt x="20595" y="11677"/>
                    <a:pt x="21600" y="8835"/>
                    <a:pt x="20847" y="7414"/>
                  </a:cubicBezTo>
                  <a:cubicBezTo>
                    <a:pt x="20093" y="5993"/>
                    <a:pt x="17581" y="5993"/>
                    <a:pt x="15823" y="5708"/>
                  </a:cubicBezTo>
                  <a:cubicBezTo>
                    <a:pt x="14065" y="5424"/>
                    <a:pt x="13060" y="4856"/>
                    <a:pt x="12056" y="4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5072566" y="3403071"/>
              <a:ext cx="1823534" cy="586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534" fill="norm" stroke="1" extrusionOk="0">
                  <a:moveTo>
                    <a:pt x="21563" y="466"/>
                  </a:moveTo>
                  <a:cubicBezTo>
                    <a:pt x="21463" y="699"/>
                    <a:pt x="21363" y="932"/>
                    <a:pt x="21288" y="1437"/>
                  </a:cubicBezTo>
                  <a:cubicBezTo>
                    <a:pt x="21213" y="1942"/>
                    <a:pt x="21163" y="2719"/>
                    <a:pt x="21000" y="4118"/>
                  </a:cubicBezTo>
                  <a:cubicBezTo>
                    <a:pt x="20837" y="5517"/>
                    <a:pt x="20562" y="7537"/>
                    <a:pt x="20224" y="9207"/>
                  </a:cubicBezTo>
                  <a:cubicBezTo>
                    <a:pt x="19886" y="10878"/>
                    <a:pt x="19486" y="12199"/>
                    <a:pt x="18973" y="13442"/>
                  </a:cubicBezTo>
                  <a:cubicBezTo>
                    <a:pt x="18459" y="14685"/>
                    <a:pt x="17834" y="15850"/>
                    <a:pt x="17246" y="16822"/>
                  </a:cubicBezTo>
                  <a:cubicBezTo>
                    <a:pt x="16657" y="17793"/>
                    <a:pt x="16107" y="18570"/>
                    <a:pt x="15619" y="19230"/>
                  </a:cubicBezTo>
                  <a:cubicBezTo>
                    <a:pt x="15131" y="19891"/>
                    <a:pt x="14705" y="20435"/>
                    <a:pt x="14230" y="20862"/>
                  </a:cubicBezTo>
                  <a:cubicBezTo>
                    <a:pt x="13754" y="21289"/>
                    <a:pt x="13228" y="21600"/>
                    <a:pt x="12565" y="21522"/>
                  </a:cubicBezTo>
                  <a:cubicBezTo>
                    <a:pt x="11902" y="21445"/>
                    <a:pt x="11101" y="20978"/>
                    <a:pt x="10488" y="20590"/>
                  </a:cubicBezTo>
                  <a:cubicBezTo>
                    <a:pt x="9874" y="20201"/>
                    <a:pt x="9449" y="19891"/>
                    <a:pt x="8898" y="19386"/>
                  </a:cubicBezTo>
                  <a:cubicBezTo>
                    <a:pt x="8348" y="18881"/>
                    <a:pt x="7672" y="18181"/>
                    <a:pt x="6896" y="17521"/>
                  </a:cubicBezTo>
                  <a:cubicBezTo>
                    <a:pt x="6120" y="16860"/>
                    <a:pt x="5244" y="16239"/>
                    <a:pt x="4531" y="15578"/>
                  </a:cubicBezTo>
                  <a:cubicBezTo>
                    <a:pt x="3817" y="14918"/>
                    <a:pt x="3267" y="14219"/>
                    <a:pt x="2766" y="12859"/>
                  </a:cubicBezTo>
                  <a:cubicBezTo>
                    <a:pt x="2266" y="11499"/>
                    <a:pt x="1815" y="9479"/>
                    <a:pt x="1402" y="7653"/>
                  </a:cubicBezTo>
                  <a:cubicBezTo>
                    <a:pt x="989" y="5827"/>
                    <a:pt x="614" y="4196"/>
                    <a:pt x="388" y="3186"/>
                  </a:cubicBezTo>
                  <a:cubicBezTo>
                    <a:pt x="163" y="2176"/>
                    <a:pt x="88" y="1787"/>
                    <a:pt x="51" y="1787"/>
                  </a:cubicBezTo>
                  <a:cubicBezTo>
                    <a:pt x="13" y="1787"/>
                    <a:pt x="13" y="2176"/>
                    <a:pt x="38" y="3263"/>
                  </a:cubicBezTo>
                  <a:cubicBezTo>
                    <a:pt x="63" y="4351"/>
                    <a:pt x="113" y="6138"/>
                    <a:pt x="163" y="7342"/>
                  </a:cubicBezTo>
                  <a:cubicBezTo>
                    <a:pt x="213" y="8547"/>
                    <a:pt x="263" y="9168"/>
                    <a:pt x="288" y="9285"/>
                  </a:cubicBezTo>
                  <a:cubicBezTo>
                    <a:pt x="313" y="9401"/>
                    <a:pt x="313" y="9013"/>
                    <a:pt x="263" y="8158"/>
                  </a:cubicBezTo>
                  <a:cubicBezTo>
                    <a:pt x="213" y="7304"/>
                    <a:pt x="113" y="5983"/>
                    <a:pt x="51" y="4895"/>
                  </a:cubicBezTo>
                  <a:cubicBezTo>
                    <a:pt x="-12" y="3807"/>
                    <a:pt x="-37" y="2953"/>
                    <a:pt x="101" y="2214"/>
                  </a:cubicBezTo>
                  <a:cubicBezTo>
                    <a:pt x="238" y="1476"/>
                    <a:pt x="539" y="855"/>
                    <a:pt x="977" y="505"/>
                  </a:cubicBezTo>
                  <a:cubicBezTo>
                    <a:pt x="1415" y="155"/>
                    <a:pt x="1990" y="78"/>
                    <a:pt x="25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6673850" y="3961871"/>
              <a:ext cx="2540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5254"/>
                    <a:pt x="18000" y="10508"/>
                    <a:pt x="14400" y="14108"/>
                  </a:cubicBezTo>
                  <a:cubicBezTo>
                    <a:pt x="10800" y="17708"/>
                    <a:pt x="5400" y="196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6680563" y="3884460"/>
              <a:ext cx="128351" cy="121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0" h="21077" fill="norm" stroke="1" extrusionOk="0">
                  <a:moveTo>
                    <a:pt x="969" y="21077"/>
                  </a:moveTo>
                  <a:cubicBezTo>
                    <a:pt x="284" y="17416"/>
                    <a:pt x="-402" y="13755"/>
                    <a:pt x="284" y="10277"/>
                  </a:cubicBezTo>
                  <a:cubicBezTo>
                    <a:pt x="969" y="6799"/>
                    <a:pt x="3027" y="3504"/>
                    <a:pt x="5769" y="1674"/>
                  </a:cubicBezTo>
                  <a:cubicBezTo>
                    <a:pt x="8512" y="-157"/>
                    <a:pt x="11941" y="-523"/>
                    <a:pt x="14855" y="758"/>
                  </a:cubicBezTo>
                  <a:cubicBezTo>
                    <a:pt x="17769" y="2040"/>
                    <a:pt x="20169" y="4969"/>
                    <a:pt x="20684" y="8263"/>
                  </a:cubicBezTo>
                  <a:cubicBezTo>
                    <a:pt x="21198" y="11558"/>
                    <a:pt x="19827" y="15219"/>
                    <a:pt x="16912" y="17416"/>
                  </a:cubicBezTo>
                  <a:cubicBezTo>
                    <a:pt x="13998" y="19613"/>
                    <a:pt x="9541" y="20345"/>
                    <a:pt x="5084" y="210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3205338" y="3320521"/>
              <a:ext cx="3789447" cy="1432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600" fill="norm" stroke="1" extrusionOk="0">
                  <a:moveTo>
                    <a:pt x="21006" y="1914"/>
                  </a:moveTo>
                  <a:cubicBezTo>
                    <a:pt x="21066" y="1914"/>
                    <a:pt x="21126" y="1914"/>
                    <a:pt x="21187" y="2170"/>
                  </a:cubicBezTo>
                  <a:cubicBezTo>
                    <a:pt x="21247" y="2425"/>
                    <a:pt x="21307" y="2935"/>
                    <a:pt x="21361" y="3781"/>
                  </a:cubicBezTo>
                  <a:cubicBezTo>
                    <a:pt x="21415" y="4626"/>
                    <a:pt x="21464" y="5807"/>
                    <a:pt x="21500" y="6828"/>
                  </a:cubicBezTo>
                  <a:cubicBezTo>
                    <a:pt x="21536" y="7849"/>
                    <a:pt x="21560" y="8710"/>
                    <a:pt x="21566" y="9715"/>
                  </a:cubicBezTo>
                  <a:cubicBezTo>
                    <a:pt x="21572" y="10720"/>
                    <a:pt x="21560" y="11869"/>
                    <a:pt x="21524" y="12922"/>
                  </a:cubicBezTo>
                  <a:cubicBezTo>
                    <a:pt x="21488" y="13975"/>
                    <a:pt x="21427" y="14932"/>
                    <a:pt x="21349" y="15729"/>
                  </a:cubicBezTo>
                  <a:cubicBezTo>
                    <a:pt x="21271" y="16527"/>
                    <a:pt x="21174" y="17165"/>
                    <a:pt x="21006" y="17819"/>
                  </a:cubicBezTo>
                  <a:cubicBezTo>
                    <a:pt x="20837" y="18473"/>
                    <a:pt x="20596" y="19143"/>
                    <a:pt x="20355" y="19670"/>
                  </a:cubicBezTo>
                  <a:cubicBezTo>
                    <a:pt x="20114" y="20196"/>
                    <a:pt x="19873" y="20579"/>
                    <a:pt x="19620" y="20818"/>
                  </a:cubicBezTo>
                  <a:cubicBezTo>
                    <a:pt x="19367" y="21058"/>
                    <a:pt x="19102" y="21153"/>
                    <a:pt x="18759" y="21249"/>
                  </a:cubicBezTo>
                  <a:cubicBezTo>
                    <a:pt x="18416" y="21345"/>
                    <a:pt x="17994" y="21440"/>
                    <a:pt x="17578" y="21504"/>
                  </a:cubicBezTo>
                  <a:cubicBezTo>
                    <a:pt x="17163" y="21568"/>
                    <a:pt x="16753" y="21600"/>
                    <a:pt x="16326" y="21600"/>
                  </a:cubicBezTo>
                  <a:cubicBezTo>
                    <a:pt x="15898" y="21600"/>
                    <a:pt x="15452" y="21568"/>
                    <a:pt x="15012" y="21472"/>
                  </a:cubicBezTo>
                  <a:cubicBezTo>
                    <a:pt x="14573" y="21377"/>
                    <a:pt x="14139" y="21217"/>
                    <a:pt x="13705" y="20978"/>
                  </a:cubicBezTo>
                  <a:cubicBezTo>
                    <a:pt x="13272" y="20739"/>
                    <a:pt x="12838" y="20419"/>
                    <a:pt x="12428" y="20084"/>
                  </a:cubicBezTo>
                  <a:cubicBezTo>
                    <a:pt x="12019" y="19749"/>
                    <a:pt x="11633" y="19399"/>
                    <a:pt x="11242" y="19000"/>
                  </a:cubicBezTo>
                  <a:cubicBezTo>
                    <a:pt x="10850" y="18601"/>
                    <a:pt x="10453" y="18154"/>
                    <a:pt x="10049" y="17723"/>
                  </a:cubicBezTo>
                  <a:cubicBezTo>
                    <a:pt x="9646" y="17293"/>
                    <a:pt x="9236" y="16878"/>
                    <a:pt x="8863" y="16495"/>
                  </a:cubicBezTo>
                  <a:cubicBezTo>
                    <a:pt x="8489" y="16112"/>
                    <a:pt x="8152" y="15761"/>
                    <a:pt x="7808" y="15347"/>
                  </a:cubicBezTo>
                  <a:cubicBezTo>
                    <a:pt x="7465" y="14932"/>
                    <a:pt x="7116" y="14453"/>
                    <a:pt x="6760" y="13895"/>
                  </a:cubicBezTo>
                  <a:cubicBezTo>
                    <a:pt x="6405" y="13336"/>
                    <a:pt x="6044" y="12698"/>
                    <a:pt x="5652" y="12076"/>
                  </a:cubicBezTo>
                  <a:cubicBezTo>
                    <a:pt x="5261" y="11454"/>
                    <a:pt x="4839" y="10848"/>
                    <a:pt x="4465" y="10290"/>
                  </a:cubicBezTo>
                  <a:cubicBezTo>
                    <a:pt x="4092" y="9731"/>
                    <a:pt x="3767" y="9221"/>
                    <a:pt x="3429" y="8630"/>
                  </a:cubicBezTo>
                  <a:cubicBezTo>
                    <a:pt x="3092" y="8040"/>
                    <a:pt x="2743" y="7370"/>
                    <a:pt x="2405" y="6684"/>
                  </a:cubicBezTo>
                  <a:cubicBezTo>
                    <a:pt x="2068" y="5998"/>
                    <a:pt x="1743" y="5296"/>
                    <a:pt x="1484" y="4722"/>
                  </a:cubicBezTo>
                  <a:cubicBezTo>
                    <a:pt x="1225" y="4148"/>
                    <a:pt x="1032" y="3701"/>
                    <a:pt x="857" y="3334"/>
                  </a:cubicBezTo>
                  <a:cubicBezTo>
                    <a:pt x="683" y="2967"/>
                    <a:pt x="526" y="2680"/>
                    <a:pt x="418" y="2473"/>
                  </a:cubicBezTo>
                  <a:cubicBezTo>
                    <a:pt x="309" y="2265"/>
                    <a:pt x="249" y="2138"/>
                    <a:pt x="189" y="2026"/>
                  </a:cubicBezTo>
                  <a:cubicBezTo>
                    <a:pt x="129" y="1914"/>
                    <a:pt x="68" y="1819"/>
                    <a:pt x="38" y="1866"/>
                  </a:cubicBezTo>
                  <a:cubicBezTo>
                    <a:pt x="8" y="1914"/>
                    <a:pt x="8" y="2106"/>
                    <a:pt x="56" y="2616"/>
                  </a:cubicBezTo>
                  <a:cubicBezTo>
                    <a:pt x="105" y="3127"/>
                    <a:pt x="201" y="3956"/>
                    <a:pt x="267" y="4562"/>
                  </a:cubicBezTo>
                  <a:cubicBezTo>
                    <a:pt x="333" y="5169"/>
                    <a:pt x="370" y="5552"/>
                    <a:pt x="394" y="5855"/>
                  </a:cubicBezTo>
                  <a:cubicBezTo>
                    <a:pt x="418" y="6158"/>
                    <a:pt x="430" y="6381"/>
                    <a:pt x="424" y="6397"/>
                  </a:cubicBezTo>
                  <a:cubicBezTo>
                    <a:pt x="418" y="6413"/>
                    <a:pt x="394" y="6222"/>
                    <a:pt x="327" y="5743"/>
                  </a:cubicBezTo>
                  <a:cubicBezTo>
                    <a:pt x="261" y="5264"/>
                    <a:pt x="153" y="4499"/>
                    <a:pt x="80" y="3861"/>
                  </a:cubicBezTo>
                  <a:cubicBezTo>
                    <a:pt x="8" y="3222"/>
                    <a:pt x="-28" y="2712"/>
                    <a:pt x="26" y="2217"/>
                  </a:cubicBezTo>
                  <a:cubicBezTo>
                    <a:pt x="80" y="1723"/>
                    <a:pt x="225" y="1244"/>
                    <a:pt x="448" y="877"/>
                  </a:cubicBezTo>
                  <a:cubicBezTo>
                    <a:pt x="671" y="510"/>
                    <a:pt x="972" y="255"/>
                    <a:pt x="12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7094837" y="4176054"/>
              <a:ext cx="112414" cy="21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261" fill="norm" stroke="1" extrusionOk="0">
                  <a:moveTo>
                    <a:pt x="21243" y="3284"/>
                  </a:moveTo>
                  <a:cubicBezTo>
                    <a:pt x="21243" y="2245"/>
                    <a:pt x="21243" y="1207"/>
                    <a:pt x="20043" y="584"/>
                  </a:cubicBezTo>
                  <a:cubicBezTo>
                    <a:pt x="18843" y="-39"/>
                    <a:pt x="16443" y="-247"/>
                    <a:pt x="13843" y="376"/>
                  </a:cubicBezTo>
                  <a:cubicBezTo>
                    <a:pt x="11243" y="999"/>
                    <a:pt x="8443" y="2453"/>
                    <a:pt x="6043" y="5361"/>
                  </a:cubicBezTo>
                  <a:cubicBezTo>
                    <a:pt x="3643" y="8268"/>
                    <a:pt x="1643" y="12630"/>
                    <a:pt x="643" y="15330"/>
                  </a:cubicBezTo>
                  <a:cubicBezTo>
                    <a:pt x="-357" y="18030"/>
                    <a:pt x="-357" y="19068"/>
                    <a:pt x="1843" y="19899"/>
                  </a:cubicBezTo>
                  <a:cubicBezTo>
                    <a:pt x="4043" y="20730"/>
                    <a:pt x="8443" y="21353"/>
                    <a:pt x="11843" y="21249"/>
                  </a:cubicBezTo>
                  <a:cubicBezTo>
                    <a:pt x="15243" y="21145"/>
                    <a:pt x="17643" y="20315"/>
                    <a:pt x="20043" y="19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7255499" y="4228571"/>
              <a:ext cx="279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3" h="21600" fill="norm" stroke="1" extrusionOk="0">
                  <a:moveTo>
                    <a:pt x="15744" y="0"/>
                  </a:moveTo>
                  <a:cubicBezTo>
                    <a:pt x="9573" y="2400"/>
                    <a:pt x="3402" y="4800"/>
                    <a:pt x="1087" y="8000"/>
                  </a:cubicBezTo>
                  <a:cubicBezTo>
                    <a:pt x="-1227" y="11200"/>
                    <a:pt x="316" y="15200"/>
                    <a:pt x="4173" y="17600"/>
                  </a:cubicBezTo>
                  <a:cubicBezTo>
                    <a:pt x="8030" y="20000"/>
                    <a:pt x="14202" y="20800"/>
                    <a:pt x="203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7327900" y="4260321"/>
              <a:ext cx="1016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7470956" y="4213755"/>
              <a:ext cx="108828" cy="244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0300" fill="norm" stroke="1" extrusionOk="0">
                  <a:moveTo>
                    <a:pt x="1834" y="3337"/>
                  </a:moveTo>
                  <a:cubicBezTo>
                    <a:pt x="1419" y="10010"/>
                    <a:pt x="1003" y="16683"/>
                    <a:pt x="588" y="19141"/>
                  </a:cubicBezTo>
                  <a:cubicBezTo>
                    <a:pt x="172" y="21600"/>
                    <a:pt x="-243" y="19844"/>
                    <a:pt x="172" y="16683"/>
                  </a:cubicBezTo>
                  <a:cubicBezTo>
                    <a:pt x="588" y="13522"/>
                    <a:pt x="1834" y="8956"/>
                    <a:pt x="2665" y="6234"/>
                  </a:cubicBezTo>
                  <a:cubicBezTo>
                    <a:pt x="3495" y="3512"/>
                    <a:pt x="3911" y="2634"/>
                    <a:pt x="5780" y="1756"/>
                  </a:cubicBezTo>
                  <a:cubicBezTo>
                    <a:pt x="7649" y="878"/>
                    <a:pt x="10972" y="0"/>
                    <a:pt x="13672" y="0"/>
                  </a:cubicBezTo>
                  <a:cubicBezTo>
                    <a:pt x="16372" y="0"/>
                    <a:pt x="18449" y="878"/>
                    <a:pt x="19695" y="1756"/>
                  </a:cubicBezTo>
                  <a:cubicBezTo>
                    <a:pt x="20942" y="2634"/>
                    <a:pt x="21357" y="3512"/>
                    <a:pt x="21357" y="4390"/>
                  </a:cubicBezTo>
                  <a:cubicBezTo>
                    <a:pt x="21357" y="5268"/>
                    <a:pt x="20942" y="6146"/>
                    <a:pt x="19695" y="6849"/>
                  </a:cubicBezTo>
                  <a:cubicBezTo>
                    <a:pt x="18449" y="7551"/>
                    <a:pt x="16372" y="8078"/>
                    <a:pt x="13880" y="8341"/>
                  </a:cubicBezTo>
                  <a:cubicBezTo>
                    <a:pt x="11388" y="8605"/>
                    <a:pt x="8480" y="8605"/>
                    <a:pt x="6611" y="7990"/>
                  </a:cubicBezTo>
                  <a:cubicBezTo>
                    <a:pt x="4742" y="7376"/>
                    <a:pt x="3911" y="6146"/>
                    <a:pt x="3080" y="49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7543800" y="4142534"/>
              <a:ext cx="89902" cy="263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1" h="21368" fill="norm" stroke="1" extrusionOk="0">
                  <a:moveTo>
                    <a:pt x="5891" y="797"/>
                  </a:moveTo>
                  <a:cubicBezTo>
                    <a:pt x="9327" y="282"/>
                    <a:pt x="12764" y="-232"/>
                    <a:pt x="15218" y="111"/>
                  </a:cubicBezTo>
                  <a:cubicBezTo>
                    <a:pt x="17673" y="454"/>
                    <a:pt x="19145" y="1654"/>
                    <a:pt x="20127" y="3968"/>
                  </a:cubicBezTo>
                  <a:cubicBezTo>
                    <a:pt x="21109" y="6282"/>
                    <a:pt x="21600" y="9711"/>
                    <a:pt x="18164" y="12797"/>
                  </a:cubicBezTo>
                  <a:cubicBezTo>
                    <a:pt x="14727" y="15882"/>
                    <a:pt x="7364" y="18625"/>
                    <a:pt x="0" y="21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4908550" y="2848505"/>
              <a:ext cx="73846" cy="40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1600" fill="norm" stroke="1" extrusionOk="0">
                  <a:moveTo>
                    <a:pt x="7200" y="11368"/>
                  </a:moveTo>
                  <a:cubicBezTo>
                    <a:pt x="7800" y="5684"/>
                    <a:pt x="8400" y="0"/>
                    <a:pt x="8100" y="0"/>
                  </a:cubicBezTo>
                  <a:cubicBezTo>
                    <a:pt x="7800" y="0"/>
                    <a:pt x="6600" y="5684"/>
                    <a:pt x="8100" y="10232"/>
                  </a:cubicBezTo>
                  <a:cubicBezTo>
                    <a:pt x="9600" y="14779"/>
                    <a:pt x="13800" y="18189"/>
                    <a:pt x="16800" y="17053"/>
                  </a:cubicBezTo>
                  <a:cubicBezTo>
                    <a:pt x="19800" y="15916"/>
                    <a:pt x="21600" y="10232"/>
                    <a:pt x="20700" y="7389"/>
                  </a:cubicBezTo>
                  <a:cubicBezTo>
                    <a:pt x="19800" y="4547"/>
                    <a:pt x="16200" y="4547"/>
                    <a:pt x="12900" y="6253"/>
                  </a:cubicBezTo>
                  <a:cubicBezTo>
                    <a:pt x="9600" y="7958"/>
                    <a:pt x="6600" y="11368"/>
                    <a:pt x="6300" y="14779"/>
                  </a:cubicBezTo>
                  <a:cubicBezTo>
                    <a:pt x="6000" y="18189"/>
                    <a:pt x="8400" y="21600"/>
                    <a:pt x="11700" y="21600"/>
                  </a:cubicBezTo>
                  <a:cubicBezTo>
                    <a:pt x="15000" y="21600"/>
                    <a:pt x="19200" y="18189"/>
                    <a:pt x="18900" y="15916"/>
                  </a:cubicBezTo>
                  <a:cubicBezTo>
                    <a:pt x="18600" y="13642"/>
                    <a:pt x="13800" y="12505"/>
                    <a:pt x="9900" y="13642"/>
                  </a:cubicBezTo>
                  <a:cubicBezTo>
                    <a:pt x="6000" y="14779"/>
                    <a:pt x="3000" y="181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4932727" y="2797451"/>
              <a:ext cx="1582373" cy="383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8" h="21496" fill="norm" stroke="1" extrusionOk="0">
                  <a:moveTo>
                    <a:pt x="104" y="8322"/>
                  </a:moveTo>
                  <a:cubicBezTo>
                    <a:pt x="46" y="7729"/>
                    <a:pt x="-12" y="7136"/>
                    <a:pt x="2" y="6601"/>
                  </a:cubicBezTo>
                  <a:cubicBezTo>
                    <a:pt x="17" y="6067"/>
                    <a:pt x="104" y="5593"/>
                    <a:pt x="363" y="4762"/>
                  </a:cubicBezTo>
                  <a:cubicBezTo>
                    <a:pt x="623" y="3931"/>
                    <a:pt x="1056" y="2744"/>
                    <a:pt x="1648" y="1854"/>
                  </a:cubicBezTo>
                  <a:cubicBezTo>
                    <a:pt x="2240" y="964"/>
                    <a:pt x="2991" y="371"/>
                    <a:pt x="3785" y="133"/>
                  </a:cubicBezTo>
                  <a:cubicBezTo>
                    <a:pt x="4579" y="-104"/>
                    <a:pt x="5417" y="15"/>
                    <a:pt x="6240" y="193"/>
                  </a:cubicBezTo>
                  <a:cubicBezTo>
                    <a:pt x="7063" y="371"/>
                    <a:pt x="7871" y="608"/>
                    <a:pt x="8752" y="1083"/>
                  </a:cubicBezTo>
                  <a:cubicBezTo>
                    <a:pt x="9633" y="1558"/>
                    <a:pt x="10586" y="2270"/>
                    <a:pt x="11481" y="3160"/>
                  </a:cubicBezTo>
                  <a:cubicBezTo>
                    <a:pt x="12376" y="4050"/>
                    <a:pt x="13214" y="5118"/>
                    <a:pt x="13964" y="6245"/>
                  </a:cubicBezTo>
                  <a:cubicBezTo>
                    <a:pt x="14715" y="7373"/>
                    <a:pt x="15379" y="8560"/>
                    <a:pt x="16116" y="9806"/>
                  </a:cubicBezTo>
                  <a:cubicBezTo>
                    <a:pt x="16852" y="11052"/>
                    <a:pt x="17661" y="12358"/>
                    <a:pt x="18310" y="13366"/>
                  </a:cubicBezTo>
                  <a:cubicBezTo>
                    <a:pt x="18960" y="14375"/>
                    <a:pt x="19451" y="15087"/>
                    <a:pt x="19855" y="15918"/>
                  </a:cubicBezTo>
                  <a:cubicBezTo>
                    <a:pt x="20260" y="16749"/>
                    <a:pt x="20577" y="17698"/>
                    <a:pt x="20823" y="18648"/>
                  </a:cubicBezTo>
                  <a:cubicBezTo>
                    <a:pt x="21068" y="19597"/>
                    <a:pt x="21241" y="20547"/>
                    <a:pt x="21357" y="21021"/>
                  </a:cubicBezTo>
                  <a:cubicBezTo>
                    <a:pt x="21472" y="21496"/>
                    <a:pt x="21530" y="21496"/>
                    <a:pt x="21588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6343650" y="3015721"/>
              <a:ext cx="192617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600" fill="norm" stroke="1" extrusionOk="0">
                  <a:moveTo>
                    <a:pt x="18313" y="1054"/>
                  </a:moveTo>
                  <a:cubicBezTo>
                    <a:pt x="17374" y="527"/>
                    <a:pt x="16435" y="0"/>
                    <a:pt x="15496" y="0"/>
                  </a:cubicBezTo>
                  <a:cubicBezTo>
                    <a:pt x="14557" y="0"/>
                    <a:pt x="13617" y="527"/>
                    <a:pt x="13735" y="1229"/>
                  </a:cubicBezTo>
                  <a:cubicBezTo>
                    <a:pt x="13852" y="1932"/>
                    <a:pt x="15026" y="2810"/>
                    <a:pt x="16435" y="3863"/>
                  </a:cubicBezTo>
                  <a:cubicBezTo>
                    <a:pt x="17843" y="4917"/>
                    <a:pt x="19487" y="6146"/>
                    <a:pt x="20426" y="7200"/>
                  </a:cubicBezTo>
                  <a:cubicBezTo>
                    <a:pt x="21365" y="8254"/>
                    <a:pt x="21600" y="9132"/>
                    <a:pt x="21130" y="9834"/>
                  </a:cubicBezTo>
                  <a:cubicBezTo>
                    <a:pt x="20661" y="10537"/>
                    <a:pt x="19487" y="11063"/>
                    <a:pt x="16904" y="11854"/>
                  </a:cubicBezTo>
                  <a:cubicBezTo>
                    <a:pt x="14322" y="12644"/>
                    <a:pt x="10330" y="13698"/>
                    <a:pt x="7396" y="14839"/>
                  </a:cubicBezTo>
                  <a:cubicBezTo>
                    <a:pt x="4461" y="15980"/>
                    <a:pt x="2583" y="17210"/>
                    <a:pt x="1526" y="18351"/>
                  </a:cubicBezTo>
                  <a:cubicBezTo>
                    <a:pt x="470" y="19493"/>
                    <a:pt x="235" y="205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5670549" y="2522780"/>
              <a:ext cx="120639" cy="241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6" h="21391" fill="norm" stroke="1" extrusionOk="0">
                  <a:moveTo>
                    <a:pt x="6590" y="7680"/>
                  </a:moveTo>
                  <a:cubicBezTo>
                    <a:pt x="5492" y="10497"/>
                    <a:pt x="4393" y="13314"/>
                    <a:pt x="3844" y="15287"/>
                  </a:cubicBezTo>
                  <a:cubicBezTo>
                    <a:pt x="3295" y="17259"/>
                    <a:pt x="3295" y="18386"/>
                    <a:pt x="3295" y="19419"/>
                  </a:cubicBezTo>
                  <a:cubicBezTo>
                    <a:pt x="3295" y="20452"/>
                    <a:pt x="3295" y="21391"/>
                    <a:pt x="3295" y="21391"/>
                  </a:cubicBezTo>
                  <a:cubicBezTo>
                    <a:pt x="3295" y="21391"/>
                    <a:pt x="3295" y="20452"/>
                    <a:pt x="3478" y="17634"/>
                  </a:cubicBezTo>
                  <a:cubicBezTo>
                    <a:pt x="3661" y="14817"/>
                    <a:pt x="4027" y="10121"/>
                    <a:pt x="4942" y="6834"/>
                  </a:cubicBezTo>
                  <a:cubicBezTo>
                    <a:pt x="5858" y="3548"/>
                    <a:pt x="7322" y="1669"/>
                    <a:pt x="8969" y="730"/>
                  </a:cubicBezTo>
                  <a:cubicBezTo>
                    <a:pt x="10617" y="-209"/>
                    <a:pt x="12447" y="-209"/>
                    <a:pt x="14461" y="542"/>
                  </a:cubicBezTo>
                  <a:cubicBezTo>
                    <a:pt x="16475" y="1294"/>
                    <a:pt x="18671" y="2796"/>
                    <a:pt x="19953" y="4205"/>
                  </a:cubicBezTo>
                  <a:cubicBezTo>
                    <a:pt x="21234" y="5614"/>
                    <a:pt x="21600" y="6928"/>
                    <a:pt x="18122" y="7774"/>
                  </a:cubicBezTo>
                  <a:cubicBezTo>
                    <a:pt x="14644" y="8619"/>
                    <a:pt x="7322" y="8994"/>
                    <a:pt x="0" y="9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4902199" y="2844271"/>
              <a:ext cx="12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800" y="16800"/>
                    <a:pt x="21600" y="12000"/>
                    <a:pt x="21600" y="8400"/>
                  </a:cubicBezTo>
                  <a:cubicBezTo>
                    <a:pt x="21600" y="4800"/>
                    <a:pt x="10800" y="24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4619937" y="2309660"/>
              <a:ext cx="402913" cy="579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566" fill="norm" stroke="1" extrusionOk="0">
                  <a:moveTo>
                    <a:pt x="13315" y="21566"/>
                  </a:moveTo>
                  <a:cubicBezTo>
                    <a:pt x="12528" y="20935"/>
                    <a:pt x="11740" y="20305"/>
                    <a:pt x="10390" y="19280"/>
                  </a:cubicBezTo>
                  <a:cubicBezTo>
                    <a:pt x="9040" y="18255"/>
                    <a:pt x="7128" y="16836"/>
                    <a:pt x="5384" y="15181"/>
                  </a:cubicBezTo>
                  <a:cubicBezTo>
                    <a:pt x="3640" y="13525"/>
                    <a:pt x="2065" y="11633"/>
                    <a:pt x="1109" y="9820"/>
                  </a:cubicBezTo>
                  <a:cubicBezTo>
                    <a:pt x="153" y="8007"/>
                    <a:pt x="-185" y="6273"/>
                    <a:pt x="96" y="4735"/>
                  </a:cubicBezTo>
                  <a:cubicBezTo>
                    <a:pt x="378" y="3198"/>
                    <a:pt x="1278" y="1858"/>
                    <a:pt x="2290" y="1070"/>
                  </a:cubicBezTo>
                  <a:cubicBezTo>
                    <a:pt x="3303" y="281"/>
                    <a:pt x="4428" y="45"/>
                    <a:pt x="5609" y="5"/>
                  </a:cubicBezTo>
                  <a:cubicBezTo>
                    <a:pt x="6790" y="-34"/>
                    <a:pt x="8027" y="124"/>
                    <a:pt x="9377" y="715"/>
                  </a:cubicBezTo>
                  <a:cubicBezTo>
                    <a:pt x="10727" y="1306"/>
                    <a:pt x="12190" y="2331"/>
                    <a:pt x="13371" y="3632"/>
                  </a:cubicBezTo>
                  <a:cubicBezTo>
                    <a:pt x="14553" y="4932"/>
                    <a:pt x="15453" y="6509"/>
                    <a:pt x="15903" y="8243"/>
                  </a:cubicBezTo>
                  <a:cubicBezTo>
                    <a:pt x="16352" y="9978"/>
                    <a:pt x="16352" y="11870"/>
                    <a:pt x="16240" y="13052"/>
                  </a:cubicBezTo>
                  <a:cubicBezTo>
                    <a:pt x="16128" y="14235"/>
                    <a:pt x="15903" y="14708"/>
                    <a:pt x="15509" y="15259"/>
                  </a:cubicBezTo>
                  <a:cubicBezTo>
                    <a:pt x="15115" y="15811"/>
                    <a:pt x="14553" y="16442"/>
                    <a:pt x="14215" y="16560"/>
                  </a:cubicBezTo>
                  <a:cubicBezTo>
                    <a:pt x="13878" y="16678"/>
                    <a:pt x="13765" y="16284"/>
                    <a:pt x="13709" y="15693"/>
                  </a:cubicBezTo>
                  <a:cubicBezTo>
                    <a:pt x="13652" y="15102"/>
                    <a:pt x="13652" y="14313"/>
                    <a:pt x="13540" y="13722"/>
                  </a:cubicBezTo>
                  <a:cubicBezTo>
                    <a:pt x="13428" y="13131"/>
                    <a:pt x="13203" y="12737"/>
                    <a:pt x="13034" y="12737"/>
                  </a:cubicBezTo>
                  <a:cubicBezTo>
                    <a:pt x="12865" y="12737"/>
                    <a:pt x="12753" y="13131"/>
                    <a:pt x="12640" y="13880"/>
                  </a:cubicBezTo>
                  <a:cubicBezTo>
                    <a:pt x="12528" y="14629"/>
                    <a:pt x="12415" y="15732"/>
                    <a:pt x="12359" y="16481"/>
                  </a:cubicBezTo>
                  <a:cubicBezTo>
                    <a:pt x="12302" y="17230"/>
                    <a:pt x="12302" y="17624"/>
                    <a:pt x="12640" y="17861"/>
                  </a:cubicBezTo>
                  <a:cubicBezTo>
                    <a:pt x="12977" y="18097"/>
                    <a:pt x="13652" y="18176"/>
                    <a:pt x="14946" y="17782"/>
                  </a:cubicBezTo>
                  <a:cubicBezTo>
                    <a:pt x="16240" y="17388"/>
                    <a:pt x="18153" y="16521"/>
                    <a:pt x="19334" y="15969"/>
                  </a:cubicBezTo>
                  <a:cubicBezTo>
                    <a:pt x="20515" y="15417"/>
                    <a:pt x="20965" y="15181"/>
                    <a:pt x="21415" y="149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4464050" y="2088621"/>
              <a:ext cx="635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582"/>
                    <a:pt x="7200" y="9164"/>
                    <a:pt x="10800" y="12764"/>
                  </a:cubicBezTo>
                  <a:cubicBezTo>
                    <a:pt x="14400" y="16364"/>
                    <a:pt x="18000" y="189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4521199" y="2088621"/>
              <a:ext cx="133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4641849" y="1964267"/>
              <a:ext cx="157755" cy="227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260" fill="norm" stroke="1" extrusionOk="0">
                  <a:moveTo>
                    <a:pt x="6912" y="6886"/>
                  </a:moveTo>
                  <a:cubicBezTo>
                    <a:pt x="7776" y="10849"/>
                    <a:pt x="8640" y="14813"/>
                    <a:pt x="9360" y="17389"/>
                  </a:cubicBezTo>
                  <a:cubicBezTo>
                    <a:pt x="10080" y="19965"/>
                    <a:pt x="10656" y="21154"/>
                    <a:pt x="10944" y="21253"/>
                  </a:cubicBezTo>
                  <a:cubicBezTo>
                    <a:pt x="11232" y="21352"/>
                    <a:pt x="11232" y="20361"/>
                    <a:pt x="10944" y="17587"/>
                  </a:cubicBezTo>
                  <a:cubicBezTo>
                    <a:pt x="10656" y="14813"/>
                    <a:pt x="10080" y="10255"/>
                    <a:pt x="10368" y="6985"/>
                  </a:cubicBezTo>
                  <a:cubicBezTo>
                    <a:pt x="10656" y="3715"/>
                    <a:pt x="11808" y="1734"/>
                    <a:pt x="13248" y="743"/>
                  </a:cubicBezTo>
                  <a:cubicBezTo>
                    <a:pt x="14688" y="-248"/>
                    <a:pt x="16416" y="-248"/>
                    <a:pt x="18144" y="743"/>
                  </a:cubicBezTo>
                  <a:cubicBezTo>
                    <a:pt x="19872" y="1734"/>
                    <a:pt x="21600" y="3715"/>
                    <a:pt x="21456" y="5598"/>
                  </a:cubicBezTo>
                  <a:cubicBezTo>
                    <a:pt x="21312" y="7480"/>
                    <a:pt x="19296" y="9264"/>
                    <a:pt x="15408" y="10354"/>
                  </a:cubicBezTo>
                  <a:cubicBezTo>
                    <a:pt x="11520" y="11444"/>
                    <a:pt x="5760" y="11840"/>
                    <a:pt x="0" y="122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3473449" y="1110721"/>
              <a:ext cx="990601" cy="3568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7" y="21241"/>
                    <a:pt x="554" y="20883"/>
                    <a:pt x="877" y="20473"/>
                  </a:cubicBezTo>
                  <a:cubicBezTo>
                    <a:pt x="1200" y="20063"/>
                    <a:pt x="1569" y="19601"/>
                    <a:pt x="1915" y="19115"/>
                  </a:cubicBezTo>
                  <a:cubicBezTo>
                    <a:pt x="2262" y="18628"/>
                    <a:pt x="2585" y="18115"/>
                    <a:pt x="2931" y="17616"/>
                  </a:cubicBezTo>
                  <a:cubicBezTo>
                    <a:pt x="3277" y="17116"/>
                    <a:pt x="3646" y="16629"/>
                    <a:pt x="4015" y="16162"/>
                  </a:cubicBezTo>
                  <a:cubicBezTo>
                    <a:pt x="4385" y="15694"/>
                    <a:pt x="4754" y="15246"/>
                    <a:pt x="5123" y="14784"/>
                  </a:cubicBezTo>
                  <a:cubicBezTo>
                    <a:pt x="5492" y="14323"/>
                    <a:pt x="5862" y="13849"/>
                    <a:pt x="6231" y="13414"/>
                  </a:cubicBezTo>
                  <a:cubicBezTo>
                    <a:pt x="6600" y="12978"/>
                    <a:pt x="6969" y="12581"/>
                    <a:pt x="7362" y="12139"/>
                  </a:cubicBezTo>
                  <a:cubicBezTo>
                    <a:pt x="7754" y="11697"/>
                    <a:pt x="8169" y="11210"/>
                    <a:pt x="8585" y="10730"/>
                  </a:cubicBezTo>
                  <a:cubicBezTo>
                    <a:pt x="9000" y="10249"/>
                    <a:pt x="9415" y="9775"/>
                    <a:pt x="9854" y="9301"/>
                  </a:cubicBezTo>
                  <a:cubicBezTo>
                    <a:pt x="10292" y="8827"/>
                    <a:pt x="10754" y="8353"/>
                    <a:pt x="11238" y="7892"/>
                  </a:cubicBezTo>
                  <a:cubicBezTo>
                    <a:pt x="11723" y="7431"/>
                    <a:pt x="12231" y="6982"/>
                    <a:pt x="12808" y="6489"/>
                  </a:cubicBezTo>
                  <a:cubicBezTo>
                    <a:pt x="13385" y="5996"/>
                    <a:pt x="14031" y="5458"/>
                    <a:pt x="14631" y="4964"/>
                  </a:cubicBezTo>
                  <a:cubicBezTo>
                    <a:pt x="15231" y="4471"/>
                    <a:pt x="15785" y="4023"/>
                    <a:pt x="16408" y="3549"/>
                  </a:cubicBezTo>
                  <a:cubicBezTo>
                    <a:pt x="17031" y="3075"/>
                    <a:pt x="17723" y="2575"/>
                    <a:pt x="18392" y="2107"/>
                  </a:cubicBezTo>
                  <a:cubicBezTo>
                    <a:pt x="19062" y="1640"/>
                    <a:pt x="19708" y="1204"/>
                    <a:pt x="20238" y="858"/>
                  </a:cubicBezTo>
                  <a:cubicBezTo>
                    <a:pt x="20769" y="512"/>
                    <a:pt x="21185" y="25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5407754" y="1364721"/>
              <a:ext cx="1037496" cy="4406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600" fill="norm" stroke="1" extrusionOk="0">
                  <a:moveTo>
                    <a:pt x="579" y="21600"/>
                  </a:moveTo>
                  <a:cubicBezTo>
                    <a:pt x="315" y="21424"/>
                    <a:pt x="51" y="21247"/>
                    <a:pt x="7" y="20983"/>
                  </a:cubicBezTo>
                  <a:cubicBezTo>
                    <a:pt x="-37" y="20718"/>
                    <a:pt x="139" y="20365"/>
                    <a:pt x="315" y="19997"/>
                  </a:cubicBezTo>
                  <a:cubicBezTo>
                    <a:pt x="491" y="19629"/>
                    <a:pt x="667" y="19245"/>
                    <a:pt x="909" y="18882"/>
                  </a:cubicBezTo>
                  <a:cubicBezTo>
                    <a:pt x="1151" y="18519"/>
                    <a:pt x="1459" y="18176"/>
                    <a:pt x="1811" y="17798"/>
                  </a:cubicBezTo>
                  <a:cubicBezTo>
                    <a:pt x="2163" y="17419"/>
                    <a:pt x="2559" y="17004"/>
                    <a:pt x="2954" y="16599"/>
                  </a:cubicBezTo>
                  <a:cubicBezTo>
                    <a:pt x="3350" y="16195"/>
                    <a:pt x="3746" y="15801"/>
                    <a:pt x="4098" y="15443"/>
                  </a:cubicBezTo>
                  <a:cubicBezTo>
                    <a:pt x="4450" y="15085"/>
                    <a:pt x="4758" y="14763"/>
                    <a:pt x="5088" y="14410"/>
                  </a:cubicBezTo>
                  <a:cubicBezTo>
                    <a:pt x="5418" y="14058"/>
                    <a:pt x="5770" y="13674"/>
                    <a:pt x="6166" y="13274"/>
                  </a:cubicBezTo>
                  <a:cubicBezTo>
                    <a:pt x="6562" y="12875"/>
                    <a:pt x="7002" y="12460"/>
                    <a:pt x="7442" y="12035"/>
                  </a:cubicBezTo>
                  <a:cubicBezTo>
                    <a:pt x="7882" y="11609"/>
                    <a:pt x="8321" y="11173"/>
                    <a:pt x="8695" y="10810"/>
                  </a:cubicBezTo>
                  <a:cubicBezTo>
                    <a:pt x="9069" y="10447"/>
                    <a:pt x="9377" y="10157"/>
                    <a:pt x="9685" y="9856"/>
                  </a:cubicBezTo>
                  <a:cubicBezTo>
                    <a:pt x="9993" y="9555"/>
                    <a:pt x="10301" y="9244"/>
                    <a:pt x="10609" y="8927"/>
                  </a:cubicBezTo>
                  <a:cubicBezTo>
                    <a:pt x="10917" y="8611"/>
                    <a:pt x="11225" y="8289"/>
                    <a:pt x="11533" y="7957"/>
                  </a:cubicBezTo>
                  <a:cubicBezTo>
                    <a:pt x="11841" y="7625"/>
                    <a:pt x="12149" y="7283"/>
                    <a:pt x="12457" y="6951"/>
                  </a:cubicBezTo>
                  <a:cubicBezTo>
                    <a:pt x="12765" y="6619"/>
                    <a:pt x="13073" y="6297"/>
                    <a:pt x="13447" y="5908"/>
                  </a:cubicBezTo>
                  <a:cubicBezTo>
                    <a:pt x="13820" y="5519"/>
                    <a:pt x="14260" y="5063"/>
                    <a:pt x="14810" y="4539"/>
                  </a:cubicBezTo>
                  <a:cubicBezTo>
                    <a:pt x="15360" y="4015"/>
                    <a:pt x="16020" y="3424"/>
                    <a:pt x="16658" y="2920"/>
                  </a:cubicBezTo>
                  <a:cubicBezTo>
                    <a:pt x="17296" y="2417"/>
                    <a:pt x="17912" y="2002"/>
                    <a:pt x="18572" y="1603"/>
                  </a:cubicBezTo>
                  <a:cubicBezTo>
                    <a:pt x="19231" y="1203"/>
                    <a:pt x="19935" y="820"/>
                    <a:pt x="20441" y="555"/>
                  </a:cubicBezTo>
                  <a:cubicBezTo>
                    <a:pt x="20947" y="290"/>
                    <a:pt x="21255" y="145"/>
                    <a:pt x="21563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1140400" y="5620173"/>
              <a:ext cx="252619" cy="261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0" h="20991" fill="norm" stroke="1" extrusionOk="0">
                  <a:moveTo>
                    <a:pt x="11710" y="6047"/>
                  </a:moveTo>
                  <a:cubicBezTo>
                    <a:pt x="11710" y="5196"/>
                    <a:pt x="11710" y="4346"/>
                    <a:pt x="11449" y="3581"/>
                  </a:cubicBezTo>
                  <a:cubicBezTo>
                    <a:pt x="11188" y="2815"/>
                    <a:pt x="10665" y="2135"/>
                    <a:pt x="10143" y="1455"/>
                  </a:cubicBezTo>
                  <a:cubicBezTo>
                    <a:pt x="9620" y="774"/>
                    <a:pt x="9097" y="94"/>
                    <a:pt x="8401" y="9"/>
                  </a:cubicBezTo>
                  <a:cubicBezTo>
                    <a:pt x="7704" y="-76"/>
                    <a:pt x="6833" y="434"/>
                    <a:pt x="5352" y="3241"/>
                  </a:cubicBezTo>
                  <a:cubicBezTo>
                    <a:pt x="3872" y="6047"/>
                    <a:pt x="1781" y="11149"/>
                    <a:pt x="736" y="14296"/>
                  </a:cubicBezTo>
                  <a:cubicBezTo>
                    <a:pt x="-309" y="17442"/>
                    <a:pt x="-309" y="18633"/>
                    <a:pt x="1172" y="19653"/>
                  </a:cubicBezTo>
                  <a:cubicBezTo>
                    <a:pt x="2652" y="20674"/>
                    <a:pt x="5614" y="21524"/>
                    <a:pt x="8923" y="20589"/>
                  </a:cubicBezTo>
                  <a:cubicBezTo>
                    <a:pt x="12233" y="19653"/>
                    <a:pt x="15891" y="16932"/>
                    <a:pt x="18156" y="14296"/>
                  </a:cubicBezTo>
                  <a:cubicBezTo>
                    <a:pt x="20420" y="11659"/>
                    <a:pt x="21291" y="9108"/>
                    <a:pt x="20507" y="6727"/>
                  </a:cubicBezTo>
                  <a:cubicBezTo>
                    <a:pt x="19723" y="4346"/>
                    <a:pt x="17285" y="2135"/>
                    <a:pt x="15107" y="1285"/>
                  </a:cubicBezTo>
                  <a:cubicBezTo>
                    <a:pt x="12930" y="434"/>
                    <a:pt x="11014" y="944"/>
                    <a:pt x="9968" y="1795"/>
                  </a:cubicBezTo>
                  <a:cubicBezTo>
                    <a:pt x="8923" y="2645"/>
                    <a:pt x="8749" y="3836"/>
                    <a:pt x="8575" y="5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3181350" y="5752571"/>
              <a:ext cx="3175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5000"/>
                    <a:pt x="2880" y="10000"/>
                    <a:pt x="6480" y="13600"/>
                  </a:cubicBezTo>
                  <a:cubicBezTo>
                    <a:pt x="10080" y="17200"/>
                    <a:pt x="15840" y="19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2089149" y="7197360"/>
              <a:ext cx="279401" cy="269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6" fill="norm" stroke="1" extrusionOk="0">
                  <a:moveTo>
                    <a:pt x="982" y="4759"/>
                  </a:moveTo>
                  <a:cubicBezTo>
                    <a:pt x="491" y="4089"/>
                    <a:pt x="0" y="3420"/>
                    <a:pt x="0" y="2750"/>
                  </a:cubicBezTo>
                  <a:cubicBezTo>
                    <a:pt x="0" y="2080"/>
                    <a:pt x="491" y="1410"/>
                    <a:pt x="2291" y="824"/>
                  </a:cubicBezTo>
                  <a:cubicBezTo>
                    <a:pt x="4091" y="238"/>
                    <a:pt x="7200" y="-264"/>
                    <a:pt x="9327" y="155"/>
                  </a:cubicBezTo>
                  <a:cubicBezTo>
                    <a:pt x="11455" y="573"/>
                    <a:pt x="12600" y="1913"/>
                    <a:pt x="12027" y="4508"/>
                  </a:cubicBezTo>
                  <a:cubicBezTo>
                    <a:pt x="11455" y="7103"/>
                    <a:pt x="9164" y="10955"/>
                    <a:pt x="7609" y="13215"/>
                  </a:cubicBezTo>
                  <a:cubicBezTo>
                    <a:pt x="6055" y="15476"/>
                    <a:pt x="5236" y="16145"/>
                    <a:pt x="4418" y="16899"/>
                  </a:cubicBezTo>
                  <a:cubicBezTo>
                    <a:pt x="3600" y="17652"/>
                    <a:pt x="2782" y="18489"/>
                    <a:pt x="2700" y="19159"/>
                  </a:cubicBezTo>
                  <a:cubicBezTo>
                    <a:pt x="2618" y="19829"/>
                    <a:pt x="3273" y="20331"/>
                    <a:pt x="5727" y="20583"/>
                  </a:cubicBezTo>
                  <a:cubicBezTo>
                    <a:pt x="8182" y="20834"/>
                    <a:pt x="12436" y="20834"/>
                    <a:pt x="15382" y="20917"/>
                  </a:cubicBezTo>
                  <a:cubicBezTo>
                    <a:pt x="18327" y="21001"/>
                    <a:pt x="19964" y="21169"/>
                    <a:pt x="21600" y="21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1942921" y="7106671"/>
              <a:ext cx="573597" cy="53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280" fill="norm" stroke="1" extrusionOk="0">
                  <a:moveTo>
                    <a:pt x="14670" y="1710"/>
                  </a:moveTo>
                  <a:cubicBezTo>
                    <a:pt x="13329" y="1035"/>
                    <a:pt x="11989" y="360"/>
                    <a:pt x="10649" y="107"/>
                  </a:cubicBezTo>
                  <a:cubicBezTo>
                    <a:pt x="9309" y="-146"/>
                    <a:pt x="7969" y="23"/>
                    <a:pt x="6471" y="909"/>
                  </a:cubicBezTo>
                  <a:cubicBezTo>
                    <a:pt x="4973" y="1795"/>
                    <a:pt x="3318" y="3398"/>
                    <a:pt x="2096" y="5296"/>
                  </a:cubicBezTo>
                  <a:cubicBezTo>
                    <a:pt x="874" y="7195"/>
                    <a:pt x="86" y="9388"/>
                    <a:pt x="7" y="11751"/>
                  </a:cubicBezTo>
                  <a:cubicBezTo>
                    <a:pt x="-72" y="14113"/>
                    <a:pt x="559" y="16645"/>
                    <a:pt x="1465" y="18332"/>
                  </a:cubicBezTo>
                  <a:cubicBezTo>
                    <a:pt x="2372" y="20020"/>
                    <a:pt x="3554" y="20863"/>
                    <a:pt x="5407" y="21159"/>
                  </a:cubicBezTo>
                  <a:cubicBezTo>
                    <a:pt x="7259" y="21454"/>
                    <a:pt x="9782" y="21201"/>
                    <a:pt x="12147" y="20526"/>
                  </a:cubicBezTo>
                  <a:cubicBezTo>
                    <a:pt x="14512" y="19851"/>
                    <a:pt x="16719" y="18754"/>
                    <a:pt x="18375" y="17193"/>
                  </a:cubicBezTo>
                  <a:cubicBezTo>
                    <a:pt x="20030" y="15632"/>
                    <a:pt x="21134" y="13607"/>
                    <a:pt x="21331" y="11413"/>
                  </a:cubicBezTo>
                  <a:cubicBezTo>
                    <a:pt x="21528" y="9220"/>
                    <a:pt x="20819" y="6857"/>
                    <a:pt x="19084" y="5170"/>
                  </a:cubicBezTo>
                  <a:cubicBezTo>
                    <a:pt x="17350" y="3482"/>
                    <a:pt x="14591" y="2470"/>
                    <a:pt x="11832" y="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1040832" y="5496126"/>
              <a:ext cx="483700" cy="466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256" fill="norm" stroke="1" extrusionOk="0">
                  <a:moveTo>
                    <a:pt x="15321" y="690"/>
                  </a:moveTo>
                  <a:cubicBezTo>
                    <a:pt x="13096" y="305"/>
                    <a:pt x="10871" y="-81"/>
                    <a:pt x="8971" y="15"/>
                  </a:cubicBezTo>
                  <a:cubicBezTo>
                    <a:pt x="7071" y="112"/>
                    <a:pt x="5495" y="690"/>
                    <a:pt x="4197" y="1655"/>
                  </a:cubicBezTo>
                  <a:cubicBezTo>
                    <a:pt x="2899" y="2619"/>
                    <a:pt x="1879" y="3969"/>
                    <a:pt x="1091" y="6090"/>
                  </a:cubicBezTo>
                  <a:cubicBezTo>
                    <a:pt x="303" y="8212"/>
                    <a:pt x="-253" y="11105"/>
                    <a:pt x="118" y="13708"/>
                  </a:cubicBezTo>
                  <a:cubicBezTo>
                    <a:pt x="489" y="16312"/>
                    <a:pt x="1786" y="18626"/>
                    <a:pt x="3780" y="19928"/>
                  </a:cubicBezTo>
                  <a:cubicBezTo>
                    <a:pt x="5773" y="21230"/>
                    <a:pt x="8461" y="21519"/>
                    <a:pt x="11196" y="21037"/>
                  </a:cubicBezTo>
                  <a:cubicBezTo>
                    <a:pt x="13931" y="20555"/>
                    <a:pt x="16712" y="19301"/>
                    <a:pt x="18566" y="17469"/>
                  </a:cubicBezTo>
                  <a:cubicBezTo>
                    <a:pt x="20420" y="15637"/>
                    <a:pt x="21347" y="13226"/>
                    <a:pt x="21162" y="10864"/>
                  </a:cubicBezTo>
                  <a:cubicBezTo>
                    <a:pt x="20976" y="8501"/>
                    <a:pt x="19678" y="6187"/>
                    <a:pt x="17824" y="4403"/>
                  </a:cubicBezTo>
                  <a:cubicBezTo>
                    <a:pt x="15970" y="2619"/>
                    <a:pt x="13560" y="1365"/>
                    <a:pt x="12077" y="739"/>
                  </a:cubicBezTo>
                  <a:cubicBezTo>
                    <a:pt x="10593" y="112"/>
                    <a:pt x="10037" y="112"/>
                    <a:pt x="9481" y="1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2984045" y="5619221"/>
              <a:ext cx="432520" cy="460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438" fill="norm" stroke="1" extrusionOk="0">
                  <a:moveTo>
                    <a:pt x="13665" y="3255"/>
                  </a:moveTo>
                  <a:cubicBezTo>
                    <a:pt x="12631" y="2071"/>
                    <a:pt x="11598" y="888"/>
                    <a:pt x="10357" y="444"/>
                  </a:cubicBezTo>
                  <a:cubicBezTo>
                    <a:pt x="9117" y="0"/>
                    <a:pt x="7670" y="296"/>
                    <a:pt x="6017" y="1529"/>
                  </a:cubicBezTo>
                  <a:cubicBezTo>
                    <a:pt x="4363" y="2762"/>
                    <a:pt x="2503" y="4932"/>
                    <a:pt x="1314" y="7644"/>
                  </a:cubicBezTo>
                  <a:cubicBezTo>
                    <a:pt x="126" y="10356"/>
                    <a:pt x="-391" y="13611"/>
                    <a:pt x="332" y="16027"/>
                  </a:cubicBezTo>
                  <a:cubicBezTo>
                    <a:pt x="1056" y="18444"/>
                    <a:pt x="3020" y="20022"/>
                    <a:pt x="5655" y="20811"/>
                  </a:cubicBezTo>
                  <a:cubicBezTo>
                    <a:pt x="8290" y="21600"/>
                    <a:pt x="11598" y="21600"/>
                    <a:pt x="14130" y="21058"/>
                  </a:cubicBezTo>
                  <a:cubicBezTo>
                    <a:pt x="16662" y="20515"/>
                    <a:pt x="18419" y="19430"/>
                    <a:pt x="19555" y="17655"/>
                  </a:cubicBezTo>
                  <a:cubicBezTo>
                    <a:pt x="20692" y="15879"/>
                    <a:pt x="21209" y="13414"/>
                    <a:pt x="21106" y="10948"/>
                  </a:cubicBezTo>
                  <a:cubicBezTo>
                    <a:pt x="21002" y="8482"/>
                    <a:pt x="20279" y="6016"/>
                    <a:pt x="19194" y="4192"/>
                  </a:cubicBezTo>
                  <a:cubicBezTo>
                    <a:pt x="18109" y="2367"/>
                    <a:pt x="16662" y="1184"/>
                    <a:pt x="1521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1377950" y="5955771"/>
              <a:ext cx="533400" cy="1250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" y="292"/>
                    <a:pt x="1029" y="585"/>
                    <a:pt x="2057" y="1078"/>
                  </a:cubicBezTo>
                  <a:cubicBezTo>
                    <a:pt x="3086" y="1572"/>
                    <a:pt x="4629" y="2266"/>
                    <a:pt x="6214" y="3052"/>
                  </a:cubicBezTo>
                  <a:cubicBezTo>
                    <a:pt x="7800" y="3838"/>
                    <a:pt x="9429" y="4715"/>
                    <a:pt x="10843" y="5592"/>
                  </a:cubicBezTo>
                  <a:cubicBezTo>
                    <a:pt x="12257" y="6469"/>
                    <a:pt x="13457" y="7346"/>
                    <a:pt x="14700" y="8351"/>
                  </a:cubicBezTo>
                  <a:cubicBezTo>
                    <a:pt x="15943" y="9356"/>
                    <a:pt x="17229" y="10489"/>
                    <a:pt x="18171" y="11549"/>
                  </a:cubicBezTo>
                  <a:cubicBezTo>
                    <a:pt x="19114" y="12609"/>
                    <a:pt x="19714" y="13596"/>
                    <a:pt x="20057" y="14583"/>
                  </a:cubicBezTo>
                  <a:cubicBezTo>
                    <a:pt x="20400" y="15570"/>
                    <a:pt x="20486" y="16556"/>
                    <a:pt x="20571" y="17415"/>
                  </a:cubicBezTo>
                  <a:cubicBezTo>
                    <a:pt x="20657" y="18274"/>
                    <a:pt x="20743" y="19005"/>
                    <a:pt x="20914" y="19681"/>
                  </a:cubicBezTo>
                  <a:cubicBezTo>
                    <a:pt x="21086" y="20357"/>
                    <a:pt x="21343" y="2097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1808297" y="7105121"/>
              <a:ext cx="128453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600" fill="norm" stroke="1" extrusionOk="0">
                  <a:moveTo>
                    <a:pt x="239" y="0"/>
                  </a:moveTo>
                  <a:cubicBezTo>
                    <a:pt x="-110" y="3273"/>
                    <a:pt x="-458" y="6545"/>
                    <a:pt x="2155" y="9818"/>
                  </a:cubicBezTo>
                  <a:cubicBezTo>
                    <a:pt x="4768" y="13091"/>
                    <a:pt x="10342" y="16364"/>
                    <a:pt x="14000" y="18327"/>
                  </a:cubicBezTo>
                  <a:cubicBezTo>
                    <a:pt x="17658" y="20291"/>
                    <a:pt x="19400" y="20945"/>
                    <a:pt x="211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1917699" y="7100497"/>
              <a:ext cx="91164" cy="99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233" fill="norm" stroke="1" extrusionOk="0">
                  <a:moveTo>
                    <a:pt x="20618" y="5033"/>
                  </a:moveTo>
                  <a:cubicBezTo>
                    <a:pt x="21109" y="2783"/>
                    <a:pt x="21600" y="533"/>
                    <a:pt x="20373" y="83"/>
                  </a:cubicBezTo>
                  <a:cubicBezTo>
                    <a:pt x="19145" y="-367"/>
                    <a:pt x="16200" y="983"/>
                    <a:pt x="12518" y="4808"/>
                  </a:cubicBezTo>
                  <a:cubicBezTo>
                    <a:pt x="8836" y="8633"/>
                    <a:pt x="4418" y="14933"/>
                    <a:pt x="0" y="21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1962149" y="6400271"/>
              <a:ext cx="317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4526"/>
                    <a:pt x="5760" y="9051"/>
                    <a:pt x="9360" y="12651"/>
                  </a:cubicBezTo>
                  <a:cubicBezTo>
                    <a:pt x="12960" y="16251"/>
                    <a:pt x="17280" y="1892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733142" y="6052739"/>
              <a:ext cx="1152808" cy="1612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564" fill="norm" stroke="1" extrusionOk="0">
                  <a:moveTo>
                    <a:pt x="21546" y="21294"/>
                  </a:moveTo>
                  <a:cubicBezTo>
                    <a:pt x="20873" y="21435"/>
                    <a:pt x="20201" y="21577"/>
                    <a:pt x="19331" y="21563"/>
                  </a:cubicBezTo>
                  <a:cubicBezTo>
                    <a:pt x="18460" y="21549"/>
                    <a:pt x="17392" y="21379"/>
                    <a:pt x="16166" y="21082"/>
                  </a:cubicBezTo>
                  <a:cubicBezTo>
                    <a:pt x="14939" y="20784"/>
                    <a:pt x="13555" y="20360"/>
                    <a:pt x="12269" y="19878"/>
                  </a:cubicBezTo>
                  <a:cubicBezTo>
                    <a:pt x="10983" y="19397"/>
                    <a:pt x="9797" y="18859"/>
                    <a:pt x="8788" y="18251"/>
                  </a:cubicBezTo>
                  <a:cubicBezTo>
                    <a:pt x="7779" y="17642"/>
                    <a:pt x="6948" y="16963"/>
                    <a:pt x="6058" y="16212"/>
                  </a:cubicBezTo>
                  <a:cubicBezTo>
                    <a:pt x="5168" y="15462"/>
                    <a:pt x="4219" y="14641"/>
                    <a:pt x="3388" y="13849"/>
                  </a:cubicBezTo>
                  <a:cubicBezTo>
                    <a:pt x="2557" y="13056"/>
                    <a:pt x="1845" y="12292"/>
                    <a:pt x="1291" y="11428"/>
                  </a:cubicBezTo>
                  <a:cubicBezTo>
                    <a:pt x="737" y="10565"/>
                    <a:pt x="342" y="9602"/>
                    <a:pt x="144" y="8526"/>
                  </a:cubicBezTo>
                  <a:cubicBezTo>
                    <a:pt x="-54" y="7451"/>
                    <a:pt x="-54" y="6262"/>
                    <a:pt x="183" y="5228"/>
                  </a:cubicBezTo>
                  <a:cubicBezTo>
                    <a:pt x="421" y="4195"/>
                    <a:pt x="895" y="3317"/>
                    <a:pt x="1350" y="2581"/>
                  </a:cubicBezTo>
                  <a:cubicBezTo>
                    <a:pt x="1805" y="1845"/>
                    <a:pt x="2241" y="1251"/>
                    <a:pt x="2517" y="897"/>
                  </a:cubicBezTo>
                  <a:cubicBezTo>
                    <a:pt x="2794" y="543"/>
                    <a:pt x="2913" y="430"/>
                    <a:pt x="3091" y="303"/>
                  </a:cubicBezTo>
                  <a:cubicBezTo>
                    <a:pt x="3269" y="175"/>
                    <a:pt x="3506" y="34"/>
                    <a:pt x="3506" y="5"/>
                  </a:cubicBezTo>
                  <a:cubicBezTo>
                    <a:pt x="3506" y="-23"/>
                    <a:pt x="3269" y="62"/>
                    <a:pt x="2913" y="246"/>
                  </a:cubicBezTo>
                  <a:cubicBezTo>
                    <a:pt x="2557" y="430"/>
                    <a:pt x="2082" y="713"/>
                    <a:pt x="1746" y="911"/>
                  </a:cubicBezTo>
                  <a:cubicBezTo>
                    <a:pt x="1410" y="1109"/>
                    <a:pt x="1212" y="1223"/>
                    <a:pt x="1014" y="1279"/>
                  </a:cubicBezTo>
                  <a:cubicBezTo>
                    <a:pt x="816" y="1336"/>
                    <a:pt x="619" y="1336"/>
                    <a:pt x="520" y="1251"/>
                  </a:cubicBezTo>
                  <a:cubicBezTo>
                    <a:pt x="421" y="1166"/>
                    <a:pt x="421" y="996"/>
                    <a:pt x="678" y="826"/>
                  </a:cubicBezTo>
                  <a:cubicBezTo>
                    <a:pt x="935" y="656"/>
                    <a:pt x="1449" y="487"/>
                    <a:pt x="2043" y="416"/>
                  </a:cubicBezTo>
                  <a:cubicBezTo>
                    <a:pt x="2636" y="345"/>
                    <a:pt x="3309" y="373"/>
                    <a:pt x="3942" y="642"/>
                  </a:cubicBezTo>
                  <a:cubicBezTo>
                    <a:pt x="4575" y="911"/>
                    <a:pt x="5168" y="1421"/>
                    <a:pt x="5761" y="1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349250" y="7130521"/>
              <a:ext cx="4445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6171"/>
                    <a:pt x="8229" y="12343"/>
                    <a:pt x="11829" y="15943"/>
                  </a:cubicBezTo>
                  <a:cubicBezTo>
                    <a:pt x="15429" y="19543"/>
                    <a:pt x="18514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469900" y="7194021"/>
              <a:ext cx="889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615399" y="7072856"/>
              <a:ext cx="111018" cy="274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0" h="21398" fill="norm" stroke="1" extrusionOk="0">
                  <a:moveTo>
                    <a:pt x="5886" y="4986"/>
                  </a:moveTo>
                  <a:cubicBezTo>
                    <a:pt x="6272" y="9768"/>
                    <a:pt x="6658" y="14550"/>
                    <a:pt x="6851" y="17435"/>
                  </a:cubicBezTo>
                  <a:cubicBezTo>
                    <a:pt x="7044" y="20321"/>
                    <a:pt x="7044" y="21310"/>
                    <a:pt x="6851" y="21393"/>
                  </a:cubicBezTo>
                  <a:cubicBezTo>
                    <a:pt x="6658" y="21475"/>
                    <a:pt x="6272" y="20651"/>
                    <a:pt x="5308" y="18177"/>
                  </a:cubicBezTo>
                  <a:cubicBezTo>
                    <a:pt x="4344" y="15704"/>
                    <a:pt x="2801" y="11582"/>
                    <a:pt x="1644" y="8531"/>
                  </a:cubicBezTo>
                  <a:cubicBezTo>
                    <a:pt x="486" y="5481"/>
                    <a:pt x="-285" y="3502"/>
                    <a:pt x="101" y="2183"/>
                  </a:cubicBezTo>
                  <a:cubicBezTo>
                    <a:pt x="486" y="864"/>
                    <a:pt x="2029" y="205"/>
                    <a:pt x="5115" y="40"/>
                  </a:cubicBezTo>
                  <a:cubicBezTo>
                    <a:pt x="8201" y="-125"/>
                    <a:pt x="12829" y="205"/>
                    <a:pt x="16108" y="1277"/>
                  </a:cubicBezTo>
                  <a:cubicBezTo>
                    <a:pt x="19386" y="2348"/>
                    <a:pt x="21315" y="4162"/>
                    <a:pt x="19579" y="5728"/>
                  </a:cubicBezTo>
                  <a:cubicBezTo>
                    <a:pt x="17844" y="7295"/>
                    <a:pt x="12444" y="8614"/>
                    <a:pt x="7044" y="99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3072150" y="5129832"/>
              <a:ext cx="229107" cy="432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412" fill="norm" stroke="1" extrusionOk="0">
                  <a:moveTo>
                    <a:pt x="6537" y="21412"/>
                  </a:moveTo>
                  <a:cubicBezTo>
                    <a:pt x="5564" y="21097"/>
                    <a:pt x="4591" y="20783"/>
                    <a:pt x="3521" y="19787"/>
                  </a:cubicBezTo>
                  <a:cubicBezTo>
                    <a:pt x="2450" y="18791"/>
                    <a:pt x="1283" y="17113"/>
                    <a:pt x="602" y="14911"/>
                  </a:cubicBezTo>
                  <a:cubicBezTo>
                    <a:pt x="-79" y="12709"/>
                    <a:pt x="-274" y="9983"/>
                    <a:pt x="504" y="7519"/>
                  </a:cubicBezTo>
                  <a:cubicBezTo>
                    <a:pt x="1283" y="5055"/>
                    <a:pt x="3034" y="2853"/>
                    <a:pt x="4980" y="1542"/>
                  </a:cubicBezTo>
                  <a:cubicBezTo>
                    <a:pt x="6926" y="231"/>
                    <a:pt x="9067" y="-188"/>
                    <a:pt x="11207" y="74"/>
                  </a:cubicBezTo>
                  <a:cubicBezTo>
                    <a:pt x="13348" y="336"/>
                    <a:pt x="15488" y="1280"/>
                    <a:pt x="17240" y="3220"/>
                  </a:cubicBezTo>
                  <a:cubicBezTo>
                    <a:pt x="18991" y="5160"/>
                    <a:pt x="20353" y="8095"/>
                    <a:pt x="20840" y="10664"/>
                  </a:cubicBezTo>
                  <a:cubicBezTo>
                    <a:pt x="21326" y="13233"/>
                    <a:pt x="20937" y="15435"/>
                    <a:pt x="20450" y="16851"/>
                  </a:cubicBezTo>
                  <a:cubicBezTo>
                    <a:pt x="19964" y="18266"/>
                    <a:pt x="19380" y="18895"/>
                    <a:pt x="18602" y="19472"/>
                  </a:cubicBezTo>
                  <a:cubicBezTo>
                    <a:pt x="17823" y="20049"/>
                    <a:pt x="16850" y="20573"/>
                    <a:pt x="16267" y="20573"/>
                  </a:cubicBezTo>
                  <a:cubicBezTo>
                    <a:pt x="15683" y="20573"/>
                    <a:pt x="15488" y="20049"/>
                    <a:pt x="15294" y="19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3180137" y="5454121"/>
              <a:ext cx="185363" cy="61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0352" fill="norm" stroke="1" extrusionOk="0">
                  <a:moveTo>
                    <a:pt x="1613" y="0"/>
                  </a:moveTo>
                  <a:cubicBezTo>
                    <a:pt x="877" y="2787"/>
                    <a:pt x="140" y="5574"/>
                    <a:pt x="18" y="8710"/>
                  </a:cubicBezTo>
                  <a:cubicBezTo>
                    <a:pt x="-105" y="11845"/>
                    <a:pt x="386" y="15329"/>
                    <a:pt x="2104" y="17768"/>
                  </a:cubicBezTo>
                  <a:cubicBezTo>
                    <a:pt x="3822" y="20206"/>
                    <a:pt x="6768" y="21600"/>
                    <a:pt x="10204" y="18813"/>
                  </a:cubicBezTo>
                  <a:cubicBezTo>
                    <a:pt x="13640" y="16026"/>
                    <a:pt x="17568" y="9058"/>
                    <a:pt x="21495" y="2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3429000" y="4933954"/>
              <a:ext cx="6086" cy="234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359" fill="norm" stroke="1" extrusionOk="0">
                  <a:moveTo>
                    <a:pt x="0" y="3423"/>
                  </a:moveTo>
                  <a:cubicBezTo>
                    <a:pt x="7200" y="1880"/>
                    <a:pt x="14400" y="338"/>
                    <a:pt x="18000" y="48"/>
                  </a:cubicBezTo>
                  <a:cubicBezTo>
                    <a:pt x="21600" y="-241"/>
                    <a:pt x="21600" y="723"/>
                    <a:pt x="18000" y="4484"/>
                  </a:cubicBezTo>
                  <a:cubicBezTo>
                    <a:pt x="14400" y="8245"/>
                    <a:pt x="7200" y="14802"/>
                    <a:pt x="0" y="21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3454400" y="5029613"/>
              <a:ext cx="12065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1516" y="10932"/>
                    <a:pt x="3032" y="1332"/>
                    <a:pt x="6632" y="132"/>
                  </a:cubicBezTo>
                  <a:cubicBezTo>
                    <a:pt x="10232" y="-1068"/>
                    <a:pt x="15916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3619500" y="4932901"/>
              <a:ext cx="139592" cy="305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488" fill="norm" stroke="1" extrusionOk="0">
                  <a:moveTo>
                    <a:pt x="7737" y="4953"/>
                  </a:moveTo>
                  <a:cubicBezTo>
                    <a:pt x="5803" y="7783"/>
                    <a:pt x="3869" y="10614"/>
                    <a:pt x="2579" y="13071"/>
                  </a:cubicBezTo>
                  <a:cubicBezTo>
                    <a:pt x="1290" y="15529"/>
                    <a:pt x="645" y="17615"/>
                    <a:pt x="322" y="19105"/>
                  </a:cubicBezTo>
                  <a:cubicBezTo>
                    <a:pt x="0" y="20594"/>
                    <a:pt x="0" y="21488"/>
                    <a:pt x="0" y="21488"/>
                  </a:cubicBezTo>
                  <a:cubicBezTo>
                    <a:pt x="0" y="21488"/>
                    <a:pt x="0" y="20594"/>
                    <a:pt x="1290" y="17689"/>
                  </a:cubicBezTo>
                  <a:cubicBezTo>
                    <a:pt x="2579" y="14785"/>
                    <a:pt x="5158" y="9869"/>
                    <a:pt x="7254" y="6666"/>
                  </a:cubicBezTo>
                  <a:cubicBezTo>
                    <a:pt x="9349" y="3463"/>
                    <a:pt x="10961" y="1974"/>
                    <a:pt x="12573" y="1080"/>
                  </a:cubicBezTo>
                  <a:cubicBezTo>
                    <a:pt x="14185" y="186"/>
                    <a:pt x="15797" y="-112"/>
                    <a:pt x="17409" y="37"/>
                  </a:cubicBezTo>
                  <a:cubicBezTo>
                    <a:pt x="19021" y="186"/>
                    <a:pt x="20633" y="782"/>
                    <a:pt x="21116" y="2271"/>
                  </a:cubicBezTo>
                  <a:cubicBezTo>
                    <a:pt x="21600" y="3761"/>
                    <a:pt x="20955" y="6145"/>
                    <a:pt x="17893" y="7858"/>
                  </a:cubicBezTo>
                  <a:cubicBezTo>
                    <a:pt x="14830" y="9571"/>
                    <a:pt x="9349" y="10614"/>
                    <a:pt x="3869" y="116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2660650" y="6139921"/>
              <a:ext cx="573617" cy="1181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129" y="0"/>
                  </a:moveTo>
                  <a:cubicBezTo>
                    <a:pt x="19687" y="1045"/>
                    <a:pt x="20245" y="2090"/>
                    <a:pt x="20723" y="3232"/>
                  </a:cubicBezTo>
                  <a:cubicBezTo>
                    <a:pt x="21201" y="4374"/>
                    <a:pt x="21600" y="5613"/>
                    <a:pt x="21600" y="6968"/>
                  </a:cubicBezTo>
                  <a:cubicBezTo>
                    <a:pt x="21600" y="8323"/>
                    <a:pt x="21201" y="9794"/>
                    <a:pt x="20604" y="11129"/>
                  </a:cubicBezTo>
                  <a:cubicBezTo>
                    <a:pt x="20006" y="12465"/>
                    <a:pt x="19209" y="13665"/>
                    <a:pt x="18173" y="14748"/>
                  </a:cubicBezTo>
                  <a:cubicBezTo>
                    <a:pt x="17137" y="15832"/>
                    <a:pt x="15861" y="16800"/>
                    <a:pt x="14307" y="17652"/>
                  </a:cubicBezTo>
                  <a:cubicBezTo>
                    <a:pt x="12753" y="18503"/>
                    <a:pt x="10920" y="19239"/>
                    <a:pt x="9126" y="19839"/>
                  </a:cubicBezTo>
                  <a:cubicBezTo>
                    <a:pt x="7333" y="20439"/>
                    <a:pt x="5579" y="20903"/>
                    <a:pt x="4065" y="21174"/>
                  </a:cubicBezTo>
                  <a:cubicBezTo>
                    <a:pt x="2551" y="21445"/>
                    <a:pt x="1275" y="215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2674937" y="7149571"/>
              <a:ext cx="201613" cy="227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505" fill="norm" stroke="1" extrusionOk="0">
                  <a:moveTo>
                    <a:pt x="12656" y="0"/>
                  </a:moveTo>
                  <a:cubicBezTo>
                    <a:pt x="11531" y="0"/>
                    <a:pt x="10406" y="0"/>
                    <a:pt x="8943" y="1500"/>
                  </a:cubicBezTo>
                  <a:cubicBezTo>
                    <a:pt x="7481" y="3000"/>
                    <a:pt x="5681" y="6000"/>
                    <a:pt x="4106" y="9100"/>
                  </a:cubicBezTo>
                  <a:cubicBezTo>
                    <a:pt x="2531" y="12200"/>
                    <a:pt x="1181" y="15400"/>
                    <a:pt x="506" y="17500"/>
                  </a:cubicBezTo>
                  <a:cubicBezTo>
                    <a:pt x="-169" y="19600"/>
                    <a:pt x="-169" y="20600"/>
                    <a:pt x="506" y="21100"/>
                  </a:cubicBezTo>
                  <a:cubicBezTo>
                    <a:pt x="1181" y="21600"/>
                    <a:pt x="2531" y="21600"/>
                    <a:pt x="5569" y="21300"/>
                  </a:cubicBezTo>
                  <a:cubicBezTo>
                    <a:pt x="8606" y="21000"/>
                    <a:pt x="13331" y="20400"/>
                    <a:pt x="16256" y="20200"/>
                  </a:cubicBezTo>
                  <a:cubicBezTo>
                    <a:pt x="19181" y="20000"/>
                    <a:pt x="20306" y="20200"/>
                    <a:pt x="21431" y="20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3141133" y="7277744"/>
              <a:ext cx="205386" cy="400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424" fill="norm" stroke="1" extrusionOk="0">
                  <a:moveTo>
                    <a:pt x="5455" y="9437"/>
                  </a:moveTo>
                  <a:cubicBezTo>
                    <a:pt x="3927" y="12829"/>
                    <a:pt x="2400" y="16222"/>
                    <a:pt x="1418" y="18371"/>
                  </a:cubicBezTo>
                  <a:cubicBezTo>
                    <a:pt x="436" y="20519"/>
                    <a:pt x="0" y="21424"/>
                    <a:pt x="0" y="21424"/>
                  </a:cubicBezTo>
                  <a:cubicBezTo>
                    <a:pt x="0" y="21424"/>
                    <a:pt x="436" y="20519"/>
                    <a:pt x="1636" y="18144"/>
                  </a:cubicBezTo>
                  <a:cubicBezTo>
                    <a:pt x="2836" y="15770"/>
                    <a:pt x="4800" y="11925"/>
                    <a:pt x="5782" y="9041"/>
                  </a:cubicBezTo>
                  <a:cubicBezTo>
                    <a:pt x="6764" y="6157"/>
                    <a:pt x="6764" y="4234"/>
                    <a:pt x="7418" y="2764"/>
                  </a:cubicBezTo>
                  <a:cubicBezTo>
                    <a:pt x="8073" y="1294"/>
                    <a:pt x="9382" y="276"/>
                    <a:pt x="11127" y="50"/>
                  </a:cubicBezTo>
                  <a:cubicBezTo>
                    <a:pt x="12873" y="-176"/>
                    <a:pt x="15055" y="389"/>
                    <a:pt x="16800" y="1125"/>
                  </a:cubicBezTo>
                  <a:cubicBezTo>
                    <a:pt x="18545" y="1860"/>
                    <a:pt x="19855" y="2764"/>
                    <a:pt x="20618" y="3556"/>
                  </a:cubicBezTo>
                  <a:cubicBezTo>
                    <a:pt x="21382" y="4348"/>
                    <a:pt x="21600" y="5026"/>
                    <a:pt x="19636" y="5648"/>
                  </a:cubicBezTo>
                  <a:cubicBezTo>
                    <a:pt x="17673" y="6270"/>
                    <a:pt x="13527" y="6836"/>
                    <a:pt x="10909" y="7175"/>
                  </a:cubicBezTo>
                  <a:cubicBezTo>
                    <a:pt x="8291" y="7514"/>
                    <a:pt x="7200" y="7627"/>
                    <a:pt x="6109" y="77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2412999" y="6147122"/>
              <a:ext cx="596952" cy="913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580" fill="norm" stroke="1" extrusionOk="0">
                  <a:moveTo>
                    <a:pt x="0" y="21580"/>
                  </a:moveTo>
                  <a:cubicBezTo>
                    <a:pt x="153" y="20480"/>
                    <a:pt x="305" y="19380"/>
                    <a:pt x="725" y="18180"/>
                  </a:cubicBezTo>
                  <a:cubicBezTo>
                    <a:pt x="1145" y="16980"/>
                    <a:pt x="1832" y="15680"/>
                    <a:pt x="2557" y="14255"/>
                  </a:cubicBezTo>
                  <a:cubicBezTo>
                    <a:pt x="3282" y="12830"/>
                    <a:pt x="4045" y="11280"/>
                    <a:pt x="4961" y="9730"/>
                  </a:cubicBezTo>
                  <a:cubicBezTo>
                    <a:pt x="5877" y="8180"/>
                    <a:pt x="6946" y="6630"/>
                    <a:pt x="8358" y="5305"/>
                  </a:cubicBezTo>
                  <a:cubicBezTo>
                    <a:pt x="9770" y="3980"/>
                    <a:pt x="11525" y="2880"/>
                    <a:pt x="13166" y="2080"/>
                  </a:cubicBezTo>
                  <a:cubicBezTo>
                    <a:pt x="14807" y="1280"/>
                    <a:pt x="16334" y="780"/>
                    <a:pt x="17555" y="480"/>
                  </a:cubicBezTo>
                  <a:cubicBezTo>
                    <a:pt x="18776" y="180"/>
                    <a:pt x="19692" y="80"/>
                    <a:pt x="20341" y="30"/>
                  </a:cubicBezTo>
                  <a:cubicBezTo>
                    <a:pt x="20989" y="-20"/>
                    <a:pt x="21371" y="-20"/>
                    <a:pt x="21486" y="130"/>
                  </a:cubicBezTo>
                  <a:cubicBezTo>
                    <a:pt x="21600" y="280"/>
                    <a:pt x="21447" y="580"/>
                    <a:pt x="21295" y="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2917565" y="6089484"/>
              <a:ext cx="93467" cy="177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556" fill="norm" stroke="1" extrusionOk="0">
                  <a:moveTo>
                    <a:pt x="2219" y="8442"/>
                  </a:moveTo>
                  <a:cubicBezTo>
                    <a:pt x="1259" y="7156"/>
                    <a:pt x="299" y="5870"/>
                    <a:pt x="59" y="4585"/>
                  </a:cubicBezTo>
                  <a:cubicBezTo>
                    <a:pt x="-181" y="3299"/>
                    <a:pt x="299" y="2013"/>
                    <a:pt x="1739" y="1242"/>
                  </a:cubicBezTo>
                  <a:cubicBezTo>
                    <a:pt x="3179" y="470"/>
                    <a:pt x="5579" y="213"/>
                    <a:pt x="7979" y="85"/>
                  </a:cubicBezTo>
                  <a:cubicBezTo>
                    <a:pt x="10379" y="-44"/>
                    <a:pt x="12779" y="-44"/>
                    <a:pt x="15419" y="213"/>
                  </a:cubicBezTo>
                  <a:cubicBezTo>
                    <a:pt x="18059" y="470"/>
                    <a:pt x="20939" y="985"/>
                    <a:pt x="21179" y="2013"/>
                  </a:cubicBezTo>
                  <a:cubicBezTo>
                    <a:pt x="21419" y="3042"/>
                    <a:pt x="19019" y="4585"/>
                    <a:pt x="15899" y="7156"/>
                  </a:cubicBezTo>
                  <a:cubicBezTo>
                    <a:pt x="12779" y="9727"/>
                    <a:pt x="8939" y="13327"/>
                    <a:pt x="7259" y="15899"/>
                  </a:cubicBezTo>
                  <a:cubicBezTo>
                    <a:pt x="5579" y="18470"/>
                    <a:pt x="6059" y="20013"/>
                    <a:pt x="6539" y="21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2982383" y="6382164"/>
              <a:ext cx="108364" cy="323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415" fill="norm" stroke="1" extrusionOk="0">
                  <a:moveTo>
                    <a:pt x="4154" y="10457"/>
                  </a:moveTo>
                  <a:cubicBezTo>
                    <a:pt x="4569" y="13683"/>
                    <a:pt x="4985" y="16909"/>
                    <a:pt x="4985" y="18873"/>
                  </a:cubicBezTo>
                  <a:cubicBezTo>
                    <a:pt x="4985" y="20837"/>
                    <a:pt x="4569" y="21538"/>
                    <a:pt x="3946" y="21398"/>
                  </a:cubicBezTo>
                  <a:cubicBezTo>
                    <a:pt x="3323" y="21257"/>
                    <a:pt x="2492" y="20276"/>
                    <a:pt x="1662" y="17891"/>
                  </a:cubicBezTo>
                  <a:cubicBezTo>
                    <a:pt x="831" y="15507"/>
                    <a:pt x="0" y="11720"/>
                    <a:pt x="0" y="8704"/>
                  </a:cubicBezTo>
                  <a:cubicBezTo>
                    <a:pt x="0" y="5689"/>
                    <a:pt x="831" y="3444"/>
                    <a:pt x="3323" y="2042"/>
                  </a:cubicBezTo>
                  <a:cubicBezTo>
                    <a:pt x="5815" y="639"/>
                    <a:pt x="9969" y="78"/>
                    <a:pt x="12877" y="8"/>
                  </a:cubicBezTo>
                  <a:cubicBezTo>
                    <a:pt x="15785" y="-62"/>
                    <a:pt x="17446" y="359"/>
                    <a:pt x="18900" y="850"/>
                  </a:cubicBezTo>
                  <a:cubicBezTo>
                    <a:pt x="20354" y="1341"/>
                    <a:pt x="21600" y="1902"/>
                    <a:pt x="21185" y="2743"/>
                  </a:cubicBezTo>
                  <a:cubicBezTo>
                    <a:pt x="20769" y="3585"/>
                    <a:pt x="18692" y="4707"/>
                    <a:pt x="15992" y="5198"/>
                  </a:cubicBezTo>
                  <a:cubicBezTo>
                    <a:pt x="13292" y="5689"/>
                    <a:pt x="9969" y="5548"/>
                    <a:pt x="6646" y="5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444500" y="4990571"/>
              <a:ext cx="1949450" cy="299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5" y="21203"/>
                    <a:pt x="610" y="20807"/>
                    <a:pt x="985" y="20410"/>
                  </a:cubicBezTo>
                  <a:cubicBezTo>
                    <a:pt x="1360" y="20014"/>
                    <a:pt x="1806" y="19617"/>
                    <a:pt x="2251" y="19159"/>
                  </a:cubicBezTo>
                  <a:cubicBezTo>
                    <a:pt x="2697" y="18702"/>
                    <a:pt x="3143" y="18183"/>
                    <a:pt x="3588" y="17664"/>
                  </a:cubicBezTo>
                  <a:cubicBezTo>
                    <a:pt x="4034" y="17146"/>
                    <a:pt x="4479" y="16627"/>
                    <a:pt x="4925" y="16124"/>
                  </a:cubicBezTo>
                  <a:cubicBezTo>
                    <a:pt x="5371" y="15620"/>
                    <a:pt x="5816" y="15132"/>
                    <a:pt x="6297" y="14621"/>
                  </a:cubicBezTo>
                  <a:cubicBezTo>
                    <a:pt x="6778" y="14110"/>
                    <a:pt x="7294" y="13576"/>
                    <a:pt x="7810" y="13073"/>
                  </a:cubicBezTo>
                  <a:cubicBezTo>
                    <a:pt x="8326" y="12569"/>
                    <a:pt x="8842" y="12097"/>
                    <a:pt x="9369" y="11639"/>
                  </a:cubicBezTo>
                  <a:cubicBezTo>
                    <a:pt x="9897" y="11181"/>
                    <a:pt x="10436" y="10739"/>
                    <a:pt x="10988" y="10258"/>
                  </a:cubicBezTo>
                  <a:cubicBezTo>
                    <a:pt x="11539" y="9778"/>
                    <a:pt x="12102" y="9259"/>
                    <a:pt x="12664" y="8733"/>
                  </a:cubicBezTo>
                  <a:cubicBezTo>
                    <a:pt x="13227" y="8207"/>
                    <a:pt x="13790" y="7673"/>
                    <a:pt x="14306" y="7131"/>
                  </a:cubicBezTo>
                  <a:cubicBezTo>
                    <a:pt x="14822" y="6590"/>
                    <a:pt x="15291" y="6041"/>
                    <a:pt x="15737" y="5492"/>
                  </a:cubicBezTo>
                  <a:cubicBezTo>
                    <a:pt x="16182" y="4942"/>
                    <a:pt x="16605" y="4393"/>
                    <a:pt x="17027" y="3859"/>
                  </a:cubicBezTo>
                  <a:cubicBezTo>
                    <a:pt x="17449" y="3325"/>
                    <a:pt x="17871" y="2807"/>
                    <a:pt x="18328" y="2303"/>
                  </a:cubicBezTo>
                  <a:cubicBezTo>
                    <a:pt x="18786" y="1800"/>
                    <a:pt x="19278" y="1312"/>
                    <a:pt x="19829" y="931"/>
                  </a:cubicBezTo>
                  <a:cubicBezTo>
                    <a:pt x="20380" y="549"/>
                    <a:pt x="20990" y="27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1670050" y="5104871"/>
              <a:ext cx="2343150" cy="1936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5" y="472"/>
                    <a:pt x="429" y="944"/>
                    <a:pt x="810" y="1440"/>
                  </a:cubicBezTo>
                  <a:cubicBezTo>
                    <a:pt x="1190" y="1936"/>
                    <a:pt x="1737" y="2455"/>
                    <a:pt x="2234" y="2974"/>
                  </a:cubicBezTo>
                  <a:cubicBezTo>
                    <a:pt x="2732" y="3494"/>
                    <a:pt x="3180" y="4013"/>
                    <a:pt x="3678" y="4556"/>
                  </a:cubicBezTo>
                  <a:cubicBezTo>
                    <a:pt x="4176" y="5099"/>
                    <a:pt x="4722" y="5666"/>
                    <a:pt x="5278" y="6185"/>
                  </a:cubicBezTo>
                  <a:cubicBezTo>
                    <a:pt x="5834" y="6704"/>
                    <a:pt x="6400" y="7176"/>
                    <a:pt x="7015" y="7672"/>
                  </a:cubicBezTo>
                  <a:cubicBezTo>
                    <a:pt x="7629" y="8168"/>
                    <a:pt x="8293" y="8687"/>
                    <a:pt x="8927" y="9218"/>
                  </a:cubicBezTo>
                  <a:cubicBezTo>
                    <a:pt x="9561" y="9750"/>
                    <a:pt x="10166" y="10292"/>
                    <a:pt x="10751" y="10871"/>
                  </a:cubicBezTo>
                  <a:cubicBezTo>
                    <a:pt x="11337" y="11449"/>
                    <a:pt x="11902" y="12063"/>
                    <a:pt x="12449" y="12653"/>
                  </a:cubicBezTo>
                  <a:cubicBezTo>
                    <a:pt x="12995" y="13243"/>
                    <a:pt x="13522" y="13810"/>
                    <a:pt x="14127" y="14376"/>
                  </a:cubicBezTo>
                  <a:cubicBezTo>
                    <a:pt x="14732" y="14943"/>
                    <a:pt x="15415" y="15510"/>
                    <a:pt x="16088" y="16017"/>
                  </a:cubicBezTo>
                  <a:cubicBezTo>
                    <a:pt x="16761" y="16525"/>
                    <a:pt x="17424" y="16973"/>
                    <a:pt x="18029" y="17457"/>
                  </a:cubicBezTo>
                  <a:cubicBezTo>
                    <a:pt x="18634" y="17941"/>
                    <a:pt x="19180" y="18460"/>
                    <a:pt x="19707" y="19074"/>
                  </a:cubicBezTo>
                  <a:cubicBezTo>
                    <a:pt x="20234" y="19688"/>
                    <a:pt x="20741" y="20396"/>
                    <a:pt x="21054" y="20833"/>
                  </a:cubicBezTo>
                  <a:cubicBezTo>
                    <a:pt x="21366" y="21270"/>
                    <a:pt x="21483" y="214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0" y="6458596"/>
              <a:ext cx="5951946" cy="316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378" fill="norm" stroke="1" extrusionOk="0">
                  <a:moveTo>
                    <a:pt x="0" y="21378"/>
                  </a:moveTo>
                  <a:cubicBezTo>
                    <a:pt x="230" y="20949"/>
                    <a:pt x="461" y="20520"/>
                    <a:pt x="722" y="19876"/>
                  </a:cubicBezTo>
                  <a:cubicBezTo>
                    <a:pt x="983" y="19232"/>
                    <a:pt x="1275" y="18374"/>
                    <a:pt x="1551" y="17659"/>
                  </a:cubicBezTo>
                  <a:cubicBezTo>
                    <a:pt x="1828" y="16944"/>
                    <a:pt x="2089" y="16371"/>
                    <a:pt x="2350" y="15799"/>
                  </a:cubicBezTo>
                  <a:cubicBezTo>
                    <a:pt x="2611" y="15227"/>
                    <a:pt x="2872" y="14655"/>
                    <a:pt x="3141" y="14226"/>
                  </a:cubicBezTo>
                  <a:cubicBezTo>
                    <a:pt x="3409" y="13797"/>
                    <a:pt x="3686" y="13510"/>
                    <a:pt x="3966" y="13296"/>
                  </a:cubicBezTo>
                  <a:cubicBezTo>
                    <a:pt x="4246" y="13081"/>
                    <a:pt x="4530" y="12938"/>
                    <a:pt x="4822" y="12652"/>
                  </a:cubicBezTo>
                  <a:cubicBezTo>
                    <a:pt x="5114" y="12366"/>
                    <a:pt x="5413" y="11937"/>
                    <a:pt x="5694" y="11579"/>
                  </a:cubicBezTo>
                  <a:cubicBezTo>
                    <a:pt x="5974" y="11222"/>
                    <a:pt x="6235" y="10936"/>
                    <a:pt x="6492" y="10578"/>
                  </a:cubicBezTo>
                  <a:cubicBezTo>
                    <a:pt x="6750" y="10220"/>
                    <a:pt x="7003" y="9791"/>
                    <a:pt x="7260" y="9434"/>
                  </a:cubicBezTo>
                  <a:cubicBezTo>
                    <a:pt x="7517" y="9076"/>
                    <a:pt x="7778" y="8790"/>
                    <a:pt x="8043" y="8432"/>
                  </a:cubicBezTo>
                  <a:cubicBezTo>
                    <a:pt x="8308" y="8075"/>
                    <a:pt x="8577" y="7646"/>
                    <a:pt x="8853" y="7359"/>
                  </a:cubicBezTo>
                  <a:cubicBezTo>
                    <a:pt x="9130" y="7073"/>
                    <a:pt x="9414" y="6930"/>
                    <a:pt x="9694" y="6716"/>
                  </a:cubicBezTo>
                  <a:cubicBezTo>
                    <a:pt x="9975" y="6501"/>
                    <a:pt x="10251" y="6215"/>
                    <a:pt x="10531" y="5929"/>
                  </a:cubicBezTo>
                  <a:cubicBezTo>
                    <a:pt x="10812" y="5643"/>
                    <a:pt x="11096" y="5357"/>
                    <a:pt x="11376" y="5071"/>
                  </a:cubicBezTo>
                  <a:cubicBezTo>
                    <a:pt x="11656" y="4785"/>
                    <a:pt x="11933" y="4499"/>
                    <a:pt x="12209" y="4284"/>
                  </a:cubicBezTo>
                  <a:cubicBezTo>
                    <a:pt x="12485" y="4069"/>
                    <a:pt x="12762" y="3926"/>
                    <a:pt x="13058" y="3783"/>
                  </a:cubicBezTo>
                  <a:cubicBezTo>
                    <a:pt x="13353" y="3640"/>
                    <a:pt x="13668" y="3497"/>
                    <a:pt x="13983" y="3354"/>
                  </a:cubicBezTo>
                  <a:cubicBezTo>
                    <a:pt x="14298" y="3211"/>
                    <a:pt x="14612" y="3068"/>
                    <a:pt x="14943" y="2997"/>
                  </a:cubicBezTo>
                  <a:cubicBezTo>
                    <a:pt x="15273" y="2925"/>
                    <a:pt x="15618" y="2925"/>
                    <a:pt x="15945" y="2925"/>
                  </a:cubicBezTo>
                  <a:cubicBezTo>
                    <a:pt x="16271" y="2925"/>
                    <a:pt x="16578" y="2925"/>
                    <a:pt x="16897" y="2925"/>
                  </a:cubicBezTo>
                  <a:cubicBezTo>
                    <a:pt x="17215" y="2925"/>
                    <a:pt x="17546" y="2925"/>
                    <a:pt x="17853" y="2853"/>
                  </a:cubicBezTo>
                  <a:cubicBezTo>
                    <a:pt x="18160" y="2782"/>
                    <a:pt x="18444" y="2639"/>
                    <a:pt x="18721" y="2496"/>
                  </a:cubicBezTo>
                  <a:cubicBezTo>
                    <a:pt x="18997" y="2353"/>
                    <a:pt x="19266" y="2210"/>
                    <a:pt x="19523" y="2067"/>
                  </a:cubicBezTo>
                  <a:cubicBezTo>
                    <a:pt x="19780" y="1924"/>
                    <a:pt x="20026" y="1781"/>
                    <a:pt x="20306" y="1566"/>
                  </a:cubicBezTo>
                  <a:cubicBezTo>
                    <a:pt x="20586" y="1352"/>
                    <a:pt x="20901" y="1065"/>
                    <a:pt x="21093" y="851"/>
                  </a:cubicBezTo>
                  <a:cubicBezTo>
                    <a:pt x="21285" y="636"/>
                    <a:pt x="21354" y="493"/>
                    <a:pt x="21420" y="279"/>
                  </a:cubicBezTo>
                  <a:cubicBezTo>
                    <a:pt x="21485" y="64"/>
                    <a:pt x="21546" y="-222"/>
                    <a:pt x="21573" y="279"/>
                  </a:cubicBezTo>
                  <a:cubicBezTo>
                    <a:pt x="21600" y="779"/>
                    <a:pt x="21592" y="2067"/>
                    <a:pt x="21585" y="33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698970" y="6508221"/>
              <a:ext cx="139231" cy="338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600" fill="norm" stroke="1" extrusionOk="0">
                  <a:moveTo>
                    <a:pt x="8763" y="0"/>
                  </a:moveTo>
                  <a:cubicBezTo>
                    <a:pt x="7454" y="405"/>
                    <a:pt x="6145" y="810"/>
                    <a:pt x="5163" y="1755"/>
                  </a:cubicBezTo>
                  <a:cubicBezTo>
                    <a:pt x="4182" y="2700"/>
                    <a:pt x="3527" y="4185"/>
                    <a:pt x="3036" y="6615"/>
                  </a:cubicBezTo>
                  <a:cubicBezTo>
                    <a:pt x="2545" y="9045"/>
                    <a:pt x="2218" y="12420"/>
                    <a:pt x="2382" y="14850"/>
                  </a:cubicBezTo>
                  <a:cubicBezTo>
                    <a:pt x="2545" y="17280"/>
                    <a:pt x="3200" y="18765"/>
                    <a:pt x="3854" y="19845"/>
                  </a:cubicBezTo>
                  <a:cubicBezTo>
                    <a:pt x="4509" y="20925"/>
                    <a:pt x="5163" y="21600"/>
                    <a:pt x="5491" y="21600"/>
                  </a:cubicBezTo>
                  <a:cubicBezTo>
                    <a:pt x="5818" y="21600"/>
                    <a:pt x="5818" y="20925"/>
                    <a:pt x="5000" y="18967"/>
                  </a:cubicBezTo>
                  <a:cubicBezTo>
                    <a:pt x="4182" y="17010"/>
                    <a:pt x="2545" y="13770"/>
                    <a:pt x="1563" y="11138"/>
                  </a:cubicBezTo>
                  <a:cubicBezTo>
                    <a:pt x="582" y="8505"/>
                    <a:pt x="254" y="6480"/>
                    <a:pt x="91" y="5130"/>
                  </a:cubicBezTo>
                  <a:cubicBezTo>
                    <a:pt x="-73" y="3780"/>
                    <a:pt x="-73" y="3105"/>
                    <a:pt x="582" y="3173"/>
                  </a:cubicBezTo>
                  <a:cubicBezTo>
                    <a:pt x="1236" y="3240"/>
                    <a:pt x="2545" y="4050"/>
                    <a:pt x="4182" y="6008"/>
                  </a:cubicBezTo>
                  <a:cubicBezTo>
                    <a:pt x="5818" y="7965"/>
                    <a:pt x="7782" y="11070"/>
                    <a:pt x="10727" y="13838"/>
                  </a:cubicBezTo>
                  <a:cubicBezTo>
                    <a:pt x="13672" y="16605"/>
                    <a:pt x="17600" y="19035"/>
                    <a:pt x="21527" y="214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1774735" y="6538766"/>
              <a:ext cx="92165" cy="274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528" fill="norm" stroke="1" extrusionOk="0">
                  <a:moveTo>
                    <a:pt x="3702" y="1091"/>
                  </a:moveTo>
                  <a:cubicBezTo>
                    <a:pt x="1739" y="593"/>
                    <a:pt x="-225" y="94"/>
                    <a:pt x="20" y="11"/>
                  </a:cubicBezTo>
                  <a:cubicBezTo>
                    <a:pt x="266" y="-72"/>
                    <a:pt x="2720" y="260"/>
                    <a:pt x="6157" y="2171"/>
                  </a:cubicBezTo>
                  <a:cubicBezTo>
                    <a:pt x="9593" y="4082"/>
                    <a:pt x="14011" y="7571"/>
                    <a:pt x="16466" y="9814"/>
                  </a:cubicBezTo>
                  <a:cubicBezTo>
                    <a:pt x="18920" y="12057"/>
                    <a:pt x="19411" y="13054"/>
                    <a:pt x="19411" y="13137"/>
                  </a:cubicBezTo>
                  <a:cubicBezTo>
                    <a:pt x="19411" y="13220"/>
                    <a:pt x="18920" y="12390"/>
                    <a:pt x="17693" y="10063"/>
                  </a:cubicBezTo>
                  <a:cubicBezTo>
                    <a:pt x="16466" y="7737"/>
                    <a:pt x="14502" y="3916"/>
                    <a:pt x="14502" y="4414"/>
                  </a:cubicBezTo>
                  <a:cubicBezTo>
                    <a:pt x="14502" y="4913"/>
                    <a:pt x="16466" y="9731"/>
                    <a:pt x="17939" y="13303"/>
                  </a:cubicBezTo>
                  <a:cubicBezTo>
                    <a:pt x="19411" y="16876"/>
                    <a:pt x="20393" y="19202"/>
                    <a:pt x="21375" y="2152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2520950" y="6463771"/>
              <a:ext cx="6985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369"/>
                    <a:pt x="15055" y="738"/>
                    <a:pt x="12109" y="2400"/>
                  </a:cubicBezTo>
                  <a:cubicBezTo>
                    <a:pt x="9164" y="4062"/>
                    <a:pt x="6545" y="7015"/>
                    <a:pt x="4255" y="9231"/>
                  </a:cubicBezTo>
                  <a:cubicBezTo>
                    <a:pt x="1964" y="11446"/>
                    <a:pt x="0" y="12923"/>
                    <a:pt x="0" y="12923"/>
                  </a:cubicBezTo>
                  <a:cubicBezTo>
                    <a:pt x="0" y="12923"/>
                    <a:pt x="1964" y="11446"/>
                    <a:pt x="4909" y="9692"/>
                  </a:cubicBezTo>
                  <a:cubicBezTo>
                    <a:pt x="7855" y="7938"/>
                    <a:pt x="11782" y="5908"/>
                    <a:pt x="14727" y="4246"/>
                  </a:cubicBezTo>
                  <a:cubicBezTo>
                    <a:pt x="17673" y="2585"/>
                    <a:pt x="19636" y="1292"/>
                    <a:pt x="19309" y="1108"/>
                  </a:cubicBezTo>
                  <a:cubicBezTo>
                    <a:pt x="18982" y="923"/>
                    <a:pt x="16364" y="1846"/>
                    <a:pt x="13418" y="4246"/>
                  </a:cubicBezTo>
                  <a:cubicBezTo>
                    <a:pt x="10473" y="6646"/>
                    <a:pt x="7200" y="10523"/>
                    <a:pt x="6218" y="13662"/>
                  </a:cubicBezTo>
                  <a:cubicBezTo>
                    <a:pt x="5236" y="16800"/>
                    <a:pt x="6545" y="19200"/>
                    <a:pt x="785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3168650" y="6400008"/>
              <a:ext cx="101600" cy="254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0" y="5378"/>
                  </a:moveTo>
                  <a:cubicBezTo>
                    <a:pt x="450" y="4485"/>
                    <a:pt x="900" y="3593"/>
                    <a:pt x="2250" y="2522"/>
                  </a:cubicBezTo>
                  <a:cubicBezTo>
                    <a:pt x="3600" y="1451"/>
                    <a:pt x="5850" y="201"/>
                    <a:pt x="7425" y="23"/>
                  </a:cubicBezTo>
                  <a:cubicBezTo>
                    <a:pt x="9000" y="-156"/>
                    <a:pt x="9900" y="737"/>
                    <a:pt x="10350" y="2968"/>
                  </a:cubicBezTo>
                  <a:cubicBezTo>
                    <a:pt x="10800" y="5199"/>
                    <a:pt x="10800" y="8770"/>
                    <a:pt x="10800" y="11001"/>
                  </a:cubicBezTo>
                  <a:cubicBezTo>
                    <a:pt x="10800" y="13232"/>
                    <a:pt x="10800" y="14125"/>
                    <a:pt x="11250" y="14036"/>
                  </a:cubicBezTo>
                  <a:cubicBezTo>
                    <a:pt x="11700" y="13946"/>
                    <a:pt x="12600" y="12875"/>
                    <a:pt x="13500" y="11894"/>
                  </a:cubicBezTo>
                  <a:cubicBezTo>
                    <a:pt x="14400" y="10912"/>
                    <a:pt x="15300" y="10019"/>
                    <a:pt x="16200" y="9037"/>
                  </a:cubicBezTo>
                  <a:cubicBezTo>
                    <a:pt x="17100" y="8056"/>
                    <a:pt x="18000" y="6984"/>
                    <a:pt x="18450" y="7342"/>
                  </a:cubicBezTo>
                  <a:cubicBezTo>
                    <a:pt x="18900" y="7699"/>
                    <a:pt x="18900" y="9484"/>
                    <a:pt x="19350" y="12072"/>
                  </a:cubicBezTo>
                  <a:cubicBezTo>
                    <a:pt x="19800" y="14661"/>
                    <a:pt x="20700" y="18052"/>
                    <a:pt x="21600" y="2144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695871" y="6607705"/>
              <a:ext cx="75910" cy="243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1600" fill="norm" stroke="1" extrusionOk="0">
                  <a:moveTo>
                    <a:pt x="9481" y="1878"/>
                  </a:moveTo>
                  <a:cubicBezTo>
                    <a:pt x="11233" y="6010"/>
                    <a:pt x="12984" y="10143"/>
                    <a:pt x="14443" y="13054"/>
                  </a:cubicBezTo>
                  <a:cubicBezTo>
                    <a:pt x="15903" y="15965"/>
                    <a:pt x="17071" y="17656"/>
                    <a:pt x="18238" y="19064"/>
                  </a:cubicBezTo>
                  <a:cubicBezTo>
                    <a:pt x="19406" y="20473"/>
                    <a:pt x="20573" y="21600"/>
                    <a:pt x="20865" y="21600"/>
                  </a:cubicBezTo>
                  <a:cubicBezTo>
                    <a:pt x="21157" y="21600"/>
                    <a:pt x="20573" y="20473"/>
                    <a:pt x="18530" y="17843"/>
                  </a:cubicBezTo>
                  <a:cubicBezTo>
                    <a:pt x="16487" y="15214"/>
                    <a:pt x="12984" y="11082"/>
                    <a:pt x="10357" y="8170"/>
                  </a:cubicBezTo>
                  <a:cubicBezTo>
                    <a:pt x="7730" y="5259"/>
                    <a:pt x="5979" y="3569"/>
                    <a:pt x="4519" y="2254"/>
                  </a:cubicBezTo>
                  <a:cubicBezTo>
                    <a:pt x="3060" y="939"/>
                    <a:pt x="1892" y="0"/>
                    <a:pt x="1016" y="0"/>
                  </a:cubicBezTo>
                  <a:cubicBezTo>
                    <a:pt x="141" y="0"/>
                    <a:pt x="-443" y="939"/>
                    <a:pt x="433" y="3381"/>
                  </a:cubicBezTo>
                  <a:cubicBezTo>
                    <a:pt x="1308" y="5823"/>
                    <a:pt x="3643" y="9767"/>
                    <a:pt x="5103" y="12209"/>
                  </a:cubicBezTo>
                  <a:cubicBezTo>
                    <a:pt x="6562" y="14650"/>
                    <a:pt x="7146" y="15590"/>
                    <a:pt x="7438" y="15590"/>
                  </a:cubicBezTo>
                  <a:cubicBezTo>
                    <a:pt x="7730" y="15590"/>
                    <a:pt x="7730" y="14650"/>
                    <a:pt x="7146" y="13054"/>
                  </a:cubicBezTo>
                  <a:cubicBezTo>
                    <a:pt x="6562" y="11457"/>
                    <a:pt x="5395" y="9203"/>
                    <a:pt x="4227" y="7043"/>
                  </a:cubicBezTo>
                  <a:cubicBezTo>
                    <a:pt x="3060" y="4883"/>
                    <a:pt x="1892" y="2817"/>
                    <a:pt x="1016" y="2348"/>
                  </a:cubicBezTo>
                  <a:cubicBezTo>
                    <a:pt x="141" y="1878"/>
                    <a:pt x="-443" y="3005"/>
                    <a:pt x="1600" y="5917"/>
                  </a:cubicBezTo>
                  <a:cubicBezTo>
                    <a:pt x="3643" y="8828"/>
                    <a:pt x="8314" y="13523"/>
                    <a:pt x="12984" y="1821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6427292" y="6248405"/>
              <a:ext cx="100575" cy="282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7" h="21485" fill="norm" stroke="1" extrusionOk="0">
                  <a:moveTo>
                    <a:pt x="17921" y="5278"/>
                  </a:moveTo>
                  <a:cubicBezTo>
                    <a:pt x="18353" y="4472"/>
                    <a:pt x="18785" y="3666"/>
                    <a:pt x="19433" y="2780"/>
                  </a:cubicBezTo>
                  <a:cubicBezTo>
                    <a:pt x="20081" y="1893"/>
                    <a:pt x="20945" y="926"/>
                    <a:pt x="20297" y="443"/>
                  </a:cubicBezTo>
                  <a:cubicBezTo>
                    <a:pt x="19649" y="-41"/>
                    <a:pt x="17489" y="-41"/>
                    <a:pt x="15329" y="40"/>
                  </a:cubicBezTo>
                  <a:cubicBezTo>
                    <a:pt x="13169" y="120"/>
                    <a:pt x="11009" y="281"/>
                    <a:pt x="8201" y="2296"/>
                  </a:cubicBezTo>
                  <a:cubicBezTo>
                    <a:pt x="5393" y="4311"/>
                    <a:pt x="1937" y="8180"/>
                    <a:pt x="641" y="11484"/>
                  </a:cubicBezTo>
                  <a:cubicBezTo>
                    <a:pt x="-655" y="14789"/>
                    <a:pt x="209" y="17529"/>
                    <a:pt x="1505" y="19222"/>
                  </a:cubicBezTo>
                  <a:cubicBezTo>
                    <a:pt x="2801" y="20914"/>
                    <a:pt x="4529" y="21559"/>
                    <a:pt x="7337" y="21478"/>
                  </a:cubicBezTo>
                  <a:cubicBezTo>
                    <a:pt x="10145" y="21398"/>
                    <a:pt x="14033" y="20592"/>
                    <a:pt x="17921" y="197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6578963" y="6336771"/>
              <a:ext cx="31388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4255"/>
                    <a:pt x="-1582" y="8509"/>
                    <a:pt x="1118" y="12109"/>
                  </a:cubicBezTo>
                  <a:cubicBezTo>
                    <a:pt x="3818" y="15709"/>
                    <a:pt x="11918" y="18655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6654800" y="6387571"/>
              <a:ext cx="825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6823256" y="6285905"/>
              <a:ext cx="103071" cy="244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0597" fill="norm" stroke="1" extrusionOk="0">
                  <a:moveTo>
                    <a:pt x="1907" y="10181"/>
                  </a:moveTo>
                  <a:cubicBezTo>
                    <a:pt x="1475" y="15715"/>
                    <a:pt x="1043" y="21249"/>
                    <a:pt x="611" y="20535"/>
                  </a:cubicBezTo>
                  <a:cubicBezTo>
                    <a:pt x="179" y="19821"/>
                    <a:pt x="-253" y="12859"/>
                    <a:pt x="179" y="8396"/>
                  </a:cubicBezTo>
                  <a:cubicBezTo>
                    <a:pt x="611" y="3933"/>
                    <a:pt x="1907" y="1970"/>
                    <a:pt x="3635" y="899"/>
                  </a:cubicBezTo>
                  <a:cubicBezTo>
                    <a:pt x="5363" y="-172"/>
                    <a:pt x="7523" y="-351"/>
                    <a:pt x="10547" y="720"/>
                  </a:cubicBezTo>
                  <a:cubicBezTo>
                    <a:pt x="13571" y="1791"/>
                    <a:pt x="17459" y="4112"/>
                    <a:pt x="19403" y="5718"/>
                  </a:cubicBezTo>
                  <a:cubicBezTo>
                    <a:pt x="21347" y="7325"/>
                    <a:pt x="21347" y="8218"/>
                    <a:pt x="20483" y="8932"/>
                  </a:cubicBezTo>
                  <a:cubicBezTo>
                    <a:pt x="19619" y="9646"/>
                    <a:pt x="17891" y="10181"/>
                    <a:pt x="15947" y="10181"/>
                  </a:cubicBezTo>
                  <a:cubicBezTo>
                    <a:pt x="14003" y="10181"/>
                    <a:pt x="11843" y="9646"/>
                    <a:pt x="9683" y="911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6959600" y="6209771"/>
              <a:ext cx="70370" cy="182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400" fill="norm" stroke="1" extrusionOk="0">
                  <a:moveTo>
                    <a:pt x="0" y="0"/>
                  </a:moveTo>
                  <a:cubicBezTo>
                    <a:pt x="6353" y="1738"/>
                    <a:pt x="12706" y="3476"/>
                    <a:pt x="16518" y="6579"/>
                  </a:cubicBezTo>
                  <a:cubicBezTo>
                    <a:pt x="20329" y="9683"/>
                    <a:pt x="21600" y="14152"/>
                    <a:pt x="20965" y="17007"/>
                  </a:cubicBezTo>
                  <a:cubicBezTo>
                    <a:pt x="20329" y="19862"/>
                    <a:pt x="17788" y="21103"/>
                    <a:pt x="15565" y="21352"/>
                  </a:cubicBezTo>
                  <a:cubicBezTo>
                    <a:pt x="13341" y="21600"/>
                    <a:pt x="11435" y="20855"/>
                    <a:pt x="9529" y="2011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7195494" y="6228821"/>
              <a:ext cx="62556" cy="147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453" fill="norm" stroke="1" extrusionOk="0">
                  <a:moveTo>
                    <a:pt x="21279" y="0"/>
                  </a:moveTo>
                  <a:cubicBezTo>
                    <a:pt x="15519" y="5246"/>
                    <a:pt x="9759" y="10491"/>
                    <a:pt x="5799" y="14503"/>
                  </a:cubicBezTo>
                  <a:cubicBezTo>
                    <a:pt x="1839" y="18514"/>
                    <a:pt x="-321" y="21291"/>
                    <a:pt x="39" y="21446"/>
                  </a:cubicBezTo>
                  <a:cubicBezTo>
                    <a:pt x="399" y="21600"/>
                    <a:pt x="3279" y="19131"/>
                    <a:pt x="6159" y="1666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7239000" y="6198961"/>
              <a:ext cx="61384" cy="186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3" fill="norm" stroke="1" extrusionOk="0">
                  <a:moveTo>
                    <a:pt x="0" y="9248"/>
                  </a:moveTo>
                  <a:cubicBezTo>
                    <a:pt x="2234" y="7549"/>
                    <a:pt x="4469" y="5850"/>
                    <a:pt x="7821" y="4030"/>
                  </a:cubicBezTo>
                  <a:cubicBezTo>
                    <a:pt x="11172" y="2210"/>
                    <a:pt x="15641" y="268"/>
                    <a:pt x="18248" y="26"/>
                  </a:cubicBezTo>
                  <a:cubicBezTo>
                    <a:pt x="20855" y="-217"/>
                    <a:pt x="21600" y="1239"/>
                    <a:pt x="21600" y="4516"/>
                  </a:cubicBezTo>
                  <a:cubicBezTo>
                    <a:pt x="21600" y="7792"/>
                    <a:pt x="20855" y="12889"/>
                    <a:pt x="20110" y="16286"/>
                  </a:cubicBezTo>
                  <a:cubicBezTo>
                    <a:pt x="19366" y="19684"/>
                    <a:pt x="18621" y="21383"/>
                    <a:pt x="17131" y="21383"/>
                  </a:cubicBezTo>
                  <a:cubicBezTo>
                    <a:pt x="15641" y="21383"/>
                    <a:pt x="13407" y="19684"/>
                    <a:pt x="11172" y="179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7172239" y="6178021"/>
              <a:ext cx="19376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600" fill="norm" stroke="1" extrusionOk="0">
                  <a:moveTo>
                    <a:pt x="2475" y="21600"/>
                  </a:moveTo>
                  <a:cubicBezTo>
                    <a:pt x="1301" y="17723"/>
                    <a:pt x="127" y="13846"/>
                    <a:pt x="9" y="11077"/>
                  </a:cubicBezTo>
                  <a:cubicBezTo>
                    <a:pt x="-108" y="8308"/>
                    <a:pt x="831" y="6646"/>
                    <a:pt x="4588" y="4985"/>
                  </a:cubicBezTo>
                  <a:cubicBezTo>
                    <a:pt x="8344" y="3323"/>
                    <a:pt x="14918" y="1662"/>
                    <a:pt x="21492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7359650" y="6300487"/>
              <a:ext cx="165100" cy="145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5" fill="norm" stroke="1" extrusionOk="0">
                  <a:moveTo>
                    <a:pt x="0" y="4364"/>
                  </a:moveTo>
                  <a:cubicBezTo>
                    <a:pt x="831" y="2821"/>
                    <a:pt x="1662" y="1278"/>
                    <a:pt x="3185" y="506"/>
                  </a:cubicBezTo>
                  <a:cubicBezTo>
                    <a:pt x="4708" y="-265"/>
                    <a:pt x="6923" y="-265"/>
                    <a:pt x="8446" y="1278"/>
                  </a:cubicBezTo>
                  <a:cubicBezTo>
                    <a:pt x="9969" y="2821"/>
                    <a:pt x="10800" y="5906"/>
                    <a:pt x="10662" y="8375"/>
                  </a:cubicBezTo>
                  <a:cubicBezTo>
                    <a:pt x="10523" y="10844"/>
                    <a:pt x="9415" y="12695"/>
                    <a:pt x="8308" y="14392"/>
                  </a:cubicBezTo>
                  <a:cubicBezTo>
                    <a:pt x="7200" y="16089"/>
                    <a:pt x="6092" y="17632"/>
                    <a:pt x="6231" y="18866"/>
                  </a:cubicBezTo>
                  <a:cubicBezTo>
                    <a:pt x="6369" y="20101"/>
                    <a:pt x="7754" y="21026"/>
                    <a:pt x="10523" y="21181"/>
                  </a:cubicBezTo>
                  <a:cubicBezTo>
                    <a:pt x="13292" y="21335"/>
                    <a:pt x="17446" y="20718"/>
                    <a:pt x="21600" y="2010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2468611" y="6419321"/>
              <a:ext cx="192040" cy="237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600" fill="norm" stroke="1" extrusionOk="0">
                  <a:moveTo>
                    <a:pt x="18484" y="0"/>
                  </a:moveTo>
                  <a:cubicBezTo>
                    <a:pt x="17310" y="193"/>
                    <a:pt x="16136" y="386"/>
                    <a:pt x="14844" y="2025"/>
                  </a:cubicBezTo>
                  <a:cubicBezTo>
                    <a:pt x="13553" y="3664"/>
                    <a:pt x="12144" y="6750"/>
                    <a:pt x="10853" y="9450"/>
                  </a:cubicBezTo>
                  <a:cubicBezTo>
                    <a:pt x="9562" y="12150"/>
                    <a:pt x="8388" y="14464"/>
                    <a:pt x="7331" y="16296"/>
                  </a:cubicBezTo>
                  <a:cubicBezTo>
                    <a:pt x="6275" y="18129"/>
                    <a:pt x="5336" y="19479"/>
                    <a:pt x="5218" y="19575"/>
                  </a:cubicBezTo>
                  <a:cubicBezTo>
                    <a:pt x="5101" y="19671"/>
                    <a:pt x="5805" y="18514"/>
                    <a:pt x="7918" y="15429"/>
                  </a:cubicBezTo>
                  <a:cubicBezTo>
                    <a:pt x="10031" y="12343"/>
                    <a:pt x="13553" y="7329"/>
                    <a:pt x="15666" y="4339"/>
                  </a:cubicBezTo>
                  <a:cubicBezTo>
                    <a:pt x="17779" y="1350"/>
                    <a:pt x="18484" y="386"/>
                    <a:pt x="18484" y="482"/>
                  </a:cubicBezTo>
                  <a:cubicBezTo>
                    <a:pt x="18484" y="579"/>
                    <a:pt x="17779" y="1736"/>
                    <a:pt x="16018" y="4821"/>
                  </a:cubicBezTo>
                  <a:cubicBezTo>
                    <a:pt x="14258" y="7907"/>
                    <a:pt x="11440" y="12921"/>
                    <a:pt x="9562" y="15718"/>
                  </a:cubicBezTo>
                  <a:cubicBezTo>
                    <a:pt x="7684" y="18514"/>
                    <a:pt x="6744" y="19093"/>
                    <a:pt x="6510" y="18418"/>
                  </a:cubicBezTo>
                  <a:cubicBezTo>
                    <a:pt x="6275" y="17743"/>
                    <a:pt x="6744" y="15814"/>
                    <a:pt x="7684" y="13693"/>
                  </a:cubicBezTo>
                  <a:cubicBezTo>
                    <a:pt x="8623" y="11571"/>
                    <a:pt x="10031" y="9257"/>
                    <a:pt x="11205" y="7521"/>
                  </a:cubicBezTo>
                  <a:cubicBezTo>
                    <a:pt x="12379" y="5786"/>
                    <a:pt x="13318" y="4629"/>
                    <a:pt x="13318" y="5014"/>
                  </a:cubicBezTo>
                  <a:cubicBezTo>
                    <a:pt x="13318" y="5400"/>
                    <a:pt x="12379" y="7329"/>
                    <a:pt x="10618" y="10029"/>
                  </a:cubicBezTo>
                  <a:cubicBezTo>
                    <a:pt x="8858" y="12729"/>
                    <a:pt x="6275" y="16200"/>
                    <a:pt x="4279" y="18418"/>
                  </a:cubicBezTo>
                  <a:cubicBezTo>
                    <a:pt x="2284" y="20636"/>
                    <a:pt x="875" y="21600"/>
                    <a:pt x="288" y="21600"/>
                  </a:cubicBezTo>
                  <a:cubicBezTo>
                    <a:pt x="-299" y="21600"/>
                    <a:pt x="-64" y="20636"/>
                    <a:pt x="1697" y="18225"/>
                  </a:cubicBezTo>
                  <a:cubicBezTo>
                    <a:pt x="3458" y="15814"/>
                    <a:pt x="6744" y="11957"/>
                    <a:pt x="10266" y="8968"/>
                  </a:cubicBezTo>
                  <a:cubicBezTo>
                    <a:pt x="13788" y="5979"/>
                    <a:pt x="17544" y="3857"/>
                    <a:pt x="21301" y="17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7702550" y="6266921"/>
              <a:ext cx="1841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45" y="17486"/>
                    <a:pt x="1490" y="13371"/>
                    <a:pt x="5090" y="9771"/>
                  </a:cubicBezTo>
                  <a:cubicBezTo>
                    <a:pt x="8690" y="6171"/>
                    <a:pt x="15145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7804149" y="6197071"/>
              <a:ext cx="190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8020050" y="6133571"/>
              <a:ext cx="7620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4950"/>
                    <a:pt x="9600" y="9900"/>
                    <a:pt x="6000" y="13500"/>
                  </a:cubicBezTo>
                  <a:cubicBezTo>
                    <a:pt x="2400" y="17100"/>
                    <a:pt x="1200" y="193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8089900" y="6152621"/>
              <a:ext cx="5715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00" y="5462"/>
                    <a:pt x="8800" y="10924"/>
                    <a:pt x="5200" y="14524"/>
                  </a:cubicBezTo>
                  <a:cubicBezTo>
                    <a:pt x="1600" y="18124"/>
                    <a:pt x="800" y="198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7969250" y="6108877"/>
              <a:ext cx="260350" cy="69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53" fill="norm" stroke="1" extrusionOk="0">
                  <a:moveTo>
                    <a:pt x="0" y="20753"/>
                  </a:moveTo>
                  <a:cubicBezTo>
                    <a:pt x="0" y="17577"/>
                    <a:pt x="0" y="14400"/>
                    <a:pt x="1493" y="10588"/>
                  </a:cubicBezTo>
                  <a:cubicBezTo>
                    <a:pt x="2985" y="6777"/>
                    <a:pt x="5971" y="2329"/>
                    <a:pt x="9571" y="741"/>
                  </a:cubicBezTo>
                  <a:cubicBezTo>
                    <a:pt x="13171" y="-847"/>
                    <a:pt x="17385" y="424"/>
                    <a:pt x="21600" y="169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8197850" y="6304458"/>
              <a:ext cx="165100" cy="119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1" fill="norm" stroke="1" extrusionOk="0">
                  <a:moveTo>
                    <a:pt x="0" y="1217"/>
                  </a:moveTo>
                  <a:cubicBezTo>
                    <a:pt x="1385" y="472"/>
                    <a:pt x="2769" y="-273"/>
                    <a:pt x="3877" y="99"/>
                  </a:cubicBezTo>
                  <a:cubicBezTo>
                    <a:pt x="4985" y="472"/>
                    <a:pt x="5815" y="1961"/>
                    <a:pt x="6369" y="3637"/>
                  </a:cubicBezTo>
                  <a:cubicBezTo>
                    <a:pt x="6923" y="5313"/>
                    <a:pt x="7200" y="7175"/>
                    <a:pt x="6785" y="9037"/>
                  </a:cubicBezTo>
                  <a:cubicBezTo>
                    <a:pt x="6369" y="10899"/>
                    <a:pt x="5262" y="12761"/>
                    <a:pt x="4154" y="14810"/>
                  </a:cubicBezTo>
                  <a:cubicBezTo>
                    <a:pt x="3046" y="16858"/>
                    <a:pt x="1938" y="19093"/>
                    <a:pt x="2077" y="20210"/>
                  </a:cubicBezTo>
                  <a:cubicBezTo>
                    <a:pt x="2215" y="21327"/>
                    <a:pt x="3600" y="21327"/>
                    <a:pt x="7062" y="20582"/>
                  </a:cubicBezTo>
                  <a:cubicBezTo>
                    <a:pt x="10523" y="19837"/>
                    <a:pt x="16062" y="18348"/>
                    <a:pt x="21600" y="168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8413750" y="6336771"/>
              <a:ext cx="6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8513097" y="6071660"/>
              <a:ext cx="183817" cy="448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398" fill="norm" stroke="1" extrusionOk="0">
                  <a:moveTo>
                    <a:pt x="8995" y="9311"/>
                  </a:moveTo>
                  <a:cubicBezTo>
                    <a:pt x="7539" y="11733"/>
                    <a:pt x="6083" y="14156"/>
                    <a:pt x="5112" y="15872"/>
                  </a:cubicBezTo>
                  <a:cubicBezTo>
                    <a:pt x="4142" y="17588"/>
                    <a:pt x="3656" y="18597"/>
                    <a:pt x="2928" y="19505"/>
                  </a:cubicBezTo>
                  <a:cubicBezTo>
                    <a:pt x="2200" y="20414"/>
                    <a:pt x="1229" y="21221"/>
                    <a:pt x="622" y="21373"/>
                  </a:cubicBezTo>
                  <a:cubicBezTo>
                    <a:pt x="16" y="21524"/>
                    <a:pt x="-227" y="21019"/>
                    <a:pt x="258" y="19102"/>
                  </a:cubicBezTo>
                  <a:cubicBezTo>
                    <a:pt x="744" y="17184"/>
                    <a:pt x="1957" y="13853"/>
                    <a:pt x="3777" y="10623"/>
                  </a:cubicBezTo>
                  <a:cubicBezTo>
                    <a:pt x="5598" y="7393"/>
                    <a:pt x="8025" y="4264"/>
                    <a:pt x="9724" y="2498"/>
                  </a:cubicBezTo>
                  <a:cubicBezTo>
                    <a:pt x="11422" y="731"/>
                    <a:pt x="12393" y="328"/>
                    <a:pt x="13607" y="126"/>
                  </a:cubicBezTo>
                  <a:cubicBezTo>
                    <a:pt x="14820" y="-76"/>
                    <a:pt x="16276" y="-76"/>
                    <a:pt x="17611" y="429"/>
                  </a:cubicBezTo>
                  <a:cubicBezTo>
                    <a:pt x="18946" y="933"/>
                    <a:pt x="20160" y="1943"/>
                    <a:pt x="20766" y="3154"/>
                  </a:cubicBezTo>
                  <a:cubicBezTo>
                    <a:pt x="21373" y="4365"/>
                    <a:pt x="21373" y="5778"/>
                    <a:pt x="18097" y="6989"/>
                  </a:cubicBezTo>
                  <a:cubicBezTo>
                    <a:pt x="14820" y="8201"/>
                    <a:pt x="8267" y="9210"/>
                    <a:pt x="1715" y="1021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8940800" y="6109113"/>
              <a:ext cx="14605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3443" y="10932"/>
                    <a:pt x="6887" y="1332"/>
                    <a:pt x="10487" y="132"/>
                  </a:cubicBezTo>
                  <a:cubicBezTo>
                    <a:pt x="14087" y="-1068"/>
                    <a:pt x="17843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9017000" y="6216121"/>
              <a:ext cx="1206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1752600" y="6495521"/>
              <a:ext cx="13970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64" y="1565"/>
                    <a:pt x="3927" y="3130"/>
                    <a:pt x="5891" y="4774"/>
                  </a:cubicBezTo>
                  <a:cubicBezTo>
                    <a:pt x="7855" y="6417"/>
                    <a:pt x="9818" y="8139"/>
                    <a:pt x="11127" y="9470"/>
                  </a:cubicBezTo>
                  <a:cubicBezTo>
                    <a:pt x="12436" y="10800"/>
                    <a:pt x="13091" y="11739"/>
                    <a:pt x="12764" y="11583"/>
                  </a:cubicBezTo>
                  <a:cubicBezTo>
                    <a:pt x="12436" y="11426"/>
                    <a:pt x="11127" y="10174"/>
                    <a:pt x="9982" y="9078"/>
                  </a:cubicBezTo>
                  <a:cubicBezTo>
                    <a:pt x="8836" y="7983"/>
                    <a:pt x="7855" y="7043"/>
                    <a:pt x="7036" y="5948"/>
                  </a:cubicBezTo>
                  <a:cubicBezTo>
                    <a:pt x="6218" y="4852"/>
                    <a:pt x="5564" y="3600"/>
                    <a:pt x="5891" y="3443"/>
                  </a:cubicBezTo>
                  <a:cubicBezTo>
                    <a:pt x="6218" y="3287"/>
                    <a:pt x="7527" y="4226"/>
                    <a:pt x="9982" y="6965"/>
                  </a:cubicBezTo>
                  <a:cubicBezTo>
                    <a:pt x="12436" y="9704"/>
                    <a:pt x="16036" y="14243"/>
                    <a:pt x="18164" y="16983"/>
                  </a:cubicBezTo>
                  <a:cubicBezTo>
                    <a:pt x="20291" y="19722"/>
                    <a:pt x="20945" y="2066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9400116" y="6033860"/>
              <a:ext cx="29164" cy="182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378" fill="norm" stroke="1" extrusionOk="0">
                  <a:moveTo>
                    <a:pt x="16971" y="4247"/>
                  </a:moveTo>
                  <a:cubicBezTo>
                    <a:pt x="18514" y="2261"/>
                    <a:pt x="20057" y="275"/>
                    <a:pt x="20829" y="26"/>
                  </a:cubicBezTo>
                  <a:cubicBezTo>
                    <a:pt x="21600" y="-222"/>
                    <a:pt x="21600" y="1268"/>
                    <a:pt x="18514" y="4247"/>
                  </a:cubicBezTo>
                  <a:cubicBezTo>
                    <a:pt x="15429" y="7226"/>
                    <a:pt x="9257" y="11695"/>
                    <a:pt x="5400" y="14675"/>
                  </a:cubicBezTo>
                  <a:cubicBezTo>
                    <a:pt x="1543" y="17654"/>
                    <a:pt x="0" y="19144"/>
                    <a:pt x="0" y="20012"/>
                  </a:cubicBezTo>
                  <a:cubicBezTo>
                    <a:pt x="0" y="20881"/>
                    <a:pt x="1543" y="21130"/>
                    <a:pt x="3086" y="213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9467850" y="6012921"/>
              <a:ext cx="44450" cy="228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21600" y="0"/>
                  </a:moveTo>
                  <a:cubicBezTo>
                    <a:pt x="17486" y="6143"/>
                    <a:pt x="13371" y="12286"/>
                    <a:pt x="11314" y="15952"/>
                  </a:cubicBezTo>
                  <a:cubicBezTo>
                    <a:pt x="9257" y="19618"/>
                    <a:pt x="9257" y="20807"/>
                    <a:pt x="7714" y="21204"/>
                  </a:cubicBezTo>
                  <a:cubicBezTo>
                    <a:pt x="6171" y="21600"/>
                    <a:pt x="3086" y="21204"/>
                    <a:pt x="0" y="2080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9318535" y="6024404"/>
              <a:ext cx="250915" cy="52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233" fill="norm" stroke="1" extrusionOk="0">
                  <a:moveTo>
                    <a:pt x="1369" y="21233"/>
                  </a:moveTo>
                  <a:cubicBezTo>
                    <a:pt x="643" y="15185"/>
                    <a:pt x="-83" y="9137"/>
                    <a:pt x="8" y="5249"/>
                  </a:cubicBezTo>
                  <a:cubicBezTo>
                    <a:pt x="99" y="1361"/>
                    <a:pt x="1006" y="-367"/>
                    <a:pt x="4183" y="65"/>
                  </a:cubicBezTo>
                  <a:cubicBezTo>
                    <a:pt x="7359" y="497"/>
                    <a:pt x="12804" y="3089"/>
                    <a:pt x="16072" y="5681"/>
                  </a:cubicBezTo>
                  <a:cubicBezTo>
                    <a:pt x="19339" y="8273"/>
                    <a:pt x="20428" y="10865"/>
                    <a:pt x="21517" y="134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9554670" y="6203421"/>
              <a:ext cx="87075" cy="124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4" h="21199" fill="norm" stroke="1" extrusionOk="0">
                  <a:moveTo>
                    <a:pt x="12549" y="0"/>
                  </a:moveTo>
                  <a:cubicBezTo>
                    <a:pt x="8531" y="2160"/>
                    <a:pt x="4512" y="4320"/>
                    <a:pt x="2252" y="6480"/>
                  </a:cubicBezTo>
                  <a:cubicBezTo>
                    <a:pt x="-9" y="8640"/>
                    <a:pt x="-511" y="10800"/>
                    <a:pt x="494" y="13320"/>
                  </a:cubicBezTo>
                  <a:cubicBezTo>
                    <a:pt x="1498" y="15840"/>
                    <a:pt x="4010" y="18720"/>
                    <a:pt x="6522" y="20160"/>
                  </a:cubicBezTo>
                  <a:cubicBezTo>
                    <a:pt x="9033" y="21600"/>
                    <a:pt x="11545" y="21600"/>
                    <a:pt x="14308" y="19800"/>
                  </a:cubicBezTo>
                  <a:cubicBezTo>
                    <a:pt x="17070" y="18000"/>
                    <a:pt x="20084" y="14400"/>
                    <a:pt x="20587" y="12060"/>
                  </a:cubicBezTo>
                  <a:cubicBezTo>
                    <a:pt x="21089" y="9720"/>
                    <a:pt x="19080" y="8640"/>
                    <a:pt x="16819" y="8280"/>
                  </a:cubicBezTo>
                  <a:cubicBezTo>
                    <a:pt x="14559" y="7920"/>
                    <a:pt x="12047" y="8280"/>
                    <a:pt x="9536" y="86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9740899" y="6197071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9912349" y="6038321"/>
              <a:ext cx="254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3688"/>
                    <a:pt x="18000" y="7376"/>
                    <a:pt x="14400" y="10976"/>
                  </a:cubicBezTo>
                  <a:cubicBezTo>
                    <a:pt x="10800" y="14576"/>
                    <a:pt x="5400" y="180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10153650" y="6189498"/>
              <a:ext cx="19685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4413" y="4868"/>
                    <a:pt x="8826" y="-1303"/>
                    <a:pt x="12426" y="240"/>
                  </a:cubicBezTo>
                  <a:cubicBezTo>
                    <a:pt x="16026" y="1783"/>
                    <a:pt x="18813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10229850" y="6101821"/>
              <a:ext cx="5080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4731"/>
                    <a:pt x="16200" y="9463"/>
                    <a:pt x="12600" y="13063"/>
                  </a:cubicBezTo>
                  <a:cubicBezTo>
                    <a:pt x="9000" y="16663"/>
                    <a:pt x="4500" y="191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3232150" y="6425671"/>
              <a:ext cx="4445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29" y="2084"/>
                    <a:pt x="2057" y="4168"/>
                    <a:pt x="4114" y="6726"/>
                  </a:cubicBezTo>
                  <a:cubicBezTo>
                    <a:pt x="6171" y="9284"/>
                    <a:pt x="9257" y="12316"/>
                    <a:pt x="11314" y="14495"/>
                  </a:cubicBezTo>
                  <a:cubicBezTo>
                    <a:pt x="13371" y="16674"/>
                    <a:pt x="14400" y="18000"/>
                    <a:pt x="14914" y="18189"/>
                  </a:cubicBezTo>
                  <a:cubicBezTo>
                    <a:pt x="15429" y="18379"/>
                    <a:pt x="15429" y="17432"/>
                    <a:pt x="15429" y="16011"/>
                  </a:cubicBezTo>
                  <a:cubicBezTo>
                    <a:pt x="15429" y="14589"/>
                    <a:pt x="15429" y="12695"/>
                    <a:pt x="14914" y="10989"/>
                  </a:cubicBezTo>
                  <a:cubicBezTo>
                    <a:pt x="14400" y="9284"/>
                    <a:pt x="13371" y="7768"/>
                    <a:pt x="12857" y="7768"/>
                  </a:cubicBezTo>
                  <a:cubicBezTo>
                    <a:pt x="12343" y="7768"/>
                    <a:pt x="12343" y="9284"/>
                    <a:pt x="12343" y="11463"/>
                  </a:cubicBezTo>
                  <a:cubicBezTo>
                    <a:pt x="12343" y="13642"/>
                    <a:pt x="12343" y="16484"/>
                    <a:pt x="13886" y="18284"/>
                  </a:cubicBezTo>
                  <a:cubicBezTo>
                    <a:pt x="15429" y="20084"/>
                    <a:pt x="18514" y="2084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10668037" y="6127221"/>
              <a:ext cx="65875" cy="184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0" h="21385" fill="norm" stroke="1" extrusionOk="0">
                  <a:moveTo>
                    <a:pt x="13734" y="2945"/>
                  </a:moveTo>
                  <a:cubicBezTo>
                    <a:pt x="16352" y="1473"/>
                    <a:pt x="18970" y="0"/>
                    <a:pt x="19952" y="0"/>
                  </a:cubicBezTo>
                  <a:cubicBezTo>
                    <a:pt x="20934" y="0"/>
                    <a:pt x="20279" y="1473"/>
                    <a:pt x="17007" y="4909"/>
                  </a:cubicBezTo>
                  <a:cubicBezTo>
                    <a:pt x="13734" y="8345"/>
                    <a:pt x="7843" y="13745"/>
                    <a:pt x="4243" y="17059"/>
                  </a:cubicBezTo>
                  <a:cubicBezTo>
                    <a:pt x="643" y="20373"/>
                    <a:pt x="-666" y="21600"/>
                    <a:pt x="316" y="21355"/>
                  </a:cubicBezTo>
                  <a:cubicBezTo>
                    <a:pt x="1298" y="21109"/>
                    <a:pt x="4570" y="19391"/>
                    <a:pt x="7843" y="176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10807699" y="6114521"/>
              <a:ext cx="190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10648949" y="6108171"/>
              <a:ext cx="273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42" y="14400"/>
                    <a:pt x="3684" y="7200"/>
                    <a:pt x="7284" y="3600"/>
                  </a:cubicBezTo>
                  <a:cubicBezTo>
                    <a:pt x="10884" y="0"/>
                    <a:pt x="1624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11017250" y="6317721"/>
              <a:ext cx="127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11137264" y="6349471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11309299" y="6173124"/>
              <a:ext cx="193813" cy="407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523" fill="norm" stroke="1" extrusionOk="0">
                  <a:moveTo>
                    <a:pt x="3489" y="8317"/>
                  </a:moveTo>
                  <a:cubicBezTo>
                    <a:pt x="3025" y="12346"/>
                    <a:pt x="2560" y="16375"/>
                    <a:pt x="2096" y="18669"/>
                  </a:cubicBezTo>
                  <a:cubicBezTo>
                    <a:pt x="1631" y="20963"/>
                    <a:pt x="1167" y="21523"/>
                    <a:pt x="702" y="21523"/>
                  </a:cubicBezTo>
                  <a:cubicBezTo>
                    <a:pt x="238" y="21523"/>
                    <a:pt x="-227" y="20963"/>
                    <a:pt x="121" y="18893"/>
                  </a:cubicBezTo>
                  <a:cubicBezTo>
                    <a:pt x="470" y="16822"/>
                    <a:pt x="1631" y="13241"/>
                    <a:pt x="3605" y="10051"/>
                  </a:cubicBezTo>
                  <a:cubicBezTo>
                    <a:pt x="5579" y="6862"/>
                    <a:pt x="8367" y="4064"/>
                    <a:pt x="10457" y="2441"/>
                  </a:cubicBezTo>
                  <a:cubicBezTo>
                    <a:pt x="12547" y="818"/>
                    <a:pt x="13941" y="371"/>
                    <a:pt x="15218" y="147"/>
                  </a:cubicBezTo>
                  <a:cubicBezTo>
                    <a:pt x="16496" y="-77"/>
                    <a:pt x="17657" y="-77"/>
                    <a:pt x="18818" y="371"/>
                  </a:cubicBezTo>
                  <a:cubicBezTo>
                    <a:pt x="19979" y="818"/>
                    <a:pt x="21141" y="1714"/>
                    <a:pt x="21257" y="2721"/>
                  </a:cubicBezTo>
                  <a:cubicBezTo>
                    <a:pt x="21373" y="3728"/>
                    <a:pt x="20444" y="4847"/>
                    <a:pt x="17657" y="5687"/>
                  </a:cubicBezTo>
                  <a:cubicBezTo>
                    <a:pt x="14870" y="6526"/>
                    <a:pt x="10225" y="7086"/>
                    <a:pt x="5579" y="764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7175500" y="6936756"/>
              <a:ext cx="55991" cy="219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505" fill="norm" stroke="1" extrusionOk="0">
                  <a:moveTo>
                    <a:pt x="14400" y="1567"/>
                  </a:moveTo>
                  <a:cubicBezTo>
                    <a:pt x="16800" y="736"/>
                    <a:pt x="19200" y="-95"/>
                    <a:pt x="20400" y="9"/>
                  </a:cubicBezTo>
                  <a:cubicBezTo>
                    <a:pt x="21600" y="113"/>
                    <a:pt x="21600" y="1151"/>
                    <a:pt x="18800" y="4370"/>
                  </a:cubicBezTo>
                  <a:cubicBezTo>
                    <a:pt x="16000" y="7590"/>
                    <a:pt x="10400" y="12990"/>
                    <a:pt x="6800" y="16209"/>
                  </a:cubicBezTo>
                  <a:cubicBezTo>
                    <a:pt x="3200" y="19428"/>
                    <a:pt x="1600" y="20467"/>
                    <a:pt x="0" y="2150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7289800" y="6952721"/>
              <a:ext cx="21786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0" h="21600" fill="norm" stroke="1" extrusionOk="0">
                  <a:moveTo>
                    <a:pt x="0" y="0"/>
                  </a:moveTo>
                  <a:cubicBezTo>
                    <a:pt x="7855" y="720"/>
                    <a:pt x="15709" y="1440"/>
                    <a:pt x="18655" y="3780"/>
                  </a:cubicBezTo>
                  <a:cubicBezTo>
                    <a:pt x="21600" y="6120"/>
                    <a:pt x="19636" y="10080"/>
                    <a:pt x="18655" y="13320"/>
                  </a:cubicBezTo>
                  <a:cubicBezTo>
                    <a:pt x="17673" y="16560"/>
                    <a:pt x="17673" y="19080"/>
                    <a:pt x="1767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7085470" y="6968803"/>
              <a:ext cx="261480" cy="47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039" fill="norm" stroke="1" extrusionOk="0">
                  <a:moveTo>
                    <a:pt x="2184" y="21039"/>
                  </a:moveTo>
                  <a:cubicBezTo>
                    <a:pt x="1138" y="16343"/>
                    <a:pt x="93" y="11648"/>
                    <a:pt x="6" y="8361"/>
                  </a:cubicBezTo>
                  <a:cubicBezTo>
                    <a:pt x="-81" y="5074"/>
                    <a:pt x="790" y="3196"/>
                    <a:pt x="3664" y="1787"/>
                  </a:cubicBezTo>
                  <a:cubicBezTo>
                    <a:pt x="6538" y="378"/>
                    <a:pt x="11416" y="-561"/>
                    <a:pt x="14725" y="378"/>
                  </a:cubicBezTo>
                  <a:cubicBezTo>
                    <a:pt x="18035" y="1317"/>
                    <a:pt x="19777" y="4135"/>
                    <a:pt x="21519" y="695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7385050" y="7121929"/>
              <a:ext cx="209550" cy="150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6" fill="norm" stroke="1" extrusionOk="0">
                  <a:moveTo>
                    <a:pt x="0" y="2977"/>
                  </a:moveTo>
                  <a:cubicBezTo>
                    <a:pt x="655" y="1793"/>
                    <a:pt x="1309" y="610"/>
                    <a:pt x="2400" y="166"/>
                  </a:cubicBezTo>
                  <a:cubicBezTo>
                    <a:pt x="3491" y="-278"/>
                    <a:pt x="5018" y="18"/>
                    <a:pt x="6000" y="2977"/>
                  </a:cubicBezTo>
                  <a:cubicBezTo>
                    <a:pt x="6982" y="5936"/>
                    <a:pt x="7418" y="11558"/>
                    <a:pt x="7200" y="14960"/>
                  </a:cubicBezTo>
                  <a:cubicBezTo>
                    <a:pt x="6982" y="18363"/>
                    <a:pt x="6109" y="19547"/>
                    <a:pt x="6327" y="20286"/>
                  </a:cubicBezTo>
                  <a:cubicBezTo>
                    <a:pt x="6545" y="21026"/>
                    <a:pt x="7855" y="21322"/>
                    <a:pt x="10582" y="20878"/>
                  </a:cubicBezTo>
                  <a:cubicBezTo>
                    <a:pt x="13309" y="20434"/>
                    <a:pt x="17455" y="19251"/>
                    <a:pt x="21600" y="1806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7662187" y="7058555"/>
              <a:ext cx="122913" cy="40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600" fill="norm" stroke="1" extrusionOk="0">
                  <a:moveTo>
                    <a:pt x="391" y="21600"/>
                  </a:moveTo>
                  <a:cubicBezTo>
                    <a:pt x="25" y="15916"/>
                    <a:pt x="-341" y="10232"/>
                    <a:pt x="574" y="6253"/>
                  </a:cubicBezTo>
                  <a:cubicBezTo>
                    <a:pt x="1490" y="2274"/>
                    <a:pt x="3686" y="0"/>
                    <a:pt x="7347" y="0"/>
                  </a:cubicBezTo>
                  <a:cubicBezTo>
                    <a:pt x="11008" y="0"/>
                    <a:pt x="16134" y="2274"/>
                    <a:pt x="21259" y="45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7702550" y="7168621"/>
              <a:ext cx="139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82" y="15840"/>
                    <a:pt x="1964" y="10080"/>
                    <a:pt x="5564" y="6480"/>
                  </a:cubicBezTo>
                  <a:cubicBezTo>
                    <a:pt x="9164" y="2880"/>
                    <a:pt x="15382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7969250" y="7009871"/>
              <a:ext cx="8255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954" y="5760"/>
                    <a:pt x="8308" y="11520"/>
                    <a:pt x="4708" y="15120"/>
                  </a:cubicBezTo>
                  <a:cubicBezTo>
                    <a:pt x="1108" y="18720"/>
                    <a:pt x="554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8070850" y="6990821"/>
              <a:ext cx="3810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670"/>
                    <a:pt x="12000" y="9341"/>
                    <a:pt x="8400" y="12941"/>
                  </a:cubicBezTo>
                  <a:cubicBezTo>
                    <a:pt x="4800" y="16541"/>
                    <a:pt x="2400" y="1907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7870512" y="7007501"/>
              <a:ext cx="276539" cy="53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0869" fill="norm" stroke="1" extrusionOk="0">
                  <a:moveTo>
                    <a:pt x="761" y="20869"/>
                  </a:moveTo>
                  <a:cubicBezTo>
                    <a:pt x="270" y="15884"/>
                    <a:pt x="-221" y="10900"/>
                    <a:pt x="106" y="7577"/>
                  </a:cubicBezTo>
                  <a:cubicBezTo>
                    <a:pt x="434" y="4254"/>
                    <a:pt x="1579" y="2592"/>
                    <a:pt x="4443" y="1346"/>
                  </a:cubicBezTo>
                  <a:cubicBezTo>
                    <a:pt x="7306" y="100"/>
                    <a:pt x="11888" y="-731"/>
                    <a:pt x="14997" y="931"/>
                  </a:cubicBezTo>
                  <a:cubicBezTo>
                    <a:pt x="18106" y="2592"/>
                    <a:pt x="19743" y="6746"/>
                    <a:pt x="21379" y="109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8098376" y="7168621"/>
              <a:ext cx="109771" cy="137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7" h="21298" fill="norm" stroke="1" extrusionOk="0">
                  <a:moveTo>
                    <a:pt x="16100" y="2945"/>
                  </a:moveTo>
                  <a:cubicBezTo>
                    <a:pt x="12565" y="4255"/>
                    <a:pt x="9030" y="5564"/>
                    <a:pt x="6281" y="7855"/>
                  </a:cubicBezTo>
                  <a:cubicBezTo>
                    <a:pt x="3532" y="10145"/>
                    <a:pt x="1569" y="13418"/>
                    <a:pt x="587" y="15873"/>
                  </a:cubicBezTo>
                  <a:cubicBezTo>
                    <a:pt x="-395" y="18327"/>
                    <a:pt x="-395" y="19964"/>
                    <a:pt x="2550" y="20782"/>
                  </a:cubicBezTo>
                  <a:cubicBezTo>
                    <a:pt x="5496" y="21600"/>
                    <a:pt x="11387" y="21600"/>
                    <a:pt x="15314" y="19636"/>
                  </a:cubicBezTo>
                  <a:cubicBezTo>
                    <a:pt x="19241" y="17673"/>
                    <a:pt x="21205" y="13745"/>
                    <a:pt x="20027" y="10145"/>
                  </a:cubicBezTo>
                  <a:cubicBezTo>
                    <a:pt x="18849" y="6545"/>
                    <a:pt x="14529" y="3273"/>
                    <a:pt x="10209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8350250" y="7181321"/>
              <a:ext cx="2413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8468455" y="7117821"/>
              <a:ext cx="27845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5760"/>
                    <a:pt x="4867" y="11520"/>
                    <a:pt x="1782" y="15120"/>
                  </a:cubicBezTo>
                  <a:cubicBezTo>
                    <a:pt x="-1304" y="18720"/>
                    <a:pt x="239" y="20160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8756650" y="7016221"/>
              <a:ext cx="698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055" y="4320"/>
                    <a:pt x="8509" y="8640"/>
                    <a:pt x="4909" y="12240"/>
                  </a:cubicBezTo>
                  <a:cubicBezTo>
                    <a:pt x="1309" y="15840"/>
                    <a:pt x="655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8864600" y="7027184"/>
              <a:ext cx="30839" cy="192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323" fill="norm" stroke="1" extrusionOk="0">
                  <a:moveTo>
                    <a:pt x="0" y="5123"/>
                  </a:moveTo>
                  <a:cubicBezTo>
                    <a:pt x="2880" y="3949"/>
                    <a:pt x="5760" y="2775"/>
                    <a:pt x="9360" y="1719"/>
                  </a:cubicBezTo>
                  <a:cubicBezTo>
                    <a:pt x="12960" y="662"/>
                    <a:pt x="17280" y="-277"/>
                    <a:pt x="19440" y="75"/>
                  </a:cubicBezTo>
                  <a:cubicBezTo>
                    <a:pt x="21600" y="427"/>
                    <a:pt x="21600" y="2071"/>
                    <a:pt x="18720" y="5827"/>
                  </a:cubicBezTo>
                  <a:cubicBezTo>
                    <a:pt x="15840" y="9584"/>
                    <a:pt x="10080" y="15453"/>
                    <a:pt x="4320" y="213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8723403" y="7012214"/>
              <a:ext cx="242798" cy="42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0461" fill="norm" stroke="1" extrusionOk="0">
                  <a:moveTo>
                    <a:pt x="131" y="20461"/>
                  </a:moveTo>
                  <a:cubicBezTo>
                    <a:pt x="-55" y="15318"/>
                    <a:pt x="-241" y="10175"/>
                    <a:pt x="1062" y="6061"/>
                  </a:cubicBezTo>
                  <a:cubicBezTo>
                    <a:pt x="2366" y="1947"/>
                    <a:pt x="5159" y="-1139"/>
                    <a:pt x="8790" y="404"/>
                  </a:cubicBezTo>
                  <a:cubicBezTo>
                    <a:pt x="12421" y="1947"/>
                    <a:pt x="16890" y="8118"/>
                    <a:pt x="21359" y="1429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8959850" y="7213071"/>
              <a:ext cx="127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800"/>
                    <a:pt x="0" y="9600"/>
                    <a:pt x="0" y="13200"/>
                  </a:cubicBezTo>
                  <a:cubicBezTo>
                    <a:pt x="0" y="16800"/>
                    <a:pt x="108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9109879" y="7022563"/>
              <a:ext cx="174416" cy="401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435" fill="norm" stroke="1" extrusionOk="0">
                  <a:moveTo>
                    <a:pt x="7908" y="7464"/>
                  </a:moveTo>
                  <a:cubicBezTo>
                    <a:pt x="6637" y="9613"/>
                    <a:pt x="5367" y="11761"/>
                    <a:pt x="4350" y="13910"/>
                  </a:cubicBezTo>
                  <a:cubicBezTo>
                    <a:pt x="3334" y="16059"/>
                    <a:pt x="2571" y="18207"/>
                    <a:pt x="1936" y="19564"/>
                  </a:cubicBezTo>
                  <a:cubicBezTo>
                    <a:pt x="1301" y="20922"/>
                    <a:pt x="792" y="21487"/>
                    <a:pt x="411" y="21430"/>
                  </a:cubicBezTo>
                  <a:cubicBezTo>
                    <a:pt x="30" y="21374"/>
                    <a:pt x="-224" y="20695"/>
                    <a:pt x="284" y="18886"/>
                  </a:cubicBezTo>
                  <a:cubicBezTo>
                    <a:pt x="792" y="17077"/>
                    <a:pt x="2063" y="14136"/>
                    <a:pt x="3969" y="11139"/>
                  </a:cubicBezTo>
                  <a:cubicBezTo>
                    <a:pt x="5875" y="8142"/>
                    <a:pt x="8416" y="5089"/>
                    <a:pt x="9941" y="3280"/>
                  </a:cubicBezTo>
                  <a:cubicBezTo>
                    <a:pt x="11465" y="1470"/>
                    <a:pt x="11974" y="905"/>
                    <a:pt x="12990" y="509"/>
                  </a:cubicBezTo>
                  <a:cubicBezTo>
                    <a:pt x="14007" y="113"/>
                    <a:pt x="15531" y="-113"/>
                    <a:pt x="16675" y="57"/>
                  </a:cubicBezTo>
                  <a:cubicBezTo>
                    <a:pt x="17818" y="226"/>
                    <a:pt x="18581" y="792"/>
                    <a:pt x="19470" y="2092"/>
                  </a:cubicBezTo>
                  <a:cubicBezTo>
                    <a:pt x="20360" y="3393"/>
                    <a:pt x="21376" y="5428"/>
                    <a:pt x="20741" y="6785"/>
                  </a:cubicBezTo>
                  <a:cubicBezTo>
                    <a:pt x="20105" y="8142"/>
                    <a:pt x="17818" y="8821"/>
                    <a:pt x="14769" y="9217"/>
                  </a:cubicBezTo>
                  <a:cubicBezTo>
                    <a:pt x="11720" y="9613"/>
                    <a:pt x="7908" y="9726"/>
                    <a:pt x="4096" y="983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9378949" y="4461405"/>
              <a:ext cx="43894" cy="345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600" fill="norm" stroke="1" extrusionOk="0">
                  <a:moveTo>
                    <a:pt x="18514" y="1325"/>
                  </a:moveTo>
                  <a:cubicBezTo>
                    <a:pt x="19543" y="663"/>
                    <a:pt x="20571" y="0"/>
                    <a:pt x="21086" y="0"/>
                  </a:cubicBezTo>
                  <a:cubicBezTo>
                    <a:pt x="21600" y="0"/>
                    <a:pt x="21600" y="663"/>
                    <a:pt x="18000" y="3180"/>
                  </a:cubicBezTo>
                  <a:cubicBezTo>
                    <a:pt x="14400" y="5698"/>
                    <a:pt x="7200" y="10071"/>
                    <a:pt x="3600" y="13450"/>
                  </a:cubicBezTo>
                  <a:cubicBezTo>
                    <a:pt x="0" y="16829"/>
                    <a:pt x="0" y="192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9505950" y="4476221"/>
              <a:ext cx="3810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68"/>
                    <a:pt x="9600" y="1137"/>
                    <a:pt x="12600" y="4547"/>
                  </a:cubicBezTo>
                  <a:cubicBezTo>
                    <a:pt x="15600" y="7958"/>
                    <a:pt x="16800" y="14211"/>
                    <a:pt x="18000" y="17526"/>
                  </a:cubicBezTo>
                  <a:cubicBezTo>
                    <a:pt x="19200" y="20842"/>
                    <a:pt x="20400" y="2122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9296400" y="4463521"/>
              <a:ext cx="2984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3" y="18600"/>
                    <a:pt x="306" y="15600"/>
                    <a:pt x="2757" y="12300"/>
                  </a:cubicBezTo>
                  <a:cubicBezTo>
                    <a:pt x="5209" y="9000"/>
                    <a:pt x="9957" y="5400"/>
                    <a:pt x="13481" y="3300"/>
                  </a:cubicBezTo>
                  <a:cubicBezTo>
                    <a:pt x="17004" y="1200"/>
                    <a:pt x="19302" y="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9681290" y="4648613"/>
              <a:ext cx="128966" cy="111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079" fill="norm" stroke="1" extrusionOk="0">
                  <a:moveTo>
                    <a:pt x="9505" y="10622"/>
                  </a:moveTo>
                  <a:cubicBezTo>
                    <a:pt x="7480" y="11022"/>
                    <a:pt x="5454" y="11422"/>
                    <a:pt x="3767" y="12222"/>
                  </a:cubicBezTo>
                  <a:cubicBezTo>
                    <a:pt x="2079" y="13022"/>
                    <a:pt x="729" y="14222"/>
                    <a:pt x="223" y="15822"/>
                  </a:cubicBezTo>
                  <a:cubicBezTo>
                    <a:pt x="-283" y="17422"/>
                    <a:pt x="54" y="19422"/>
                    <a:pt x="1404" y="20422"/>
                  </a:cubicBezTo>
                  <a:cubicBezTo>
                    <a:pt x="2754" y="21422"/>
                    <a:pt x="5117" y="21422"/>
                    <a:pt x="8661" y="19422"/>
                  </a:cubicBezTo>
                  <a:cubicBezTo>
                    <a:pt x="12205" y="17422"/>
                    <a:pt x="16930" y="13422"/>
                    <a:pt x="19123" y="10422"/>
                  </a:cubicBezTo>
                  <a:cubicBezTo>
                    <a:pt x="21317" y="7422"/>
                    <a:pt x="20980" y="5422"/>
                    <a:pt x="18280" y="3622"/>
                  </a:cubicBezTo>
                  <a:cubicBezTo>
                    <a:pt x="15580" y="1822"/>
                    <a:pt x="10517" y="222"/>
                    <a:pt x="7311" y="22"/>
                  </a:cubicBezTo>
                  <a:cubicBezTo>
                    <a:pt x="4105" y="-178"/>
                    <a:pt x="2754" y="1022"/>
                    <a:pt x="1404" y="222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9874249" y="4501621"/>
              <a:ext cx="2095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514"/>
                    <a:pt x="0" y="15429"/>
                    <a:pt x="2182" y="12086"/>
                  </a:cubicBezTo>
                  <a:cubicBezTo>
                    <a:pt x="4364" y="8743"/>
                    <a:pt x="8727" y="5143"/>
                    <a:pt x="12327" y="3086"/>
                  </a:cubicBezTo>
                  <a:cubicBezTo>
                    <a:pt x="15927" y="1029"/>
                    <a:pt x="18764" y="5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9923309" y="4469871"/>
              <a:ext cx="3349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4" h="21600" fill="norm" stroke="1" extrusionOk="0">
                  <a:moveTo>
                    <a:pt x="20104" y="0"/>
                  </a:moveTo>
                  <a:cubicBezTo>
                    <a:pt x="11210" y="5236"/>
                    <a:pt x="2316" y="10473"/>
                    <a:pt x="410" y="14073"/>
                  </a:cubicBezTo>
                  <a:cubicBezTo>
                    <a:pt x="-1496" y="17673"/>
                    <a:pt x="3586" y="19636"/>
                    <a:pt x="8669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10268313" y="4349221"/>
              <a:ext cx="31388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4717"/>
                    <a:pt x="3818" y="9434"/>
                    <a:pt x="1118" y="13034"/>
                  </a:cubicBezTo>
                  <a:cubicBezTo>
                    <a:pt x="-1582" y="16634"/>
                    <a:pt x="1118" y="19117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10308166" y="4368271"/>
              <a:ext cx="16935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267"/>
                    <a:pt x="0" y="8533"/>
                    <a:pt x="0" y="12133"/>
                  </a:cubicBezTo>
                  <a:cubicBezTo>
                    <a:pt x="0" y="15733"/>
                    <a:pt x="10800" y="186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10177638" y="4356513"/>
              <a:ext cx="185562" cy="68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309" fill="norm" stroke="1" extrusionOk="0">
                  <a:moveTo>
                    <a:pt x="161" y="21309"/>
                  </a:moveTo>
                  <a:cubicBezTo>
                    <a:pt x="-81" y="16073"/>
                    <a:pt x="-324" y="10836"/>
                    <a:pt x="1618" y="6909"/>
                  </a:cubicBezTo>
                  <a:cubicBezTo>
                    <a:pt x="3559" y="2982"/>
                    <a:pt x="7685" y="364"/>
                    <a:pt x="11325" y="36"/>
                  </a:cubicBezTo>
                  <a:cubicBezTo>
                    <a:pt x="14966" y="-291"/>
                    <a:pt x="18121" y="1673"/>
                    <a:pt x="21276" y="36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10407086" y="4514321"/>
              <a:ext cx="19615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635"/>
                    <a:pt x="2735" y="11270"/>
                    <a:pt x="575" y="14870"/>
                  </a:cubicBezTo>
                  <a:cubicBezTo>
                    <a:pt x="-1585" y="18470"/>
                    <a:pt x="2735" y="20035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10487937" y="4415615"/>
              <a:ext cx="154663" cy="41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204" fill="norm" stroke="1" extrusionOk="0">
                  <a:moveTo>
                    <a:pt x="312" y="21204"/>
                  </a:moveTo>
                  <a:cubicBezTo>
                    <a:pt x="20" y="15804"/>
                    <a:pt x="-272" y="10404"/>
                    <a:pt x="458" y="6624"/>
                  </a:cubicBezTo>
                  <a:cubicBezTo>
                    <a:pt x="1187" y="2844"/>
                    <a:pt x="2939" y="684"/>
                    <a:pt x="6587" y="144"/>
                  </a:cubicBezTo>
                  <a:cubicBezTo>
                    <a:pt x="10236" y="-396"/>
                    <a:pt x="15782" y="684"/>
                    <a:pt x="21328" y="17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10538883" y="4387321"/>
              <a:ext cx="21167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080"/>
                    <a:pt x="0" y="8160"/>
                    <a:pt x="0" y="11760"/>
                  </a:cubicBezTo>
                  <a:cubicBezTo>
                    <a:pt x="0" y="15360"/>
                    <a:pt x="10800" y="184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10680699" y="4342871"/>
              <a:ext cx="571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10756900" y="4361921"/>
              <a:ext cx="3175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10629900" y="4331873"/>
              <a:ext cx="184150" cy="55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7" fill="norm" stroke="1" extrusionOk="0">
                  <a:moveTo>
                    <a:pt x="0" y="20957"/>
                  </a:moveTo>
                  <a:cubicBezTo>
                    <a:pt x="0" y="16957"/>
                    <a:pt x="0" y="12957"/>
                    <a:pt x="1738" y="8957"/>
                  </a:cubicBezTo>
                  <a:cubicBezTo>
                    <a:pt x="3476" y="4957"/>
                    <a:pt x="6952" y="957"/>
                    <a:pt x="10552" y="157"/>
                  </a:cubicBezTo>
                  <a:cubicBezTo>
                    <a:pt x="14152" y="-643"/>
                    <a:pt x="17876" y="1757"/>
                    <a:pt x="21600" y="41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10852150" y="4444471"/>
              <a:ext cx="139700" cy="157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0" y="4320"/>
                  </a:moveTo>
                  <a:cubicBezTo>
                    <a:pt x="0" y="2880"/>
                    <a:pt x="0" y="1440"/>
                    <a:pt x="982" y="720"/>
                  </a:cubicBezTo>
                  <a:cubicBezTo>
                    <a:pt x="1964" y="0"/>
                    <a:pt x="3927" y="0"/>
                    <a:pt x="5891" y="0"/>
                  </a:cubicBezTo>
                  <a:cubicBezTo>
                    <a:pt x="7855" y="0"/>
                    <a:pt x="9818" y="0"/>
                    <a:pt x="11618" y="1440"/>
                  </a:cubicBezTo>
                  <a:cubicBezTo>
                    <a:pt x="13418" y="2880"/>
                    <a:pt x="15055" y="5760"/>
                    <a:pt x="15382" y="7776"/>
                  </a:cubicBezTo>
                  <a:cubicBezTo>
                    <a:pt x="15709" y="9792"/>
                    <a:pt x="14727" y="10944"/>
                    <a:pt x="12927" y="13104"/>
                  </a:cubicBezTo>
                  <a:cubicBezTo>
                    <a:pt x="11127" y="15264"/>
                    <a:pt x="8509" y="18432"/>
                    <a:pt x="8673" y="20016"/>
                  </a:cubicBezTo>
                  <a:cubicBezTo>
                    <a:pt x="8836" y="21600"/>
                    <a:pt x="11782" y="21600"/>
                    <a:pt x="14400" y="21168"/>
                  </a:cubicBezTo>
                  <a:cubicBezTo>
                    <a:pt x="17018" y="20736"/>
                    <a:pt x="19309" y="19872"/>
                    <a:pt x="21600" y="1900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11131549" y="4394679"/>
              <a:ext cx="95251" cy="30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4" fill="norm" stroke="1" extrusionOk="0">
                  <a:moveTo>
                    <a:pt x="0" y="20914"/>
                  </a:moveTo>
                  <a:cubicBezTo>
                    <a:pt x="480" y="13714"/>
                    <a:pt x="960" y="6514"/>
                    <a:pt x="2400" y="2914"/>
                  </a:cubicBezTo>
                  <a:cubicBezTo>
                    <a:pt x="3840" y="-686"/>
                    <a:pt x="6240" y="-686"/>
                    <a:pt x="9600" y="1474"/>
                  </a:cubicBezTo>
                  <a:cubicBezTo>
                    <a:pt x="12960" y="3634"/>
                    <a:pt x="17280" y="7954"/>
                    <a:pt x="21600" y="1227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11131549" y="4476221"/>
              <a:ext cx="1524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00" y="16560"/>
                    <a:pt x="11400" y="11520"/>
                    <a:pt x="15000" y="7920"/>
                  </a:cubicBezTo>
                  <a:cubicBezTo>
                    <a:pt x="18600" y="4320"/>
                    <a:pt x="20100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11372849" y="4361921"/>
              <a:ext cx="635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3497"/>
                    <a:pt x="12960" y="6994"/>
                    <a:pt x="9360" y="10594"/>
                  </a:cubicBezTo>
                  <a:cubicBezTo>
                    <a:pt x="5760" y="14194"/>
                    <a:pt x="2880" y="1789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3863235" y="6939501"/>
              <a:ext cx="245216" cy="162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264" fill="norm" stroke="1" extrusionOk="0">
                  <a:moveTo>
                    <a:pt x="5880" y="17514"/>
                  </a:moveTo>
                  <a:cubicBezTo>
                    <a:pt x="5696" y="16129"/>
                    <a:pt x="5511" y="14745"/>
                    <a:pt x="5696" y="13083"/>
                  </a:cubicBezTo>
                  <a:cubicBezTo>
                    <a:pt x="5880" y="11422"/>
                    <a:pt x="6434" y="9483"/>
                    <a:pt x="7080" y="8929"/>
                  </a:cubicBezTo>
                  <a:cubicBezTo>
                    <a:pt x="7726" y="8376"/>
                    <a:pt x="8465" y="9206"/>
                    <a:pt x="9480" y="11145"/>
                  </a:cubicBezTo>
                  <a:cubicBezTo>
                    <a:pt x="10496" y="13083"/>
                    <a:pt x="11788" y="16129"/>
                    <a:pt x="12711" y="18206"/>
                  </a:cubicBezTo>
                  <a:cubicBezTo>
                    <a:pt x="13634" y="20283"/>
                    <a:pt x="14188" y="21391"/>
                    <a:pt x="14557" y="21253"/>
                  </a:cubicBezTo>
                  <a:cubicBezTo>
                    <a:pt x="14926" y="21114"/>
                    <a:pt x="15111" y="19729"/>
                    <a:pt x="14373" y="17514"/>
                  </a:cubicBezTo>
                  <a:cubicBezTo>
                    <a:pt x="13634" y="15299"/>
                    <a:pt x="11973" y="12253"/>
                    <a:pt x="9850" y="9345"/>
                  </a:cubicBezTo>
                  <a:cubicBezTo>
                    <a:pt x="7726" y="6437"/>
                    <a:pt x="5142" y="3668"/>
                    <a:pt x="3296" y="2006"/>
                  </a:cubicBezTo>
                  <a:cubicBezTo>
                    <a:pt x="1450" y="345"/>
                    <a:pt x="342" y="-209"/>
                    <a:pt x="65" y="68"/>
                  </a:cubicBezTo>
                  <a:cubicBezTo>
                    <a:pt x="-212" y="345"/>
                    <a:pt x="342" y="1453"/>
                    <a:pt x="2926" y="4222"/>
                  </a:cubicBezTo>
                  <a:cubicBezTo>
                    <a:pt x="5511" y="6991"/>
                    <a:pt x="10126" y="11422"/>
                    <a:pt x="13080" y="14191"/>
                  </a:cubicBezTo>
                  <a:cubicBezTo>
                    <a:pt x="16034" y="16960"/>
                    <a:pt x="17326" y="18068"/>
                    <a:pt x="17511" y="18068"/>
                  </a:cubicBezTo>
                  <a:cubicBezTo>
                    <a:pt x="17696" y="18068"/>
                    <a:pt x="16773" y="16960"/>
                    <a:pt x="14557" y="15022"/>
                  </a:cubicBezTo>
                  <a:cubicBezTo>
                    <a:pt x="12342" y="13083"/>
                    <a:pt x="8834" y="10314"/>
                    <a:pt x="6619" y="8791"/>
                  </a:cubicBezTo>
                  <a:cubicBezTo>
                    <a:pt x="4403" y="7268"/>
                    <a:pt x="3480" y="6991"/>
                    <a:pt x="3757" y="6991"/>
                  </a:cubicBezTo>
                  <a:cubicBezTo>
                    <a:pt x="4034" y="6991"/>
                    <a:pt x="5511" y="7268"/>
                    <a:pt x="8650" y="9483"/>
                  </a:cubicBezTo>
                  <a:cubicBezTo>
                    <a:pt x="11788" y="11699"/>
                    <a:pt x="16588" y="15853"/>
                    <a:pt x="21388" y="2000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2686050" y="6106744"/>
              <a:ext cx="387350" cy="242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1" fill="norm" stroke="1" extrusionOk="0">
                  <a:moveTo>
                    <a:pt x="0" y="21171"/>
                  </a:moveTo>
                  <a:cubicBezTo>
                    <a:pt x="708" y="19140"/>
                    <a:pt x="1416" y="17109"/>
                    <a:pt x="3069" y="14617"/>
                  </a:cubicBezTo>
                  <a:cubicBezTo>
                    <a:pt x="4721" y="12125"/>
                    <a:pt x="7318" y="9171"/>
                    <a:pt x="9974" y="6494"/>
                  </a:cubicBezTo>
                  <a:cubicBezTo>
                    <a:pt x="12630" y="3817"/>
                    <a:pt x="15344" y="1417"/>
                    <a:pt x="17292" y="494"/>
                  </a:cubicBezTo>
                  <a:cubicBezTo>
                    <a:pt x="19239" y="-429"/>
                    <a:pt x="20420" y="125"/>
                    <a:pt x="21600" y="67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2876550" y="6079284"/>
              <a:ext cx="176045" cy="155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211" fill="norm" stroke="1" extrusionOk="0">
                  <a:moveTo>
                    <a:pt x="0" y="1339"/>
                  </a:moveTo>
                  <a:cubicBezTo>
                    <a:pt x="3558" y="475"/>
                    <a:pt x="7115" y="-389"/>
                    <a:pt x="10546" y="187"/>
                  </a:cubicBezTo>
                  <a:cubicBezTo>
                    <a:pt x="13976" y="763"/>
                    <a:pt x="17280" y="2779"/>
                    <a:pt x="19186" y="4507"/>
                  </a:cubicBezTo>
                  <a:cubicBezTo>
                    <a:pt x="21092" y="6235"/>
                    <a:pt x="21600" y="7675"/>
                    <a:pt x="20711" y="10411"/>
                  </a:cubicBezTo>
                  <a:cubicBezTo>
                    <a:pt x="19821" y="13147"/>
                    <a:pt x="17534" y="17179"/>
                    <a:pt x="15247" y="2121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3179305" y="6318110"/>
              <a:ext cx="71895" cy="329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1437" fill="norm" stroke="1" extrusionOk="0">
                  <a:moveTo>
                    <a:pt x="15408" y="1626"/>
                  </a:moveTo>
                  <a:cubicBezTo>
                    <a:pt x="12939" y="1213"/>
                    <a:pt x="10471" y="800"/>
                    <a:pt x="7693" y="456"/>
                  </a:cubicBezTo>
                  <a:cubicBezTo>
                    <a:pt x="4916" y="112"/>
                    <a:pt x="1831" y="-163"/>
                    <a:pt x="596" y="112"/>
                  </a:cubicBezTo>
                  <a:cubicBezTo>
                    <a:pt x="-638" y="387"/>
                    <a:pt x="-21" y="1213"/>
                    <a:pt x="3065" y="3345"/>
                  </a:cubicBezTo>
                  <a:cubicBezTo>
                    <a:pt x="6151" y="5478"/>
                    <a:pt x="11705" y="8917"/>
                    <a:pt x="15099" y="12150"/>
                  </a:cubicBezTo>
                  <a:cubicBezTo>
                    <a:pt x="18493" y="15383"/>
                    <a:pt x="19728" y="18410"/>
                    <a:pt x="20962" y="2143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3175944" y="6514571"/>
              <a:ext cx="96509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600" fill="norm" stroke="1" extrusionOk="0">
                  <a:moveTo>
                    <a:pt x="3931" y="0"/>
                  </a:moveTo>
                  <a:cubicBezTo>
                    <a:pt x="2093" y="1137"/>
                    <a:pt x="255" y="2274"/>
                    <a:pt x="25" y="3600"/>
                  </a:cubicBezTo>
                  <a:cubicBezTo>
                    <a:pt x="-205" y="4926"/>
                    <a:pt x="1174" y="6442"/>
                    <a:pt x="3701" y="8716"/>
                  </a:cubicBezTo>
                  <a:cubicBezTo>
                    <a:pt x="6229" y="10989"/>
                    <a:pt x="9906" y="14021"/>
                    <a:pt x="12893" y="15726"/>
                  </a:cubicBezTo>
                  <a:cubicBezTo>
                    <a:pt x="15880" y="17432"/>
                    <a:pt x="18178" y="17811"/>
                    <a:pt x="19557" y="17053"/>
                  </a:cubicBezTo>
                  <a:cubicBezTo>
                    <a:pt x="20935" y="16295"/>
                    <a:pt x="21395" y="14400"/>
                    <a:pt x="20476" y="13263"/>
                  </a:cubicBezTo>
                  <a:cubicBezTo>
                    <a:pt x="19557" y="12126"/>
                    <a:pt x="17259" y="11747"/>
                    <a:pt x="14961" y="13263"/>
                  </a:cubicBezTo>
                  <a:cubicBezTo>
                    <a:pt x="12663" y="14779"/>
                    <a:pt x="10365" y="18189"/>
                    <a:pt x="8067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4616450" y="7467071"/>
              <a:ext cx="6985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09" y="5040"/>
                    <a:pt x="9818" y="10080"/>
                    <a:pt x="6218" y="13680"/>
                  </a:cubicBezTo>
                  <a:cubicBezTo>
                    <a:pt x="2618" y="17280"/>
                    <a:pt x="1309" y="194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4722283" y="7479771"/>
              <a:ext cx="8468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731"/>
                    <a:pt x="0" y="9463"/>
                    <a:pt x="0" y="13063"/>
                  </a:cubicBezTo>
                  <a:cubicBezTo>
                    <a:pt x="0" y="16663"/>
                    <a:pt x="10800" y="191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4527549" y="7458277"/>
              <a:ext cx="323851" cy="59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0" fill="norm" stroke="1" extrusionOk="0">
                  <a:moveTo>
                    <a:pt x="0" y="20970"/>
                  </a:moveTo>
                  <a:cubicBezTo>
                    <a:pt x="282" y="17246"/>
                    <a:pt x="565" y="13522"/>
                    <a:pt x="2118" y="9798"/>
                  </a:cubicBezTo>
                  <a:cubicBezTo>
                    <a:pt x="3671" y="6073"/>
                    <a:pt x="6494" y="2349"/>
                    <a:pt x="9953" y="860"/>
                  </a:cubicBezTo>
                  <a:cubicBezTo>
                    <a:pt x="13412" y="-630"/>
                    <a:pt x="17506" y="115"/>
                    <a:pt x="21600" y="86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4826000" y="7648958"/>
              <a:ext cx="177800" cy="146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2" fill="norm" stroke="1" extrusionOk="0">
                  <a:moveTo>
                    <a:pt x="0" y="325"/>
                  </a:moveTo>
                  <a:cubicBezTo>
                    <a:pt x="1286" y="21"/>
                    <a:pt x="2571" y="-283"/>
                    <a:pt x="3729" y="478"/>
                  </a:cubicBezTo>
                  <a:cubicBezTo>
                    <a:pt x="4886" y="1238"/>
                    <a:pt x="5914" y="3063"/>
                    <a:pt x="6043" y="5802"/>
                  </a:cubicBezTo>
                  <a:cubicBezTo>
                    <a:pt x="6171" y="8540"/>
                    <a:pt x="5400" y="12190"/>
                    <a:pt x="4629" y="14624"/>
                  </a:cubicBezTo>
                  <a:cubicBezTo>
                    <a:pt x="3857" y="17058"/>
                    <a:pt x="3086" y="18275"/>
                    <a:pt x="2186" y="19340"/>
                  </a:cubicBezTo>
                  <a:cubicBezTo>
                    <a:pt x="1286" y="20404"/>
                    <a:pt x="257" y="21317"/>
                    <a:pt x="1800" y="21013"/>
                  </a:cubicBezTo>
                  <a:cubicBezTo>
                    <a:pt x="3343" y="20709"/>
                    <a:pt x="7457" y="19187"/>
                    <a:pt x="11186" y="18123"/>
                  </a:cubicBezTo>
                  <a:cubicBezTo>
                    <a:pt x="14914" y="17058"/>
                    <a:pt x="18257" y="16449"/>
                    <a:pt x="21600" y="1584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5067299" y="7689321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5188420" y="7512299"/>
              <a:ext cx="95782" cy="435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6" h="21365" fill="norm" stroke="1" extrusionOk="0">
                  <a:moveTo>
                    <a:pt x="6792" y="5881"/>
                  </a:moveTo>
                  <a:cubicBezTo>
                    <a:pt x="4494" y="6920"/>
                    <a:pt x="2196" y="7958"/>
                    <a:pt x="1277" y="10346"/>
                  </a:cubicBezTo>
                  <a:cubicBezTo>
                    <a:pt x="358" y="12735"/>
                    <a:pt x="817" y="16473"/>
                    <a:pt x="1047" y="18654"/>
                  </a:cubicBezTo>
                  <a:cubicBezTo>
                    <a:pt x="1277" y="20835"/>
                    <a:pt x="1277" y="21458"/>
                    <a:pt x="1047" y="21354"/>
                  </a:cubicBezTo>
                  <a:cubicBezTo>
                    <a:pt x="817" y="21250"/>
                    <a:pt x="358" y="20420"/>
                    <a:pt x="128" y="18187"/>
                  </a:cubicBezTo>
                  <a:cubicBezTo>
                    <a:pt x="-102" y="15954"/>
                    <a:pt x="-102" y="12320"/>
                    <a:pt x="817" y="9308"/>
                  </a:cubicBezTo>
                  <a:cubicBezTo>
                    <a:pt x="1736" y="6296"/>
                    <a:pt x="3575" y="3908"/>
                    <a:pt x="5183" y="2506"/>
                  </a:cubicBezTo>
                  <a:cubicBezTo>
                    <a:pt x="6792" y="1104"/>
                    <a:pt x="8170" y="689"/>
                    <a:pt x="10009" y="377"/>
                  </a:cubicBezTo>
                  <a:cubicBezTo>
                    <a:pt x="11847" y="66"/>
                    <a:pt x="14145" y="-142"/>
                    <a:pt x="15983" y="118"/>
                  </a:cubicBezTo>
                  <a:cubicBezTo>
                    <a:pt x="17821" y="377"/>
                    <a:pt x="19200" y="1104"/>
                    <a:pt x="20119" y="2195"/>
                  </a:cubicBezTo>
                  <a:cubicBezTo>
                    <a:pt x="21038" y="3285"/>
                    <a:pt x="21498" y="4739"/>
                    <a:pt x="18281" y="5985"/>
                  </a:cubicBezTo>
                  <a:cubicBezTo>
                    <a:pt x="15064" y="7231"/>
                    <a:pt x="8170" y="8270"/>
                    <a:pt x="1277" y="930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5555977" y="7613121"/>
              <a:ext cx="165374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600" fill="norm" stroke="1" extrusionOk="0">
                  <a:moveTo>
                    <a:pt x="2496" y="0"/>
                  </a:moveTo>
                  <a:cubicBezTo>
                    <a:pt x="1129" y="3600"/>
                    <a:pt x="-238" y="7200"/>
                    <a:pt x="35" y="9000"/>
                  </a:cubicBezTo>
                  <a:cubicBezTo>
                    <a:pt x="309" y="10800"/>
                    <a:pt x="2223" y="10800"/>
                    <a:pt x="6051" y="12600"/>
                  </a:cubicBezTo>
                  <a:cubicBezTo>
                    <a:pt x="9878" y="14400"/>
                    <a:pt x="15620" y="18000"/>
                    <a:pt x="21362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5556249" y="7746471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5789471" y="7594071"/>
              <a:ext cx="122379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600" fill="norm" stroke="1" extrusionOk="0">
                  <a:moveTo>
                    <a:pt x="21167" y="0"/>
                  </a:moveTo>
                  <a:cubicBezTo>
                    <a:pt x="17872" y="1161"/>
                    <a:pt x="14577" y="2323"/>
                    <a:pt x="10916" y="5226"/>
                  </a:cubicBezTo>
                  <a:cubicBezTo>
                    <a:pt x="7255" y="8129"/>
                    <a:pt x="3228" y="12774"/>
                    <a:pt x="1398" y="15794"/>
                  </a:cubicBezTo>
                  <a:cubicBezTo>
                    <a:pt x="-433" y="18813"/>
                    <a:pt x="-67" y="20206"/>
                    <a:pt x="299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5911850" y="7587721"/>
              <a:ext cx="8890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3600"/>
                    <a:pt x="11314" y="7200"/>
                    <a:pt x="7714" y="10800"/>
                  </a:cubicBezTo>
                  <a:cubicBezTo>
                    <a:pt x="4114" y="14400"/>
                    <a:pt x="2057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5741846" y="7591955"/>
              <a:ext cx="271604" cy="65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600" fill="norm" stroke="1" extrusionOk="0">
                  <a:moveTo>
                    <a:pt x="2398" y="21600"/>
                  </a:moveTo>
                  <a:cubicBezTo>
                    <a:pt x="1560" y="18813"/>
                    <a:pt x="723" y="16026"/>
                    <a:pt x="305" y="12890"/>
                  </a:cubicBezTo>
                  <a:cubicBezTo>
                    <a:pt x="-114" y="9755"/>
                    <a:pt x="-114" y="6271"/>
                    <a:pt x="388" y="3832"/>
                  </a:cubicBezTo>
                  <a:cubicBezTo>
                    <a:pt x="891" y="1394"/>
                    <a:pt x="1895" y="0"/>
                    <a:pt x="5495" y="0"/>
                  </a:cubicBezTo>
                  <a:cubicBezTo>
                    <a:pt x="9095" y="0"/>
                    <a:pt x="15291" y="1394"/>
                    <a:pt x="21486" y="278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6019236" y="7771871"/>
              <a:ext cx="19615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3443"/>
                    <a:pt x="2735" y="6887"/>
                    <a:pt x="575" y="10487"/>
                  </a:cubicBezTo>
                  <a:cubicBezTo>
                    <a:pt x="-1585" y="14087"/>
                    <a:pt x="2735" y="17843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6167009" y="7607184"/>
              <a:ext cx="164747" cy="400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412" fill="norm" stroke="1" extrusionOk="0">
                  <a:moveTo>
                    <a:pt x="6332" y="7442"/>
                  </a:moveTo>
                  <a:cubicBezTo>
                    <a:pt x="5522" y="10495"/>
                    <a:pt x="4712" y="13549"/>
                    <a:pt x="4037" y="15641"/>
                  </a:cubicBezTo>
                  <a:cubicBezTo>
                    <a:pt x="3362" y="17733"/>
                    <a:pt x="2822" y="18864"/>
                    <a:pt x="2147" y="19769"/>
                  </a:cubicBezTo>
                  <a:cubicBezTo>
                    <a:pt x="1472" y="20673"/>
                    <a:pt x="662" y="21352"/>
                    <a:pt x="257" y="21408"/>
                  </a:cubicBezTo>
                  <a:cubicBezTo>
                    <a:pt x="-148" y="21465"/>
                    <a:pt x="-148" y="20900"/>
                    <a:pt x="797" y="18807"/>
                  </a:cubicBezTo>
                  <a:cubicBezTo>
                    <a:pt x="1742" y="16715"/>
                    <a:pt x="3632" y="13096"/>
                    <a:pt x="5657" y="9986"/>
                  </a:cubicBezTo>
                  <a:cubicBezTo>
                    <a:pt x="7682" y="6877"/>
                    <a:pt x="9842" y="4275"/>
                    <a:pt x="11327" y="2749"/>
                  </a:cubicBezTo>
                  <a:cubicBezTo>
                    <a:pt x="12812" y="1222"/>
                    <a:pt x="13622" y="770"/>
                    <a:pt x="14702" y="430"/>
                  </a:cubicBezTo>
                  <a:cubicBezTo>
                    <a:pt x="15782" y="91"/>
                    <a:pt x="17132" y="-135"/>
                    <a:pt x="18212" y="91"/>
                  </a:cubicBezTo>
                  <a:cubicBezTo>
                    <a:pt x="19292" y="317"/>
                    <a:pt x="20102" y="996"/>
                    <a:pt x="20642" y="2014"/>
                  </a:cubicBezTo>
                  <a:cubicBezTo>
                    <a:pt x="21182" y="3031"/>
                    <a:pt x="21452" y="4389"/>
                    <a:pt x="19157" y="5802"/>
                  </a:cubicBezTo>
                  <a:cubicBezTo>
                    <a:pt x="16862" y="7216"/>
                    <a:pt x="12002" y="8686"/>
                    <a:pt x="7142" y="1015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6587765" y="7814205"/>
              <a:ext cx="314685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600" fill="norm" stroke="1" extrusionOk="0">
                  <a:moveTo>
                    <a:pt x="1097" y="5400"/>
                  </a:moveTo>
                  <a:cubicBezTo>
                    <a:pt x="382" y="10800"/>
                    <a:pt x="-333" y="16200"/>
                    <a:pt x="168" y="13500"/>
                  </a:cubicBezTo>
                  <a:cubicBezTo>
                    <a:pt x="668" y="10800"/>
                    <a:pt x="2385" y="0"/>
                    <a:pt x="5675" y="0"/>
                  </a:cubicBezTo>
                  <a:cubicBezTo>
                    <a:pt x="8965" y="0"/>
                    <a:pt x="13829" y="10800"/>
                    <a:pt x="16690" y="16200"/>
                  </a:cubicBezTo>
                  <a:cubicBezTo>
                    <a:pt x="19550" y="21600"/>
                    <a:pt x="20409" y="21600"/>
                    <a:pt x="21267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6640971" y="7873471"/>
              <a:ext cx="22338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600" fill="norm" stroke="1" extrusionOk="0">
                  <a:moveTo>
                    <a:pt x="2554" y="21600"/>
                  </a:moveTo>
                  <a:cubicBezTo>
                    <a:pt x="1331" y="20571"/>
                    <a:pt x="109" y="19543"/>
                    <a:pt x="7" y="17486"/>
                  </a:cubicBezTo>
                  <a:cubicBezTo>
                    <a:pt x="-95" y="15429"/>
                    <a:pt x="924" y="12343"/>
                    <a:pt x="4694" y="9257"/>
                  </a:cubicBezTo>
                  <a:cubicBezTo>
                    <a:pt x="8463" y="6171"/>
                    <a:pt x="14984" y="3086"/>
                    <a:pt x="21505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6821060" y="7734420"/>
              <a:ext cx="194448" cy="259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6" h="21546" fill="norm" stroke="1" extrusionOk="0">
                  <a:moveTo>
                    <a:pt x="5222" y="473"/>
                  </a:moveTo>
                  <a:cubicBezTo>
                    <a:pt x="4109" y="473"/>
                    <a:pt x="2995" y="473"/>
                    <a:pt x="1882" y="385"/>
                  </a:cubicBezTo>
                  <a:cubicBezTo>
                    <a:pt x="768" y="297"/>
                    <a:pt x="-345" y="122"/>
                    <a:pt x="100" y="34"/>
                  </a:cubicBezTo>
                  <a:cubicBezTo>
                    <a:pt x="546" y="-54"/>
                    <a:pt x="2550" y="-54"/>
                    <a:pt x="6113" y="1087"/>
                  </a:cubicBezTo>
                  <a:cubicBezTo>
                    <a:pt x="9676" y="2229"/>
                    <a:pt x="14797" y="4512"/>
                    <a:pt x="17692" y="6531"/>
                  </a:cubicBezTo>
                  <a:cubicBezTo>
                    <a:pt x="20587" y="8551"/>
                    <a:pt x="21255" y="10307"/>
                    <a:pt x="19474" y="12766"/>
                  </a:cubicBezTo>
                  <a:cubicBezTo>
                    <a:pt x="17692" y="15224"/>
                    <a:pt x="13461" y="18385"/>
                    <a:pt x="9230" y="2154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7131050" y="7835371"/>
              <a:ext cx="5080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950"/>
                    <a:pt x="7200" y="9900"/>
                    <a:pt x="3600" y="13500"/>
                  </a:cubicBezTo>
                  <a:cubicBezTo>
                    <a:pt x="0" y="17100"/>
                    <a:pt x="0" y="193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7224406" y="7829021"/>
              <a:ext cx="52695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1600" fill="norm" stroke="1" extrusionOk="0">
                  <a:moveTo>
                    <a:pt x="20682" y="0"/>
                  </a:moveTo>
                  <a:cubicBezTo>
                    <a:pt x="13205" y="4080"/>
                    <a:pt x="5728" y="8160"/>
                    <a:pt x="2405" y="11760"/>
                  </a:cubicBezTo>
                  <a:cubicBezTo>
                    <a:pt x="-918" y="15360"/>
                    <a:pt x="-87" y="18480"/>
                    <a:pt x="744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7068492" y="7821540"/>
              <a:ext cx="253058" cy="83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349" fill="norm" stroke="1" extrusionOk="0">
                  <a:moveTo>
                    <a:pt x="1000" y="21349"/>
                  </a:moveTo>
                  <a:cubicBezTo>
                    <a:pt x="460" y="19189"/>
                    <a:pt x="-80" y="17029"/>
                    <a:pt x="10" y="14599"/>
                  </a:cubicBezTo>
                  <a:cubicBezTo>
                    <a:pt x="100" y="12169"/>
                    <a:pt x="820" y="9469"/>
                    <a:pt x="3520" y="6499"/>
                  </a:cubicBezTo>
                  <a:cubicBezTo>
                    <a:pt x="6220" y="3529"/>
                    <a:pt x="10900" y="289"/>
                    <a:pt x="14230" y="19"/>
                  </a:cubicBezTo>
                  <a:cubicBezTo>
                    <a:pt x="17560" y="-251"/>
                    <a:pt x="19540" y="2449"/>
                    <a:pt x="21520" y="514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7319433" y="7994121"/>
              <a:ext cx="8468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635"/>
                    <a:pt x="0" y="11270"/>
                    <a:pt x="0" y="14870"/>
                  </a:cubicBezTo>
                  <a:cubicBezTo>
                    <a:pt x="0" y="18470"/>
                    <a:pt x="10800" y="200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7416800" y="7941205"/>
              <a:ext cx="171450" cy="21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00" y="10800"/>
                    <a:pt x="1600" y="0"/>
                    <a:pt x="5200" y="0"/>
                  </a:cubicBezTo>
                  <a:cubicBezTo>
                    <a:pt x="8800" y="0"/>
                    <a:pt x="152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7435850" y="8013171"/>
              <a:ext cx="139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64" y="18000"/>
                    <a:pt x="11127" y="14400"/>
                    <a:pt x="14727" y="10800"/>
                  </a:cubicBezTo>
                  <a:cubicBezTo>
                    <a:pt x="18327" y="7200"/>
                    <a:pt x="19964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7683500" y="7892521"/>
              <a:ext cx="7620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7797800" y="7905221"/>
              <a:ext cx="698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09" y="3733"/>
                    <a:pt x="9818" y="7467"/>
                    <a:pt x="6218" y="11067"/>
                  </a:cubicBezTo>
                  <a:cubicBezTo>
                    <a:pt x="2618" y="14667"/>
                    <a:pt x="1309" y="181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7613649" y="7889082"/>
              <a:ext cx="317501" cy="41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5" fill="norm" stroke="1" extrusionOk="0">
                  <a:moveTo>
                    <a:pt x="0" y="21195"/>
                  </a:moveTo>
                  <a:cubicBezTo>
                    <a:pt x="0" y="15795"/>
                    <a:pt x="0" y="10395"/>
                    <a:pt x="360" y="6615"/>
                  </a:cubicBezTo>
                  <a:cubicBezTo>
                    <a:pt x="720" y="2835"/>
                    <a:pt x="1440" y="675"/>
                    <a:pt x="4320" y="135"/>
                  </a:cubicBezTo>
                  <a:cubicBezTo>
                    <a:pt x="7200" y="-405"/>
                    <a:pt x="12240" y="675"/>
                    <a:pt x="15480" y="3375"/>
                  </a:cubicBezTo>
                  <a:cubicBezTo>
                    <a:pt x="18720" y="6075"/>
                    <a:pt x="20160" y="10395"/>
                    <a:pt x="21600" y="1471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7880350" y="8053602"/>
              <a:ext cx="241300" cy="150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0" fill="norm" stroke="1" extrusionOk="0">
                  <a:moveTo>
                    <a:pt x="0" y="1470"/>
                  </a:moveTo>
                  <a:cubicBezTo>
                    <a:pt x="758" y="570"/>
                    <a:pt x="1516" y="-330"/>
                    <a:pt x="2842" y="120"/>
                  </a:cubicBezTo>
                  <a:cubicBezTo>
                    <a:pt x="4168" y="570"/>
                    <a:pt x="6063" y="2370"/>
                    <a:pt x="7011" y="4170"/>
                  </a:cubicBezTo>
                  <a:cubicBezTo>
                    <a:pt x="7958" y="5970"/>
                    <a:pt x="7958" y="7770"/>
                    <a:pt x="7863" y="9420"/>
                  </a:cubicBezTo>
                  <a:cubicBezTo>
                    <a:pt x="7768" y="11070"/>
                    <a:pt x="7579" y="12570"/>
                    <a:pt x="7105" y="13770"/>
                  </a:cubicBezTo>
                  <a:cubicBezTo>
                    <a:pt x="6632" y="14970"/>
                    <a:pt x="5874" y="15870"/>
                    <a:pt x="6158" y="16620"/>
                  </a:cubicBezTo>
                  <a:cubicBezTo>
                    <a:pt x="6442" y="17370"/>
                    <a:pt x="7768" y="17970"/>
                    <a:pt x="10516" y="18720"/>
                  </a:cubicBezTo>
                  <a:cubicBezTo>
                    <a:pt x="13263" y="19470"/>
                    <a:pt x="17432" y="20370"/>
                    <a:pt x="21600" y="2127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9391650" y="7333721"/>
              <a:ext cx="4318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12" y="14400"/>
                    <a:pt x="4024" y="7200"/>
                    <a:pt x="7094" y="3600"/>
                  </a:cubicBezTo>
                  <a:cubicBezTo>
                    <a:pt x="10165" y="0"/>
                    <a:pt x="14294" y="0"/>
                    <a:pt x="16888" y="0"/>
                  </a:cubicBezTo>
                  <a:cubicBezTo>
                    <a:pt x="19482" y="0"/>
                    <a:pt x="2054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9707033" y="7221538"/>
              <a:ext cx="195845" cy="232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600" fill="norm" stroke="1" extrusionOk="0">
                  <a:moveTo>
                    <a:pt x="2323" y="393"/>
                  </a:moveTo>
                  <a:cubicBezTo>
                    <a:pt x="1161" y="196"/>
                    <a:pt x="0" y="0"/>
                    <a:pt x="0" y="0"/>
                  </a:cubicBezTo>
                  <a:cubicBezTo>
                    <a:pt x="0" y="0"/>
                    <a:pt x="1161" y="196"/>
                    <a:pt x="4413" y="1178"/>
                  </a:cubicBezTo>
                  <a:cubicBezTo>
                    <a:pt x="7665" y="2160"/>
                    <a:pt x="13006" y="3927"/>
                    <a:pt x="16490" y="5400"/>
                  </a:cubicBezTo>
                  <a:cubicBezTo>
                    <a:pt x="19974" y="6873"/>
                    <a:pt x="21600" y="8051"/>
                    <a:pt x="21484" y="9916"/>
                  </a:cubicBezTo>
                  <a:cubicBezTo>
                    <a:pt x="21368" y="11782"/>
                    <a:pt x="19510" y="14335"/>
                    <a:pt x="17652" y="16396"/>
                  </a:cubicBezTo>
                  <a:cubicBezTo>
                    <a:pt x="15794" y="18458"/>
                    <a:pt x="13935" y="20029"/>
                    <a:pt x="1207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10242550" y="7191905"/>
              <a:ext cx="82550" cy="243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878"/>
                  </a:moveTo>
                  <a:cubicBezTo>
                    <a:pt x="21046" y="939"/>
                    <a:pt x="20492" y="0"/>
                    <a:pt x="20215" y="0"/>
                  </a:cubicBezTo>
                  <a:cubicBezTo>
                    <a:pt x="19938" y="0"/>
                    <a:pt x="19938" y="939"/>
                    <a:pt x="17169" y="3944"/>
                  </a:cubicBezTo>
                  <a:cubicBezTo>
                    <a:pt x="14400" y="6950"/>
                    <a:pt x="8862" y="12021"/>
                    <a:pt x="5538" y="15308"/>
                  </a:cubicBezTo>
                  <a:cubicBezTo>
                    <a:pt x="2215" y="18595"/>
                    <a:pt x="1108" y="2009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10363926" y="7223655"/>
              <a:ext cx="27668" cy="211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7" h="21600" fill="norm" stroke="1" extrusionOk="0">
                  <a:moveTo>
                    <a:pt x="17985" y="2160"/>
                  </a:moveTo>
                  <a:cubicBezTo>
                    <a:pt x="19528" y="1080"/>
                    <a:pt x="21071" y="0"/>
                    <a:pt x="19528" y="0"/>
                  </a:cubicBezTo>
                  <a:cubicBezTo>
                    <a:pt x="17985" y="0"/>
                    <a:pt x="13357" y="1080"/>
                    <a:pt x="9500" y="3996"/>
                  </a:cubicBezTo>
                  <a:cubicBezTo>
                    <a:pt x="5642" y="6912"/>
                    <a:pt x="2557" y="11664"/>
                    <a:pt x="1014" y="14580"/>
                  </a:cubicBezTo>
                  <a:cubicBezTo>
                    <a:pt x="-529" y="17496"/>
                    <a:pt x="-529" y="18576"/>
                    <a:pt x="2557" y="19440"/>
                  </a:cubicBezTo>
                  <a:cubicBezTo>
                    <a:pt x="5642" y="20304"/>
                    <a:pt x="11814" y="20952"/>
                    <a:pt x="1798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10185400" y="7194021"/>
              <a:ext cx="2286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00" y="16457"/>
                    <a:pt x="3200" y="11314"/>
                    <a:pt x="6800" y="7714"/>
                  </a:cubicBezTo>
                  <a:cubicBezTo>
                    <a:pt x="10400" y="4114"/>
                    <a:pt x="1600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10445749" y="7391879"/>
              <a:ext cx="146051" cy="128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2" fill="norm" stroke="1" extrusionOk="0">
                  <a:moveTo>
                    <a:pt x="0" y="2969"/>
                  </a:moveTo>
                  <a:cubicBezTo>
                    <a:pt x="1252" y="1924"/>
                    <a:pt x="2504" y="879"/>
                    <a:pt x="4070" y="357"/>
                  </a:cubicBezTo>
                  <a:cubicBezTo>
                    <a:pt x="5635" y="-166"/>
                    <a:pt x="7513" y="-166"/>
                    <a:pt x="8609" y="705"/>
                  </a:cubicBezTo>
                  <a:cubicBezTo>
                    <a:pt x="9704" y="1576"/>
                    <a:pt x="10017" y="3318"/>
                    <a:pt x="9704" y="5931"/>
                  </a:cubicBezTo>
                  <a:cubicBezTo>
                    <a:pt x="9391" y="8544"/>
                    <a:pt x="8452" y="12028"/>
                    <a:pt x="7357" y="14640"/>
                  </a:cubicBezTo>
                  <a:cubicBezTo>
                    <a:pt x="6261" y="17253"/>
                    <a:pt x="5009" y="18995"/>
                    <a:pt x="5165" y="20040"/>
                  </a:cubicBezTo>
                  <a:cubicBezTo>
                    <a:pt x="5322" y="21086"/>
                    <a:pt x="6887" y="21434"/>
                    <a:pt x="9861" y="20911"/>
                  </a:cubicBezTo>
                  <a:cubicBezTo>
                    <a:pt x="12835" y="20389"/>
                    <a:pt x="17217" y="18995"/>
                    <a:pt x="21600" y="176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10731073" y="7122724"/>
              <a:ext cx="98122" cy="287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5" h="21392" fill="norm" stroke="1" extrusionOk="0">
                  <a:moveTo>
                    <a:pt x="19925" y="2472"/>
                  </a:moveTo>
                  <a:cubicBezTo>
                    <a:pt x="20366" y="1526"/>
                    <a:pt x="20807" y="580"/>
                    <a:pt x="19925" y="186"/>
                  </a:cubicBezTo>
                  <a:cubicBezTo>
                    <a:pt x="19044" y="-208"/>
                    <a:pt x="16840" y="-50"/>
                    <a:pt x="13313" y="1369"/>
                  </a:cubicBezTo>
                  <a:cubicBezTo>
                    <a:pt x="9787" y="2788"/>
                    <a:pt x="4938" y="5468"/>
                    <a:pt x="2293" y="8464"/>
                  </a:cubicBezTo>
                  <a:cubicBezTo>
                    <a:pt x="-352" y="11459"/>
                    <a:pt x="-793" y="14770"/>
                    <a:pt x="1411" y="16977"/>
                  </a:cubicBezTo>
                  <a:cubicBezTo>
                    <a:pt x="3615" y="19185"/>
                    <a:pt x="8464" y="20288"/>
                    <a:pt x="13313" y="213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10890249" y="7206721"/>
              <a:ext cx="190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10972799" y="7261608"/>
              <a:ext cx="10795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2118" y="12793"/>
                    <a:pt x="4235" y="5170"/>
                    <a:pt x="7835" y="1993"/>
                  </a:cubicBezTo>
                  <a:cubicBezTo>
                    <a:pt x="11435" y="-1183"/>
                    <a:pt x="16518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11125200" y="7147896"/>
              <a:ext cx="136614" cy="308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278" fill="norm" stroke="1" extrusionOk="0">
                  <a:moveTo>
                    <a:pt x="2991" y="5370"/>
                  </a:moveTo>
                  <a:cubicBezTo>
                    <a:pt x="1994" y="10186"/>
                    <a:pt x="997" y="15002"/>
                    <a:pt x="498" y="17775"/>
                  </a:cubicBezTo>
                  <a:cubicBezTo>
                    <a:pt x="0" y="20548"/>
                    <a:pt x="0" y="21278"/>
                    <a:pt x="0" y="21278"/>
                  </a:cubicBezTo>
                  <a:cubicBezTo>
                    <a:pt x="0" y="21278"/>
                    <a:pt x="0" y="20548"/>
                    <a:pt x="498" y="17775"/>
                  </a:cubicBezTo>
                  <a:cubicBezTo>
                    <a:pt x="997" y="15002"/>
                    <a:pt x="1994" y="10186"/>
                    <a:pt x="3323" y="6975"/>
                  </a:cubicBezTo>
                  <a:cubicBezTo>
                    <a:pt x="4652" y="3764"/>
                    <a:pt x="6314" y="2159"/>
                    <a:pt x="8806" y="1137"/>
                  </a:cubicBezTo>
                  <a:cubicBezTo>
                    <a:pt x="11298" y="116"/>
                    <a:pt x="14622" y="-322"/>
                    <a:pt x="17114" y="262"/>
                  </a:cubicBezTo>
                  <a:cubicBezTo>
                    <a:pt x="19606" y="846"/>
                    <a:pt x="21268" y="2451"/>
                    <a:pt x="21434" y="4275"/>
                  </a:cubicBezTo>
                  <a:cubicBezTo>
                    <a:pt x="21600" y="6100"/>
                    <a:pt x="20271" y="8143"/>
                    <a:pt x="18111" y="9456"/>
                  </a:cubicBezTo>
                  <a:cubicBezTo>
                    <a:pt x="15951" y="10770"/>
                    <a:pt x="12960" y="11354"/>
                    <a:pt x="9969" y="119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11245849" y="7094538"/>
              <a:ext cx="77333" cy="232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214" fill="norm" stroke="1" extrusionOk="0">
                  <a:moveTo>
                    <a:pt x="0" y="385"/>
                  </a:moveTo>
                  <a:cubicBezTo>
                    <a:pt x="4670" y="0"/>
                    <a:pt x="9341" y="-386"/>
                    <a:pt x="13427" y="771"/>
                  </a:cubicBezTo>
                  <a:cubicBezTo>
                    <a:pt x="17514" y="1928"/>
                    <a:pt x="21016" y="4628"/>
                    <a:pt x="21308" y="7810"/>
                  </a:cubicBezTo>
                  <a:cubicBezTo>
                    <a:pt x="21600" y="10993"/>
                    <a:pt x="18681" y="14657"/>
                    <a:pt x="15178" y="16971"/>
                  </a:cubicBezTo>
                  <a:cubicBezTo>
                    <a:pt x="11676" y="19285"/>
                    <a:pt x="7589" y="20250"/>
                    <a:pt x="3503" y="2121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11461750" y="7200371"/>
              <a:ext cx="63500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11461750" y="7219421"/>
              <a:ext cx="1270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11639550" y="7117821"/>
              <a:ext cx="762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11747449" y="7111471"/>
              <a:ext cx="25452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4629"/>
                    <a:pt x="3363" y="9257"/>
                    <a:pt x="870" y="12857"/>
                  </a:cubicBezTo>
                  <a:cubicBezTo>
                    <a:pt x="-1622" y="16457"/>
                    <a:pt x="1701" y="19029"/>
                    <a:pt x="502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11607085" y="7106063"/>
              <a:ext cx="235666" cy="68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309" fill="norm" stroke="1" extrusionOk="0">
                  <a:moveTo>
                    <a:pt x="2358" y="21309"/>
                  </a:moveTo>
                  <a:cubicBezTo>
                    <a:pt x="1594" y="19345"/>
                    <a:pt x="829" y="17382"/>
                    <a:pt x="351" y="14764"/>
                  </a:cubicBezTo>
                  <a:cubicBezTo>
                    <a:pt x="-127" y="12145"/>
                    <a:pt x="-318" y="8873"/>
                    <a:pt x="1116" y="5927"/>
                  </a:cubicBezTo>
                  <a:cubicBezTo>
                    <a:pt x="2549" y="2982"/>
                    <a:pt x="5608" y="364"/>
                    <a:pt x="9240" y="36"/>
                  </a:cubicBezTo>
                  <a:cubicBezTo>
                    <a:pt x="12871" y="-291"/>
                    <a:pt x="17077" y="1673"/>
                    <a:pt x="21282" y="36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11807560" y="7257521"/>
              <a:ext cx="77275" cy="99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1" h="21237" fill="norm" stroke="1" extrusionOk="0">
                  <a:moveTo>
                    <a:pt x="7745" y="0"/>
                  </a:moveTo>
                  <a:cubicBezTo>
                    <a:pt x="5471" y="1350"/>
                    <a:pt x="3198" y="2700"/>
                    <a:pt x="1776" y="5400"/>
                  </a:cubicBezTo>
                  <a:cubicBezTo>
                    <a:pt x="355" y="8100"/>
                    <a:pt x="-213" y="12150"/>
                    <a:pt x="71" y="15300"/>
                  </a:cubicBezTo>
                  <a:cubicBezTo>
                    <a:pt x="355" y="18450"/>
                    <a:pt x="1492" y="20700"/>
                    <a:pt x="4619" y="21150"/>
                  </a:cubicBezTo>
                  <a:cubicBezTo>
                    <a:pt x="7745" y="21600"/>
                    <a:pt x="12861" y="20250"/>
                    <a:pt x="16271" y="18450"/>
                  </a:cubicBezTo>
                  <a:cubicBezTo>
                    <a:pt x="19682" y="16650"/>
                    <a:pt x="21387" y="14400"/>
                    <a:pt x="20534" y="11475"/>
                  </a:cubicBezTo>
                  <a:cubicBezTo>
                    <a:pt x="19682" y="8550"/>
                    <a:pt x="16271" y="4950"/>
                    <a:pt x="13145" y="3375"/>
                  </a:cubicBezTo>
                  <a:cubicBezTo>
                    <a:pt x="10019" y="1800"/>
                    <a:pt x="7176" y="2250"/>
                    <a:pt x="4334" y="27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9596497" y="3915778"/>
              <a:ext cx="1522354" cy="293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411" fill="norm" stroke="1" extrusionOk="0">
                  <a:moveTo>
                    <a:pt x="337" y="21411"/>
                  </a:moveTo>
                  <a:cubicBezTo>
                    <a:pt x="217" y="20794"/>
                    <a:pt x="97" y="20177"/>
                    <a:pt x="37" y="19482"/>
                  </a:cubicBezTo>
                  <a:cubicBezTo>
                    <a:pt x="-23" y="18788"/>
                    <a:pt x="-23" y="18017"/>
                    <a:pt x="142" y="16242"/>
                  </a:cubicBezTo>
                  <a:cubicBezTo>
                    <a:pt x="307" y="14468"/>
                    <a:pt x="637" y="11691"/>
                    <a:pt x="1132" y="9608"/>
                  </a:cubicBezTo>
                  <a:cubicBezTo>
                    <a:pt x="1627" y="7525"/>
                    <a:pt x="2287" y="6137"/>
                    <a:pt x="2962" y="6137"/>
                  </a:cubicBezTo>
                  <a:cubicBezTo>
                    <a:pt x="3637" y="6137"/>
                    <a:pt x="4327" y="7525"/>
                    <a:pt x="5152" y="8914"/>
                  </a:cubicBezTo>
                  <a:cubicBezTo>
                    <a:pt x="5977" y="10302"/>
                    <a:pt x="6937" y="11691"/>
                    <a:pt x="7567" y="12462"/>
                  </a:cubicBezTo>
                  <a:cubicBezTo>
                    <a:pt x="8197" y="13234"/>
                    <a:pt x="8497" y="13388"/>
                    <a:pt x="8872" y="12617"/>
                  </a:cubicBezTo>
                  <a:cubicBezTo>
                    <a:pt x="9247" y="11845"/>
                    <a:pt x="9697" y="10148"/>
                    <a:pt x="10312" y="8374"/>
                  </a:cubicBezTo>
                  <a:cubicBezTo>
                    <a:pt x="10927" y="6600"/>
                    <a:pt x="11707" y="4748"/>
                    <a:pt x="12622" y="3282"/>
                  </a:cubicBezTo>
                  <a:cubicBezTo>
                    <a:pt x="13537" y="1817"/>
                    <a:pt x="14587" y="737"/>
                    <a:pt x="15637" y="274"/>
                  </a:cubicBezTo>
                  <a:cubicBezTo>
                    <a:pt x="16687" y="-189"/>
                    <a:pt x="17737" y="-35"/>
                    <a:pt x="18727" y="505"/>
                  </a:cubicBezTo>
                  <a:cubicBezTo>
                    <a:pt x="19717" y="1045"/>
                    <a:pt x="20647" y="1971"/>
                    <a:pt x="21577" y="289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9105900" y="3146955"/>
              <a:ext cx="12700" cy="205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227"/>
                  </a:moveTo>
                  <a:cubicBezTo>
                    <a:pt x="18000" y="1113"/>
                    <a:pt x="14400" y="0"/>
                    <a:pt x="12600" y="0"/>
                  </a:cubicBezTo>
                  <a:cubicBezTo>
                    <a:pt x="10800" y="0"/>
                    <a:pt x="10800" y="1113"/>
                    <a:pt x="9000" y="4899"/>
                  </a:cubicBezTo>
                  <a:cubicBezTo>
                    <a:pt x="7200" y="8685"/>
                    <a:pt x="3600" y="151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9156700" y="3108855"/>
              <a:ext cx="63500" cy="256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785"/>
                  </a:moveTo>
                  <a:cubicBezTo>
                    <a:pt x="2880" y="893"/>
                    <a:pt x="5760" y="0"/>
                    <a:pt x="7920" y="0"/>
                  </a:cubicBezTo>
                  <a:cubicBezTo>
                    <a:pt x="10080" y="0"/>
                    <a:pt x="11520" y="893"/>
                    <a:pt x="12600" y="3481"/>
                  </a:cubicBezTo>
                  <a:cubicBezTo>
                    <a:pt x="13680" y="6069"/>
                    <a:pt x="14400" y="10354"/>
                    <a:pt x="15840" y="13656"/>
                  </a:cubicBezTo>
                  <a:cubicBezTo>
                    <a:pt x="17280" y="16959"/>
                    <a:pt x="19440" y="1927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9028154" y="3104621"/>
              <a:ext cx="198397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600" fill="norm" stroke="1" extrusionOk="0">
                  <a:moveTo>
                    <a:pt x="166" y="21600"/>
                  </a:moveTo>
                  <a:cubicBezTo>
                    <a:pt x="-62" y="18470"/>
                    <a:pt x="-289" y="15339"/>
                    <a:pt x="1189" y="12209"/>
                  </a:cubicBezTo>
                  <a:cubicBezTo>
                    <a:pt x="2667" y="9078"/>
                    <a:pt x="5850" y="5948"/>
                    <a:pt x="9488" y="3913"/>
                  </a:cubicBezTo>
                  <a:cubicBezTo>
                    <a:pt x="13126" y="1878"/>
                    <a:pt x="17218" y="939"/>
                    <a:pt x="21311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9264649" y="3314171"/>
              <a:ext cx="127001" cy="119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2" fill="norm" stroke="1" extrusionOk="0">
                  <a:moveTo>
                    <a:pt x="0" y="0"/>
                  </a:moveTo>
                  <a:cubicBezTo>
                    <a:pt x="1800" y="372"/>
                    <a:pt x="3600" y="745"/>
                    <a:pt x="4860" y="1862"/>
                  </a:cubicBezTo>
                  <a:cubicBezTo>
                    <a:pt x="6120" y="2979"/>
                    <a:pt x="6840" y="4841"/>
                    <a:pt x="7200" y="6890"/>
                  </a:cubicBezTo>
                  <a:cubicBezTo>
                    <a:pt x="7560" y="8938"/>
                    <a:pt x="7560" y="11172"/>
                    <a:pt x="7020" y="13779"/>
                  </a:cubicBezTo>
                  <a:cubicBezTo>
                    <a:pt x="6480" y="16386"/>
                    <a:pt x="5400" y="19366"/>
                    <a:pt x="5760" y="20483"/>
                  </a:cubicBezTo>
                  <a:cubicBezTo>
                    <a:pt x="6120" y="21600"/>
                    <a:pt x="7920" y="20855"/>
                    <a:pt x="10800" y="18807"/>
                  </a:cubicBezTo>
                  <a:cubicBezTo>
                    <a:pt x="13680" y="16759"/>
                    <a:pt x="17640" y="13407"/>
                    <a:pt x="21600" y="100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9438216" y="3017838"/>
              <a:ext cx="74085" cy="289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261"/>
                  </a:moveTo>
                  <a:cubicBezTo>
                    <a:pt x="16663" y="631"/>
                    <a:pt x="11726" y="0"/>
                    <a:pt x="8331" y="0"/>
                  </a:cubicBezTo>
                  <a:cubicBezTo>
                    <a:pt x="4937" y="0"/>
                    <a:pt x="3086" y="631"/>
                    <a:pt x="1851" y="2996"/>
                  </a:cubicBezTo>
                  <a:cubicBezTo>
                    <a:pt x="617" y="5361"/>
                    <a:pt x="0" y="9460"/>
                    <a:pt x="0" y="12613"/>
                  </a:cubicBezTo>
                  <a:cubicBezTo>
                    <a:pt x="0" y="15766"/>
                    <a:pt x="617" y="17974"/>
                    <a:pt x="4320" y="19314"/>
                  </a:cubicBezTo>
                  <a:cubicBezTo>
                    <a:pt x="8023" y="20654"/>
                    <a:pt x="14811" y="211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9582513" y="3034771"/>
              <a:ext cx="31388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3857"/>
                    <a:pt x="-1582" y="7714"/>
                    <a:pt x="1118" y="11314"/>
                  </a:cubicBezTo>
                  <a:cubicBezTo>
                    <a:pt x="3818" y="14914"/>
                    <a:pt x="11918" y="18257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9639300" y="3053821"/>
              <a:ext cx="1333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86" y="18000"/>
                    <a:pt x="1371" y="14400"/>
                    <a:pt x="4971" y="10800"/>
                  </a:cubicBezTo>
                  <a:cubicBezTo>
                    <a:pt x="8571" y="7200"/>
                    <a:pt x="15086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9886950" y="2916222"/>
              <a:ext cx="69416" cy="289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4" h="21371" fill="norm" stroke="1" extrusionOk="0">
                  <a:moveTo>
                    <a:pt x="0" y="2662"/>
                  </a:moveTo>
                  <a:cubicBezTo>
                    <a:pt x="2541" y="7515"/>
                    <a:pt x="5082" y="12367"/>
                    <a:pt x="6671" y="15184"/>
                  </a:cubicBezTo>
                  <a:cubicBezTo>
                    <a:pt x="8259" y="18002"/>
                    <a:pt x="8894" y="18784"/>
                    <a:pt x="9212" y="19645"/>
                  </a:cubicBezTo>
                  <a:cubicBezTo>
                    <a:pt x="9529" y="20506"/>
                    <a:pt x="9529" y="21445"/>
                    <a:pt x="8894" y="21367"/>
                  </a:cubicBezTo>
                  <a:cubicBezTo>
                    <a:pt x="8259" y="21288"/>
                    <a:pt x="6988" y="20193"/>
                    <a:pt x="5718" y="16906"/>
                  </a:cubicBezTo>
                  <a:cubicBezTo>
                    <a:pt x="4447" y="13619"/>
                    <a:pt x="3176" y="8141"/>
                    <a:pt x="2541" y="4932"/>
                  </a:cubicBezTo>
                  <a:cubicBezTo>
                    <a:pt x="1906" y="1723"/>
                    <a:pt x="1906" y="784"/>
                    <a:pt x="3494" y="315"/>
                  </a:cubicBezTo>
                  <a:cubicBezTo>
                    <a:pt x="5082" y="-155"/>
                    <a:pt x="8259" y="-155"/>
                    <a:pt x="11753" y="706"/>
                  </a:cubicBezTo>
                  <a:cubicBezTo>
                    <a:pt x="15247" y="1567"/>
                    <a:pt x="19059" y="3288"/>
                    <a:pt x="20329" y="5088"/>
                  </a:cubicBezTo>
                  <a:cubicBezTo>
                    <a:pt x="21600" y="6888"/>
                    <a:pt x="20329" y="8767"/>
                    <a:pt x="18106" y="9941"/>
                  </a:cubicBezTo>
                  <a:cubicBezTo>
                    <a:pt x="15882" y="11115"/>
                    <a:pt x="12706" y="11584"/>
                    <a:pt x="9529" y="120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9937750" y="2799821"/>
              <a:ext cx="9232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600" fill="norm" stroke="1" extrusionOk="0">
                  <a:moveTo>
                    <a:pt x="0" y="0"/>
                  </a:moveTo>
                  <a:cubicBezTo>
                    <a:pt x="2455" y="0"/>
                    <a:pt x="4909" y="0"/>
                    <a:pt x="8345" y="1317"/>
                  </a:cubicBezTo>
                  <a:cubicBezTo>
                    <a:pt x="11782" y="2634"/>
                    <a:pt x="16200" y="5268"/>
                    <a:pt x="18655" y="8429"/>
                  </a:cubicBezTo>
                  <a:cubicBezTo>
                    <a:pt x="21109" y="11590"/>
                    <a:pt x="21600" y="15278"/>
                    <a:pt x="21355" y="17561"/>
                  </a:cubicBezTo>
                  <a:cubicBezTo>
                    <a:pt x="21109" y="19844"/>
                    <a:pt x="20127" y="20722"/>
                    <a:pt x="1914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10147300" y="2837921"/>
              <a:ext cx="1587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56" y="16457"/>
                    <a:pt x="6912" y="11314"/>
                    <a:pt x="10512" y="7714"/>
                  </a:cubicBezTo>
                  <a:cubicBezTo>
                    <a:pt x="14112" y="4114"/>
                    <a:pt x="17856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10210800" y="2831571"/>
              <a:ext cx="5080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6455"/>
                    <a:pt x="7200" y="12910"/>
                    <a:pt x="10800" y="16510"/>
                  </a:cubicBezTo>
                  <a:cubicBezTo>
                    <a:pt x="14400" y="20110"/>
                    <a:pt x="18000" y="208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10452099" y="2717271"/>
              <a:ext cx="317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526"/>
                    <a:pt x="7200" y="9051"/>
                    <a:pt x="3600" y="12651"/>
                  </a:cubicBezTo>
                  <a:cubicBezTo>
                    <a:pt x="0" y="16251"/>
                    <a:pt x="0" y="189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10525622" y="2717271"/>
              <a:ext cx="21729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5574"/>
                    <a:pt x="-1443" y="11148"/>
                    <a:pt x="1502" y="14748"/>
                  </a:cubicBezTo>
                  <a:cubicBezTo>
                    <a:pt x="4448" y="18348"/>
                    <a:pt x="12302" y="19974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10401300" y="2698221"/>
              <a:ext cx="1778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514"/>
                    <a:pt x="0" y="15429"/>
                    <a:pt x="2571" y="11829"/>
                  </a:cubicBezTo>
                  <a:cubicBezTo>
                    <a:pt x="5143" y="8229"/>
                    <a:pt x="10286" y="4114"/>
                    <a:pt x="13886" y="2057"/>
                  </a:cubicBezTo>
                  <a:cubicBezTo>
                    <a:pt x="17486" y="0"/>
                    <a:pt x="1954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10623550" y="2832513"/>
              <a:ext cx="184150" cy="118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6" fill="norm" stroke="1" extrusionOk="0">
                  <a:moveTo>
                    <a:pt x="0" y="2105"/>
                  </a:moveTo>
                  <a:cubicBezTo>
                    <a:pt x="993" y="968"/>
                    <a:pt x="1986" y="-169"/>
                    <a:pt x="3724" y="20"/>
                  </a:cubicBezTo>
                  <a:cubicBezTo>
                    <a:pt x="5462" y="210"/>
                    <a:pt x="7945" y="1726"/>
                    <a:pt x="8938" y="4568"/>
                  </a:cubicBezTo>
                  <a:cubicBezTo>
                    <a:pt x="9931" y="7410"/>
                    <a:pt x="9434" y="11578"/>
                    <a:pt x="8938" y="14610"/>
                  </a:cubicBezTo>
                  <a:cubicBezTo>
                    <a:pt x="8441" y="17642"/>
                    <a:pt x="7945" y="19536"/>
                    <a:pt x="8441" y="20484"/>
                  </a:cubicBezTo>
                  <a:cubicBezTo>
                    <a:pt x="8938" y="21431"/>
                    <a:pt x="10428" y="21431"/>
                    <a:pt x="12786" y="19915"/>
                  </a:cubicBezTo>
                  <a:cubicBezTo>
                    <a:pt x="15145" y="18399"/>
                    <a:pt x="18372" y="15368"/>
                    <a:pt x="21600" y="123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10820399" y="2685521"/>
              <a:ext cx="1841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7" y="19029"/>
                    <a:pt x="993" y="16457"/>
                    <a:pt x="4593" y="12857"/>
                  </a:cubicBezTo>
                  <a:cubicBezTo>
                    <a:pt x="8193" y="9257"/>
                    <a:pt x="14897" y="46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10909300" y="2666471"/>
              <a:ext cx="4445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11054786" y="2564871"/>
              <a:ext cx="19615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235"/>
                    <a:pt x="2735" y="8471"/>
                    <a:pt x="575" y="12071"/>
                  </a:cubicBezTo>
                  <a:cubicBezTo>
                    <a:pt x="-1585" y="15671"/>
                    <a:pt x="2735" y="18635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11138842" y="2552171"/>
              <a:ext cx="18109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4024"/>
                    <a:pt x="1332" y="8047"/>
                    <a:pt x="132" y="11647"/>
                  </a:cubicBezTo>
                  <a:cubicBezTo>
                    <a:pt x="-1068" y="15247"/>
                    <a:pt x="6132" y="18424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10986495" y="2552171"/>
              <a:ext cx="221255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600" fill="norm" stroke="1" extrusionOk="0">
                  <a:moveTo>
                    <a:pt x="515" y="21600"/>
                  </a:moveTo>
                  <a:cubicBezTo>
                    <a:pt x="108" y="19600"/>
                    <a:pt x="-300" y="17600"/>
                    <a:pt x="311" y="14800"/>
                  </a:cubicBezTo>
                  <a:cubicBezTo>
                    <a:pt x="923" y="12000"/>
                    <a:pt x="2553" y="8400"/>
                    <a:pt x="6221" y="5800"/>
                  </a:cubicBezTo>
                  <a:cubicBezTo>
                    <a:pt x="9889" y="3200"/>
                    <a:pt x="15594" y="1600"/>
                    <a:pt x="213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11214100" y="2663629"/>
              <a:ext cx="158750" cy="122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5" fill="norm" stroke="1" extrusionOk="0">
                  <a:moveTo>
                    <a:pt x="0" y="2688"/>
                  </a:moveTo>
                  <a:cubicBezTo>
                    <a:pt x="1152" y="1590"/>
                    <a:pt x="2304" y="491"/>
                    <a:pt x="3600" y="125"/>
                  </a:cubicBezTo>
                  <a:cubicBezTo>
                    <a:pt x="4896" y="-241"/>
                    <a:pt x="6336" y="125"/>
                    <a:pt x="7344" y="2139"/>
                  </a:cubicBezTo>
                  <a:cubicBezTo>
                    <a:pt x="8352" y="4152"/>
                    <a:pt x="8928" y="7813"/>
                    <a:pt x="9216" y="10559"/>
                  </a:cubicBezTo>
                  <a:cubicBezTo>
                    <a:pt x="9504" y="13305"/>
                    <a:pt x="9504" y="15135"/>
                    <a:pt x="9072" y="16783"/>
                  </a:cubicBezTo>
                  <a:cubicBezTo>
                    <a:pt x="8640" y="18430"/>
                    <a:pt x="7776" y="19895"/>
                    <a:pt x="8064" y="20627"/>
                  </a:cubicBezTo>
                  <a:cubicBezTo>
                    <a:pt x="8352" y="21359"/>
                    <a:pt x="9792" y="21359"/>
                    <a:pt x="12240" y="20444"/>
                  </a:cubicBezTo>
                  <a:cubicBezTo>
                    <a:pt x="14688" y="19528"/>
                    <a:pt x="18144" y="17698"/>
                    <a:pt x="21600" y="1586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11468100" y="2577571"/>
              <a:ext cx="952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11518900" y="2653771"/>
              <a:ext cx="444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11703413" y="2501371"/>
              <a:ext cx="31388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3343"/>
                    <a:pt x="3818" y="6686"/>
                    <a:pt x="1118" y="10286"/>
                  </a:cubicBezTo>
                  <a:cubicBezTo>
                    <a:pt x="-1582" y="13886"/>
                    <a:pt x="1118" y="17743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9804399" y="3593571"/>
              <a:ext cx="2413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84" y="14850"/>
                    <a:pt x="11368" y="8100"/>
                    <a:pt x="14968" y="4500"/>
                  </a:cubicBezTo>
                  <a:cubicBezTo>
                    <a:pt x="18568" y="900"/>
                    <a:pt x="20084" y="4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9887478" y="3606271"/>
              <a:ext cx="240772" cy="115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103" fill="norm" stroke="1" extrusionOk="0">
                  <a:moveTo>
                    <a:pt x="3334" y="15043"/>
                  </a:moveTo>
                  <a:cubicBezTo>
                    <a:pt x="1831" y="17357"/>
                    <a:pt x="328" y="19671"/>
                    <a:pt x="47" y="20636"/>
                  </a:cubicBezTo>
                  <a:cubicBezTo>
                    <a:pt x="-235" y="21600"/>
                    <a:pt x="704" y="21214"/>
                    <a:pt x="4085" y="18129"/>
                  </a:cubicBezTo>
                  <a:cubicBezTo>
                    <a:pt x="7466" y="15043"/>
                    <a:pt x="13288" y="9257"/>
                    <a:pt x="16575" y="5786"/>
                  </a:cubicBezTo>
                  <a:cubicBezTo>
                    <a:pt x="19862" y="2314"/>
                    <a:pt x="20614" y="1157"/>
                    <a:pt x="21365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10019168" y="3491105"/>
              <a:ext cx="171913" cy="229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288" fill="norm" stroke="1" extrusionOk="0">
                  <a:moveTo>
                    <a:pt x="7166" y="2437"/>
                  </a:moveTo>
                  <a:cubicBezTo>
                    <a:pt x="5604" y="2437"/>
                    <a:pt x="4043" y="2437"/>
                    <a:pt x="2612" y="2339"/>
                  </a:cubicBezTo>
                  <a:cubicBezTo>
                    <a:pt x="1180" y="2241"/>
                    <a:pt x="-121" y="2044"/>
                    <a:pt x="9" y="1652"/>
                  </a:cubicBezTo>
                  <a:cubicBezTo>
                    <a:pt x="139" y="1259"/>
                    <a:pt x="1701" y="670"/>
                    <a:pt x="4433" y="277"/>
                  </a:cubicBezTo>
                  <a:cubicBezTo>
                    <a:pt x="7166" y="-116"/>
                    <a:pt x="11069" y="-312"/>
                    <a:pt x="14452" y="1259"/>
                  </a:cubicBezTo>
                  <a:cubicBezTo>
                    <a:pt x="17836" y="2830"/>
                    <a:pt x="20698" y="6168"/>
                    <a:pt x="21089" y="9310"/>
                  </a:cubicBezTo>
                  <a:cubicBezTo>
                    <a:pt x="21479" y="12452"/>
                    <a:pt x="19397" y="15397"/>
                    <a:pt x="17836" y="17263"/>
                  </a:cubicBezTo>
                  <a:cubicBezTo>
                    <a:pt x="16274" y="19128"/>
                    <a:pt x="15233" y="19913"/>
                    <a:pt x="14713" y="20404"/>
                  </a:cubicBezTo>
                  <a:cubicBezTo>
                    <a:pt x="14192" y="20895"/>
                    <a:pt x="14192" y="21092"/>
                    <a:pt x="14192" y="212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10429785" y="3396721"/>
              <a:ext cx="22316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14811" y="0"/>
                  </a:moveTo>
                  <a:cubicBezTo>
                    <a:pt x="6957" y="655"/>
                    <a:pt x="-898" y="1309"/>
                    <a:pt x="84" y="4909"/>
                  </a:cubicBezTo>
                  <a:cubicBezTo>
                    <a:pt x="1066" y="8509"/>
                    <a:pt x="10884" y="15055"/>
                    <a:pt x="2070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10509250" y="3403071"/>
              <a:ext cx="1905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966"/>
                    <a:pt x="9600" y="11931"/>
                    <a:pt x="13200" y="15531"/>
                  </a:cubicBezTo>
                  <a:cubicBezTo>
                    <a:pt x="16800" y="19131"/>
                    <a:pt x="19200" y="2036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10318750" y="3390371"/>
              <a:ext cx="2540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" y="19200"/>
                    <a:pt x="360" y="16800"/>
                    <a:pt x="3150" y="13680"/>
                  </a:cubicBezTo>
                  <a:cubicBezTo>
                    <a:pt x="5940" y="10560"/>
                    <a:pt x="11340" y="6720"/>
                    <a:pt x="14850" y="4320"/>
                  </a:cubicBezTo>
                  <a:cubicBezTo>
                    <a:pt x="18360" y="1920"/>
                    <a:pt x="19980" y="9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10655299" y="3504671"/>
              <a:ext cx="139701" cy="138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0"/>
                  </a:moveTo>
                  <a:cubicBezTo>
                    <a:pt x="1636" y="327"/>
                    <a:pt x="3273" y="655"/>
                    <a:pt x="4909" y="2782"/>
                  </a:cubicBezTo>
                  <a:cubicBezTo>
                    <a:pt x="6545" y="4909"/>
                    <a:pt x="8182" y="8836"/>
                    <a:pt x="8509" y="11782"/>
                  </a:cubicBezTo>
                  <a:cubicBezTo>
                    <a:pt x="8836" y="14727"/>
                    <a:pt x="7855" y="16691"/>
                    <a:pt x="6709" y="18327"/>
                  </a:cubicBezTo>
                  <a:cubicBezTo>
                    <a:pt x="5564" y="19964"/>
                    <a:pt x="4255" y="21273"/>
                    <a:pt x="4255" y="21436"/>
                  </a:cubicBezTo>
                  <a:cubicBezTo>
                    <a:pt x="4255" y="21600"/>
                    <a:pt x="5564" y="20618"/>
                    <a:pt x="8673" y="18491"/>
                  </a:cubicBezTo>
                  <a:cubicBezTo>
                    <a:pt x="11782" y="16364"/>
                    <a:pt x="16691" y="13091"/>
                    <a:pt x="21600" y="98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10845799" y="3415771"/>
              <a:ext cx="762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10909299" y="3472921"/>
              <a:ext cx="762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11334750" y="3117321"/>
              <a:ext cx="9525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60" y="5673"/>
                    <a:pt x="6720" y="11345"/>
                    <a:pt x="10320" y="14945"/>
                  </a:cubicBezTo>
                  <a:cubicBezTo>
                    <a:pt x="13920" y="18545"/>
                    <a:pt x="17760" y="200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11212362" y="3263371"/>
              <a:ext cx="497038" cy="199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444" fill="norm" stroke="1" extrusionOk="0">
                  <a:moveTo>
                    <a:pt x="1997" y="17735"/>
                  </a:moveTo>
                  <a:cubicBezTo>
                    <a:pt x="1539" y="18417"/>
                    <a:pt x="1082" y="19099"/>
                    <a:pt x="670" y="19781"/>
                  </a:cubicBezTo>
                  <a:cubicBezTo>
                    <a:pt x="258" y="20463"/>
                    <a:pt x="-108" y="21145"/>
                    <a:pt x="29" y="21373"/>
                  </a:cubicBezTo>
                  <a:cubicBezTo>
                    <a:pt x="167" y="21600"/>
                    <a:pt x="807" y="21373"/>
                    <a:pt x="2684" y="19326"/>
                  </a:cubicBezTo>
                  <a:cubicBezTo>
                    <a:pt x="4560" y="17280"/>
                    <a:pt x="7672" y="13415"/>
                    <a:pt x="10692" y="10004"/>
                  </a:cubicBezTo>
                  <a:cubicBezTo>
                    <a:pt x="13712" y="6594"/>
                    <a:pt x="16641" y="3638"/>
                    <a:pt x="18426" y="2046"/>
                  </a:cubicBezTo>
                  <a:cubicBezTo>
                    <a:pt x="20211" y="455"/>
                    <a:pt x="20851" y="227"/>
                    <a:pt x="21492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11287622" y="3536927"/>
              <a:ext cx="142651" cy="151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528" fill="norm" stroke="1" extrusionOk="0">
                  <a:moveTo>
                    <a:pt x="396" y="8028"/>
                  </a:moveTo>
                  <a:cubicBezTo>
                    <a:pt x="83" y="6528"/>
                    <a:pt x="-230" y="5028"/>
                    <a:pt x="240" y="3828"/>
                  </a:cubicBezTo>
                  <a:cubicBezTo>
                    <a:pt x="709" y="2628"/>
                    <a:pt x="1961" y="1728"/>
                    <a:pt x="3527" y="1128"/>
                  </a:cubicBezTo>
                  <a:cubicBezTo>
                    <a:pt x="5092" y="528"/>
                    <a:pt x="6970" y="228"/>
                    <a:pt x="8692" y="78"/>
                  </a:cubicBezTo>
                  <a:cubicBezTo>
                    <a:pt x="10413" y="-72"/>
                    <a:pt x="11979" y="-72"/>
                    <a:pt x="13074" y="678"/>
                  </a:cubicBezTo>
                  <a:cubicBezTo>
                    <a:pt x="14170" y="1428"/>
                    <a:pt x="14796" y="2928"/>
                    <a:pt x="14640" y="4278"/>
                  </a:cubicBezTo>
                  <a:cubicBezTo>
                    <a:pt x="14483" y="5628"/>
                    <a:pt x="13544" y="6828"/>
                    <a:pt x="12448" y="7878"/>
                  </a:cubicBezTo>
                  <a:cubicBezTo>
                    <a:pt x="11353" y="8928"/>
                    <a:pt x="10100" y="9828"/>
                    <a:pt x="10257" y="9978"/>
                  </a:cubicBezTo>
                  <a:cubicBezTo>
                    <a:pt x="10413" y="10128"/>
                    <a:pt x="11979" y="9528"/>
                    <a:pt x="13544" y="9078"/>
                  </a:cubicBezTo>
                  <a:cubicBezTo>
                    <a:pt x="15109" y="8628"/>
                    <a:pt x="16674" y="8328"/>
                    <a:pt x="18240" y="8928"/>
                  </a:cubicBezTo>
                  <a:cubicBezTo>
                    <a:pt x="19805" y="9528"/>
                    <a:pt x="21370" y="11028"/>
                    <a:pt x="21057" y="13278"/>
                  </a:cubicBezTo>
                  <a:cubicBezTo>
                    <a:pt x="20744" y="15528"/>
                    <a:pt x="18553" y="18528"/>
                    <a:pt x="16361" y="2152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11500555" y="3542771"/>
              <a:ext cx="75496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2" h="21600" fill="norm" stroke="1" extrusionOk="0">
                  <a:moveTo>
                    <a:pt x="1557" y="21600"/>
                  </a:moveTo>
                  <a:cubicBezTo>
                    <a:pt x="390" y="17600"/>
                    <a:pt x="-778" y="13600"/>
                    <a:pt x="681" y="10400"/>
                  </a:cubicBezTo>
                  <a:cubicBezTo>
                    <a:pt x="2141" y="7200"/>
                    <a:pt x="6227" y="4800"/>
                    <a:pt x="10022" y="3200"/>
                  </a:cubicBezTo>
                  <a:cubicBezTo>
                    <a:pt x="13817" y="1600"/>
                    <a:pt x="17319" y="800"/>
                    <a:pt x="20822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11652613" y="3376451"/>
              <a:ext cx="108672" cy="313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6" h="21471" fill="norm" stroke="1" extrusionOk="0">
                  <a:moveTo>
                    <a:pt x="1131" y="5738"/>
                  </a:moveTo>
                  <a:cubicBezTo>
                    <a:pt x="331" y="6462"/>
                    <a:pt x="-469" y="7187"/>
                    <a:pt x="331" y="8709"/>
                  </a:cubicBezTo>
                  <a:cubicBezTo>
                    <a:pt x="1131" y="10232"/>
                    <a:pt x="3531" y="12551"/>
                    <a:pt x="5131" y="14581"/>
                  </a:cubicBezTo>
                  <a:cubicBezTo>
                    <a:pt x="6731" y="16610"/>
                    <a:pt x="7531" y="18350"/>
                    <a:pt x="7931" y="19582"/>
                  </a:cubicBezTo>
                  <a:cubicBezTo>
                    <a:pt x="8331" y="20814"/>
                    <a:pt x="8331" y="21539"/>
                    <a:pt x="8131" y="21467"/>
                  </a:cubicBezTo>
                  <a:cubicBezTo>
                    <a:pt x="7931" y="21394"/>
                    <a:pt x="7531" y="20524"/>
                    <a:pt x="6331" y="17770"/>
                  </a:cubicBezTo>
                  <a:cubicBezTo>
                    <a:pt x="5131" y="15016"/>
                    <a:pt x="3131" y="10377"/>
                    <a:pt x="1931" y="7695"/>
                  </a:cubicBezTo>
                  <a:cubicBezTo>
                    <a:pt x="731" y="5013"/>
                    <a:pt x="331" y="4288"/>
                    <a:pt x="131" y="3491"/>
                  </a:cubicBezTo>
                  <a:cubicBezTo>
                    <a:pt x="-69" y="2693"/>
                    <a:pt x="-69" y="1824"/>
                    <a:pt x="731" y="1171"/>
                  </a:cubicBezTo>
                  <a:cubicBezTo>
                    <a:pt x="1531" y="519"/>
                    <a:pt x="3131" y="84"/>
                    <a:pt x="6131" y="11"/>
                  </a:cubicBezTo>
                  <a:cubicBezTo>
                    <a:pt x="9131" y="-61"/>
                    <a:pt x="13531" y="229"/>
                    <a:pt x="16531" y="664"/>
                  </a:cubicBezTo>
                  <a:cubicBezTo>
                    <a:pt x="19531" y="1099"/>
                    <a:pt x="21131" y="1679"/>
                    <a:pt x="20331" y="2911"/>
                  </a:cubicBezTo>
                  <a:cubicBezTo>
                    <a:pt x="19531" y="4143"/>
                    <a:pt x="16331" y="6028"/>
                    <a:pt x="13131" y="7260"/>
                  </a:cubicBezTo>
                  <a:cubicBezTo>
                    <a:pt x="9931" y="8492"/>
                    <a:pt x="6731" y="9072"/>
                    <a:pt x="3531" y="965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6918605" y="1065757"/>
              <a:ext cx="65925" cy="440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419" fill="norm" stroke="1" extrusionOk="0">
                  <a:moveTo>
                    <a:pt x="4973" y="10516"/>
                  </a:moveTo>
                  <a:cubicBezTo>
                    <a:pt x="9698" y="12368"/>
                    <a:pt x="14423" y="14219"/>
                    <a:pt x="17123" y="15865"/>
                  </a:cubicBezTo>
                  <a:cubicBezTo>
                    <a:pt x="19823" y="17510"/>
                    <a:pt x="20498" y="18950"/>
                    <a:pt x="20836" y="19928"/>
                  </a:cubicBezTo>
                  <a:cubicBezTo>
                    <a:pt x="21173" y="20905"/>
                    <a:pt x="21173" y="21419"/>
                    <a:pt x="19823" y="21419"/>
                  </a:cubicBezTo>
                  <a:cubicBezTo>
                    <a:pt x="18473" y="21419"/>
                    <a:pt x="15773" y="20905"/>
                    <a:pt x="12398" y="19156"/>
                  </a:cubicBezTo>
                  <a:cubicBezTo>
                    <a:pt x="9023" y="17408"/>
                    <a:pt x="4973" y="14425"/>
                    <a:pt x="2610" y="11545"/>
                  </a:cubicBezTo>
                  <a:cubicBezTo>
                    <a:pt x="248" y="8665"/>
                    <a:pt x="-427" y="5888"/>
                    <a:pt x="248" y="3985"/>
                  </a:cubicBezTo>
                  <a:cubicBezTo>
                    <a:pt x="923" y="2082"/>
                    <a:pt x="2948" y="1053"/>
                    <a:pt x="5648" y="488"/>
                  </a:cubicBezTo>
                  <a:cubicBezTo>
                    <a:pt x="8348" y="-78"/>
                    <a:pt x="11723" y="-181"/>
                    <a:pt x="14086" y="333"/>
                  </a:cubicBezTo>
                  <a:cubicBezTo>
                    <a:pt x="16448" y="848"/>
                    <a:pt x="17798" y="1979"/>
                    <a:pt x="15773" y="3470"/>
                  </a:cubicBezTo>
                  <a:cubicBezTo>
                    <a:pt x="13748" y="4962"/>
                    <a:pt x="8348" y="6813"/>
                    <a:pt x="2948" y="86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6997700" y="1250421"/>
              <a:ext cx="101600" cy="17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8" fill="norm" stroke="1" extrusionOk="0">
                  <a:moveTo>
                    <a:pt x="0" y="9257"/>
                  </a:moveTo>
                  <a:cubicBezTo>
                    <a:pt x="0" y="7714"/>
                    <a:pt x="0" y="6171"/>
                    <a:pt x="1350" y="5271"/>
                  </a:cubicBezTo>
                  <a:cubicBezTo>
                    <a:pt x="2700" y="4371"/>
                    <a:pt x="5400" y="4114"/>
                    <a:pt x="8325" y="5014"/>
                  </a:cubicBezTo>
                  <a:cubicBezTo>
                    <a:pt x="11250" y="5914"/>
                    <a:pt x="14400" y="7971"/>
                    <a:pt x="16200" y="10286"/>
                  </a:cubicBezTo>
                  <a:cubicBezTo>
                    <a:pt x="18000" y="12600"/>
                    <a:pt x="18450" y="15171"/>
                    <a:pt x="17775" y="17229"/>
                  </a:cubicBezTo>
                  <a:cubicBezTo>
                    <a:pt x="17100" y="19286"/>
                    <a:pt x="15300" y="20829"/>
                    <a:pt x="13500" y="21214"/>
                  </a:cubicBezTo>
                  <a:cubicBezTo>
                    <a:pt x="11700" y="21600"/>
                    <a:pt x="9900" y="20829"/>
                    <a:pt x="9000" y="18386"/>
                  </a:cubicBezTo>
                  <a:cubicBezTo>
                    <a:pt x="8100" y="15943"/>
                    <a:pt x="8100" y="11829"/>
                    <a:pt x="10350" y="8486"/>
                  </a:cubicBezTo>
                  <a:cubicBezTo>
                    <a:pt x="12600" y="5143"/>
                    <a:pt x="17100" y="25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7204860" y="1101585"/>
              <a:ext cx="78590" cy="313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501" fill="norm" stroke="1" extrusionOk="0">
                  <a:moveTo>
                    <a:pt x="21105" y="1061"/>
                  </a:moveTo>
                  <a:cubicBezTo>
                    <a:pt x="18831" y="626"/>
                    <a:pt x="16558" y="191"/>
                    <a:pt x="14000" y="46"/>
                  </a:cubicBezTo>
                  <a:cubicBezTo>
                    <a:pt x="11442" y="-99"/>
                    <a:pt x="8600" y="46"/>
                    <a:pt x="6042" y="1278"/>
                  </a:cubicBezTo>
                  <a:cubicBezTo>
                    <a:pt x="3484" y="2510"/>
                    <a:pt x="1210" y="4830"/>
                    <a:pt x="358" y="7584"/>
                  </a:cubicBezTo>
                  <a:cubicBezTo>
                    <a:pt x="-495" y="10339"/>
                    <a:pt x="73" y="13528"/>
                    <a:pt x="3200" y="15920"/>
                  </a:cubicBezTo>
                  <a:cubicBezTo>
                    <a:pt x="6326" y="18312"/>
                    <a:pt x="12010" y="19906"/>
                    <a:pt x="17694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7328811" y="1043961"/>
              <a:ext cx="87989" cy="346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438" fill="norm" stroke="1" extrusionOk="0">
                  <a:moveTo>
                    <a:pt x="21378" y="13162"/>
                  </a:moveTo>
                  <a:cubicBezTo>
                    <a:pt x="18807" y="12900"/>
                    <a:pt x="16235" y="12638"/>
                    <a:pt x="13664" y="12442"/>
                  </a:cubicBezTo>
                  <a:cubicBezTo>
                    <a:pt x="11092" y="12245"/>
                    <a:pt x="8521" y="12115"/>
                    <a:pt x="6207" y="13096"/>
                  </a:cubicBezTo>
                  <a:cubicBezTo>
                    <a:pt x="3892" y="14078"/>
                    <a:pt x="1835" y="16173"/>
                    <a:pt x="807" y="17547"/>
                  </a:cubicBezTo>
                  <a:cubicBezTo>
                    <a:pt x="-222" y="18922"/>
                    <a:pt x="-222" y="19576"/>
                    <a:pt x="549" y="20165"/>
                  </a:cubicBezTo>
                  <a:cubicBezTo>
                    <a:pt x="1321" y="20755"/>
                    <a:pt x="2864" y="21278"/>
                    <a:pt x="4921" y="21409"/>
                  </a:cubicBezTo>
                  <a:cubicBezTo>
                    <a:pt x="6978" y="21540"/>
                    <a:pt x="9549" y="21278"/>
                    <a:pt x="12121" y="19707"/>
                  </a:cubicBezTo>
                  <a:cubicBezTo>
                    <a:pt x="14692" y="18136"/>
                    <a:pt x="17264" y="15256"/>
                    <a:pt x="17264" y="11918"/>
                  </a:cubicBezTo>
                  <a:cubicBezTo>
                    <a:pt x="17264" y="8580"/>
                    <a:pt x="14692" y="4784"/>
                    <a:pt x="12635" y="2624"/>
                  </a:cubicBezTo>
                  <a:cubicBezTo>
                    <a:pt x="10578" y="464"/>
                    <a:pt x="9035" y="-60"/>
                    <a:pt x="8264" y="5"/>
                  </a:cubicBezTo>
                  <a:cubicBezTo>
                    <a:pt x="7492" y="71"/>
                    <a:pt x="7492" y="725"/>
                    <a:pt x="9035" y="3147"/>
                  </a:cubicBezTo>
                  <a:cubicBezTo>
                    <a:pt x="10578" y="5569"/>
                    <a:pt x="13664" y="9758"/>
                    <a:pt x="15978" y="12180"/>
                  </a:cubicBezTo>
                  <a:cubicBezTo>
                    <a:pt x="18292" y="14602"/>
                    <a:pt x="19835" y="15256"/>
                    <a:pt x="21378" y="159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7454900" y="1218671"/>
              <a:ext cx="95250" cy="143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3" fill="norm" stroke="1" extrusionOk="0">
                  <a:moveTo>
                    <a:pt x="0" y="0"/>
                  </a:moveTo>
                  <a:cubicBezTo>
                    <a:pt x="6240" y="3443"/>
                    <a:pt x="12480" y="6887"/>
                    <a:pt x="16080" y="9391"/>
                  </a:cubicBezTo>
                  <a:cubicBezTo>
                    <a:pt x="19680" y="11896"/>
                    <a:pt x="20640" y="13461"/>
                    <a:pt x="21120" y="15026"/>
                  </a:cubicBezTo>
                  <a:cubicBezTo>
                    <a:pt x="21600" y="16591"/>
                    <a:pt x="21600" y="18157"/>
                    <a:pt x="20640" y="19409"/>
                  </a:cubicBezTo>
                  <a:cubicBezTo>
                    <a:pt x="19680" y="20661"/>
                    <a:pt x="17760" y="21600"/>
                    <a:pt x="16320" y="21130"/>
                  </a:cubicBezTo>
                  <a:cubicBezTo>
                    <a:pt x="14880" y="20661"/>
                    <a:pt x="13920" y="18783"/>
                    <a:pt x="13680" y="15809"/>
                  </a:cubicBezTo>
                  <a:cubicBezTo>
                    <a:pt x="13440" y="12835"/>
                    <a:pt x="13920" y="8765"/>
                    <a:pt x="15360" y="6261"/>
                  </a:cubicBezTo>
                  <a:cubicBezTo>
                    <a:pt x="16800" y="3757"/>
                    <a:pt x="19200" y="2817"/>
                    <a:pt x="21600" y="1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7575550" y="1194220"/>
              <a:ext cx="228600" cy="152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2" fill="norm" stroke="1" extrusionOk="0">
                  <a:moveTo>
                    <a:pt x="0" y="9501"/>
                  </a:moveTo>
                  <a:cubicBezTo>
                    <a:pt x="200" y="10961"/>
                    <a:pt x="400" y="12420"/>
                    <a:pt x="1000" y="13296"/>
                  </a:cubicBezTo>
                  <a:cubicBezTo>
                    <a:pt x="1600" y="14172"/>
                    <a:pt x="2600" y="14464"/>
                    <a:pt x="3400" y="14026"/>
                  </a:cubicBezTo>
                  <a:cubicBezTo>
                    <a:pt x="4200" y="13588"/>
                    <a:pt x="4800" y="12420"/>
                    <a:pt x="5400" y="10815"/>
                  </a:cubicBezTo>
                  <a:cubicBezTo>
                    <a:pt x="6000" y="9210"/>
                    <a:pt x="6600" y="7166"/>
                    <a:pt x="6900" y="5123"/>
                  </a:cubicBezTo>
                  <a:cubicBezTo>
                    <a:pt x="7200" y="3080"/>
                    <a:pt x="7200" y="1037"/>
                    <a:pt x="6600" y="599"/>
                  </a:cubicBezTo>
                  <a:cubicBezTo>
                    <a:pt x="6000" y="161"/>
                    <a:pt x="4800" y="1328"/>
                    <a:pt x="3900" y="3664"/>
                  </a:cubicBezTo>
                  <a:cubicBezTo>
                    <a:pt x="3000" y="5999"/>
                    <a:pt x="2400" y="9501"/>
                    <a:pt x="2600" y="12566"/>
                  </a:cubicBezTo>
                  <a:cubicBezTo>
                    <a:pt x="2800" y="15631"/>
                    <a:pt x="3800" y="18258"/>
                    <a:pt x="4900" y="19718"/>
                  </a:cubicBezTo>
                  <a:cubicBezTo>
                    <a:pt x="6000" y="21177"/>
                    <a:pt x="7200" y="21469"/>
                    <a:pt x="8500" y="20301"/>
                  </a:cubicBezTo>
                  <a:cubicBezTo>
                    <a:pt x="9800" y="19134"/>
                    <a:pt x="11200" y="16507"/>
                    <a:pt x="12000" y="14464"/>
                  </a:cubicBezTo>
                  <a:cubicBezTo>
                    <a:pt x="12800" y="12420"/>
                    <a:pt x="13000" y="10961"/>
                    <a:pt x="13000" y="11107"/>
                  </a:cubicBezTo>
                  <a:cubicBezTo>
                    <a:pt x="13000" y="11253"/>
                    <a:pt x="12800" y="13004"/>
                    <a:pt x="12700" y="14610"/>
                  </a:cubicBezTo>
                  <a:cubicBezTo>
                    <a:pt x="12600" y="16215"/>
                    <a:pt x="12600" y="17674"/>
                    <a:pt x="12600" y="17383"/>
                  </a:cubicBezTo>
                  <a:cubicBezTo>
                    <a:pt x="12600" y="17091"/>
                    <a:pt x="12600" y="15047"/>
                    <a:pt x="12800" y="12274"/>
                  </a:cubicBezTo>
                  <a:cubicBezTo>
                    <a:pt x="13000" y="9501"/>
                    <a:pt x="13400" y="5999"/>
                    <a:pt x="13900" y="3664"/>
                  </a:cubicBezTo>
                  <a:cubicBezTo>
                    <a:pt x="14400" y="1328"/>
                    <a:pt x="15000" y="161"/>
                    <a:pt x="15700" y="15"/>
                  </a:cubicBezTo>
                  <a:cubicBezTo>
                    <a:pt x="16400" y="-131"/>
                    <a:pt x="17200" y="745"/>
                    <a:pt x="18200" y="4101"/>
                  </a:cubicBezTo>
                  <a:cubicBezTo>
                    <a:pt x="19200" y="7458"/>
                    <a:pt x="20400" y="13296"/>
                    <a:pt x="21600" y="191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7862094" y="1177306"/>
              <a:ext cx="88107" cy="131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044" fill="norm" stroke="1" extrusionOk="0">
                  <a:moveTo>
                    <a:pt x="13693" y="2546"/>
                  </a:moveTo>
                  <a:cubicBezTo>
                    <a:pt x="12150" y="1196"/>
                    <a:pt x="10607" y="-154"/>
                    <a:pt x="8807" y="15"/>
                  </a:cubicBezTo>
                  <a:cubicBezTo>
                    <a:pt x="7007" y="183"/>
                    <a:pt x="4950" y="1871"/>
                    <a:pt x="3407" y="4740"/>
                  </a:cubicBezTo>
                  <a:cubicBezTo>
                    <a:pt x="1864" y="7608"/>
                    <a:pt x="836" y="11658"/>
                    <a:pt x="321" y="14527"/>
                  </a:cubicBezTo>
                  <a:cubicBezTo>
                    <a:pt x="-193" y="17396"/>
                    <a:pt x="-193" y="19083"/>
                    <a:pt x="1093" y="20096"/>
                  </a:cubicBezTo>
                  <a:cubicBezTo>
                    <a:pt x="2378" y="21108"/>
                    <a:pt x="4950" y="21446"/>
                    <a:pt x="8550" y="20434"/>
                  </a:cubicBezTo>
                  <a:cubicBezTo>
                    <a:pt x="12150" y="19421"/>
                    <a:pt x="16778" y="17058"/>
                    <a:pt x="21407" y="146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7977716" y="1001640"/>
              <a:ext cx="99485" cy="282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5" fill="norm" stroke="1" extrusionOk="0">
                  <a:moveTo>
                    <a:pt x="919" y="3955"/>
                  </a:moveTo>
                  <a:cubicBezTo>
                    <a:pt x="919" y="3149"/>
                    <a:pt x="919" y="2343"/>
                    <a:pt x="919" y="1537"/>
                  </a:cubicBezTo>
                  <a:cubicBezTo>
                    <a:pt x="919" y="731"/>
                    <a:pt x="919" y="-75"/>
                    <a:pt x="689" y="6"/>
                  </a:cubicBezTo>
                  <a:cubicBezTo>
                    <a:pt x="460" y="86"/>
                    <a:pt x="0" y="1053"/>
                    <a:pt x="0" y="3632"/>
                  </a:cubicBezTo>
                  <a:cubicBezTo>
                    <a:pt x="0" y="6212"/>
                    <a:pt x="460" y="10403"/>
                    <a:pt x="919" y="13385"/>
                  </a:cubicBezTo>
                  <a:cubicBezTo>
                    <a:pt x="1379" y="16367"/>
                    <a:pt x="1838" y="18140"/>
                    <a:pt x="2068" y="19429"/>
                  </a:cubicBezTo>
                  <a:cubicBezTo>
                    <a:pt x="2298" y="20719"/>
                    <a:pt x="2298" y="21525"/>
                    <a:pt x="2068" y="21525"/>
                  </a:cubicBezTo>
                  <a:cubicBezTo>
                    <a:pt x="1838" y="21525"/>
                    <a:pt x="1379" y="20719"/>
                    <a:pt x="1379" y="19671"/>
                  </a:cubicBezTo>
                  <a:cubicBezTo>
                    <a:pt x="1379" y="18624"/>
                    <a:pt x="1838" y="17334"/>
                    <a:pt x="3217" y="16206"/>
                  </a:cubicBezTo>
                  <a:cubicBezTo>
                    <a:pt x="4596" y="15077"/>
                    <a:pt x="6894" y="14110"/>
                    <a:pt x="8962" y="13868"/>
                  </a:cubicBezTo>
                  <a:cubicBezTo>
                    <a:pt x="11030" y="13626"/>
                    <a:pt x="12868" y="14110"/>
                    <a:pt x="14936" y="15319"/>
                  </a:cubicBezTo>
                  <a:cubicBezTo>
                    <a:pt x="17004" y="16528"/>
                    <a:pt x="19302" y="18462"/>
                    <a:pt x="21600" y="20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8108949" y="957191"/>
              <a:ext cx="304224" cy="309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227" fill="norm" stroke="1" extrusionOk="0">
                  <a:moveTo>
                    <a:pt x="0" y="17038"/>
                  </a:moveTo>
                  <a:cubicBezTo>
                    <a:pt x="2250" y="16313"/>
                    <a:pt x="4500" y="15588"/>
                    <a:pt x="5925" y="15009"/>
                  </a:cubicBezTo>
                  <a:cubicBezTo>
                    <a:pt x="7350" y="14429"/>
                    <a:pt x="7950" y="13994"/>
                    <a:pt x="8400" y="13414"/>
                  </a:cubicBezTo>
                  <a:cubicBezTo>
                    <a:pt x="8850" y="12834"/>
                    <a:pt x="9150" y="12109"/>
                    <a:pt x="8925" y="12109"/>
                  </a:cubicBezTo>
                  <a:cubicBezTo>
                    <a:pt x="8700" y="12109"/>
                    <a:pt x="7950" y="12834"/>
                    <a:pt x="7125" y="13849"/>
                  </a:cubicBezTo>
                  <a:cubicBezTo>
                    <a:pt x="6300" y="14864"/>
                    <a:pt x="5400" y="16168"/>
                    <a:pt x="4875" y="17400"/>
                  </a:cubicBezTo>
                  <a:cubicBezTo>
                    <a:pt x="4350" y="18633"/>
                    <a:pt x="4200" y="19792"/>
                    <a:pt x="4575" y="20517"/>
                  </a:cubicBezTo>
                  <a:cubicBezTo>
                    <a:pt x="4950" y="21242"/>
                    <a:pt x="5850" y="21532"/>
                    <a:pt x="7650" y="20807"/>
                  </a:cubicBezTo>
                  <a:cubicBezTo>
                    <a:pt x="9450" y="20082"/>
                    <a:pt x="12150" y="18343"/>
                    <a:pt x="13725" y="17183"/>
                  </a:cubicBezTo>
                  <a:cubicBezTo>
                    <a:pt x="15300" y="16023"/>
                    <a:pt x="15750" y="15443"/>
                    <a:pt x="15600" y="15081"/>
                  </a:cubicBezTo>
                  <a:cubicBezTo>
                    <a:pt x="15450" y="14719"/>
                    <a:pt x="14700" y="14574"/>
                    <a:pt x="14025" y="14791"/>
                  </a:cubicBezTo>
                  <a:cubicBezTo>
                    <a:pt x="13350" y="15009"/>
                    <a:pt x="12750" y="15588"/>
                    <a:pt x="12450" y="16458"/>
                  </a:cubicBezTo>
                  <a:cubicBezTo>
                    <a:pt x="12150" y="17328"/>
                    <a:pt x="12150" y="18488"/>
                    <a:pt x="12600" y="19068"/>
                  </a:cubicBezTo>
                  <a:cubicBezTo>
                    <a:pt x="13050" y="19647"/>
                    <a:pt x="13950" y="19647"/>
                    <a:pt x="14925" y="19068"/>
                  </a:cubicBezTo>
                  <a:cubicBezTo>
                    <a:pt x="15900" y="18488"/>
                    <a:pt x="16950" y="17328"/>
                    <a:pt x="18075" y="14719"/>
                  </a:cubicBezTo>
                  <a:cubicBezTo>
                    <a:pt x="19200" y="12109"/>
                    <a:pt x="20400" y="8050"/>
                    <a:pt x="21000" y="5658"/>
                  </a:cubicBezTo>
                  <a:cubicBezTo>
                    <a:pt x="21600" y="3266"/>
                    <a:pt x="21600" y="2541"/>
                    <a:pt x="21525" y="1744"/>
                  </a:cubicBezTo>
                  <a:cubicBezTo>
                    <a:pt x="21450" y="947"/>
                    <a:pt x="21300" y="77"/>
                    <a:pt x="21000" y="4"/>
                  </a:cubicBezTo>
                  <a:cubicBezTo>
                    <a:pt x="20700" y="-68"/>
                    <a:pt x="20250" y="657"/>
                    <a:pt x="19950" y="2614"/>
                  </a:cubicBezTo>
                  <a:cubicBezTo>
                    <a:pt x="19650" y="4571"/>
                    <a:pt x="19500" y="7760"/>
                    <a:pt x="19725" y="10080"/>
                  </a:cubicBezTo>
                  <a:cubicBezTo>
                    <a:pt x="19950" y="12399"/>
                    <a:pt x="20550" y="13849"/>
                    <a:pt x="21150" y="15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8458200" y="894821"/>
              <a:ext cx="64109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4" h="21600" fill="norm" stroke="1" extrusionOk="0">
                  <a:moveTo>
                    <a:pt x="0" y="0"/>
                  </a:moveTo>
                  <a:cubicBezTo>
                    <a:pt x="7425" y="2727"/>
                    <a:pt x="14850" y="5455"/>
                    <a:pt x="18225" y="8345"/>
                  </a:cubicBezTo>
                  <a:cubicBezTo>
                    <a:pt x="21600" y="11236"/>
                    <a:pt x="20925" y="14291"/>
                    <a:pt x="17550" y="16527"/>
                  </a:cubicBezTo>
                  <a:cubicBezTo>
                    <a:pt x="14175" y="18764"/>
                    <a:pt x="8100" y="20182"/>
                    <a:pt x="20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8756650" y="1066271"/>
              <a:ext cx="1587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8756649" y="1186921"/>
              <a:ext cx="1905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9233164" y="964671"/>
              <a:ext cx="44187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600" fill="norm" stroke="1" extrusionOk="0">
                  <a:moveTo>
                    <a:pt x="21471" y="0"/>
                  </a:moveTo>
                  <a:cubicBezTo>
                    <a:pt x="20442" y="2031"/>
                    <a:pt x="19414" y="4062"/>
                    <a:pt x="16328" y="7292"/>
                  </a:cubicBezTo>
                  <a:cubicBezTo>
                    <a:pt x="13242" y="10523"/>
                    <a:pt x="8100" y="14954"/>
                    <a:pt x="5014" y="17723"/>
                  </a:cubicBezTo>
                  <a:cubicBezTo>
                    <a:pt x="1928" y="20492"/>
                    <a:pt x="900" y="21600"/>
                    <a:pt x="385" y="21600"/>
                  </a:cubicBezTo>
                  <a:cubicBezTo>
                    <a:pt x="-129" y="21600"/>
                    <a:pt x="-129" y="20492"/>
                    <a:pt x="385" y="19385"/>
                  </a:cubicBezTo>
                  <a:cubicBezTo>
                    <a:pt x="900" y="18277"/>
                    <a:pt x="1928" y="17169"/>
                    <a:pt x="2957" y="160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9315450" y="950230"/>
              <a:ext cx="76200" cy="262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7" fill="norm" stroke="1" extrusionOk="0">
                  <a:moveTo>
                    <a:pt x="0" y="1179"/>
                  </a:moveTo>
                  <a:cubicBezTo>
                    <a:pt x="2400" y="488"/>
                    <a:pt x="4800" y="-203"/>
                    <a:pt x="6900" y="56"/>
                  </a:cubicBezTo>
                  <a:cubicBezTo>
                    <a:pt x="9000" y="315"/>
                    <a:pt x="10800" y="1525"/>
                    <a:pt x="12000" y="4376"/>
                  </a:cubicBezTo>
                  <a:cubicBezTo>
                    <a:pt x="13200" y="7227"/>
                    <a:pt x="13800" y="11720"/>
                    <a:pt x="15300" y="14831"/>
                  </a:cubicBezTo>
                  <a:cubicBezTo>
                    <a:pt x="16800" y="17941"/>
                    <a:pt x="19200" y="19669"/>
                    <a:pt x="21600" y="21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9134389" y="983721"/>
              <a:ext cx="33346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600" fill="norm" stroke="1" extrusionOk="0">
                  <a:moveTo>
                    <a:pt x="1441" y="21600"/>
                  </a:moveTo>
                  <a:cubicBezTo>
                    <a:pt x="757" y="21000"/>
                    <a:pt x="74" y="20400"/>
                    <a:pt x="5" y="19200"/>
                  </a:cubicBezTo>
                  <a:cubicBezTo>
                    <a:pt x="-63" y="18000"/>
                    <a:pt x="484" y="16200"/>
                    <a:pt x="2740" y="13200"/>
                  </a:cubicBezTo>
                  <a:cubicBezTo>
                    <a:pt x="4995" y="10200"/>
                    <a:pt x="8960" y="6000"/>
                    <a:pt x="12378" y="3600"/>
                  </a:cubicBezTo>
                  <a:cubicBezTo>
                    <a:pt x="15795" y="1200"/>
                    <a:pt x="18666" y="600"/>
                    <a:pt x="2153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9499963" y="1184477"/>
              <a:ext cx="53882" cy="146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002" fill="norm" stroke="1" extrusionOk="0">
                  <a:moveTo>
                    <a:pt x="17303" y="351"/>
                  </a:moveTo>
                  <a:cubicBezTo>
                    <a:pt x="13149" y="47"/>
                    <a:pt x="8995" y="-257"/>
                    <a:pt x="6088" y="351"/>
                  </a:cubicBezTo>
                  <a:cubicBezTo>
                    <a:pt x="3180" y="960"/>
                    <a:pt x="1519" y="2481"/>
                    <a:pt x="688" y="5371"/>
                  </a:cubicBezTo>
                  <a:cubicBezTo>
                    <a:pt x="-143" y="8261"/>
                    <a:pt x="-143" y="12520"/>
                    <a:pt x="272" y="15563"/>
                  </a:cubicBezTo>
                  <a:cubicBezTo>
                    <a:pt x="688" y="18605"/>
                    <a:pt x="1519" y="20430"/>
                    <a:pt x="3595" y="20887"/>
                  </a:cubicBezTo>
                  <a:cubicBezTo>
                    <a:pt x="5672" y="21343"/>
                    <a:pt x="8995" y="20430"/>
                    <a:pt x="11903" y="18453"/>
                  </a:cubicBezTo>
                  <a:cubicBezTo>
                    <a:pt x="14811" y="16475"/>
                    <a:pt x="17303" y="13433"/>
                    <a:pt x="18965" y="10999"/>
                  </a:cubicBezTo>
                  <a:cubicBezTo>
                    <a:pt x="20626" y="8566"/>
                    <a:pt x="21457" y="6740"/>
                    <a:pt x="21042" y="5067"/>
                  </a:cubicBezTo>
                  <a:cubicBezTo>
                    <a:pt x="20626" y="3394"/>
                    <a:pt x="18965" y="1873"/>
                    <a:pt x="15642" y="1264"/>
                  </a:cubicBezTo>
                  <a:cubicBezTo>
                    <a:pt x="12319" y="656"/>
                    <a:pt x="7334" y="960"/>
                    <a:pt x="2349" y="12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9664699" y="1161521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9829800" y="978744"/>
              <a:ext cx="138007" cy="524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503" fill="norm" stroke="1" extrusionOk="0">
                  <a:moveTo>
                    <a:pt x="1964" y="6450"/>
                  </a:moveTo>
                  <a:cubicBezTo>
                    <a:pt x="1964" y="8185"/>
                    <a:pt x="1964" y="9920"/>
                    <a:pt x="1964" y="12262"/>
                  </a:cubicBezTo>
                  <a:cubicBezTo>
                    <a:pt x="1964" y="14604"/>
                    <a:pt x="1964" y="17554"/>
                    <a:pt x="1800" y="19289"/>
                  </a:cubicBezTo>
                  <a:cubicBezTo>
                    <a:pt x="1636" y="21024"/>
                    <a:pt x="1309" y="21544"/>
                    <a:pt x="1145" y="21501"/>
                  </a:cubicBezTo>
                  <a:cubicBezTo>
                    <a:pt x="982" y="21457"/>
                    <a:pt x="982" y="20850"/>
                    <a:pt x="982" y="18855"/>
                  </a:cubicBezTo>
                  <a:cubicBezTo>
                    <a:pt x="982" y="16860"/>
                    <a:pt x="982" y="13477"/>
                    <a:pt x="818" y="10484"/>
                  </a:cubicBezTo>
                  <a:cubicBezTo>
                    <a:pt x="655" y="7491"/>
                    <a:pt x="327" y="4889"/>
                    <a:pt x="327" y="3371"/>
                  </a:cubicBezTo>
                  <a:cubicBezTo>
                    <a:pt x="327" y="1852"/>
                    <a:pt x="655" y="1419"/>
                    <a:pt x="1636" y="1028"/>
                  </a:cubicBezTo>
                  <a:cubicBezTo>
                    <a:pt x="2618" y="638"/>
                    <a:pt x="4255" y="291"/>
                    <a:pt x="5891" y="117"/>
                  </a:cubicBezTo>
                  <a:cubicBezTo>
                    <a:pt x="7527" y="-56"/>
                    <a:pt x="9164" y="-56"/>
                    <a:pt x="11291" y="248"/>
                  </a:cubicBezTo>
                  <a:cubicBezTo>
                    <a:pt x="13418" y="551"/>
                    <a:pt x="16036" y="1158"/>
                    <a:pt x="17836" y="1679"/>
                  </a:cubicBezTo>
                  <a:cubicBezTo>
                    <a:pt x="19636" y="2199"/>
                    <a:pt x="20618" y="2633"/>
                    <a:pt x="21109" y="3067"/>
                  </a:cubicBezTo>
                  <a:cubicBezTo>
                    <a:pt x="21600" y="3501"/>
                    <a:pt x="21600" y="3934"/>
                    <a:pt x="18000" y="4628"/>
                  </a:cubicBezTo>
                  <a:cubicBezTo>
                    <a:pt x="14400" y="5322"/>
                    <a:pt x="7200" y="6277"/>
                    <a:pt x="0" y="7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8794749" y="1745721"/>
              <a:ext cx="171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8851899" y="1866371"/>
              <a:ext cx="152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10210799" y="7530836"/>
              <a:ext cx="1611424" cy="241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576" fill="norm" stroke="1" extrusionOk="0">
                  <a:moveTo>
                    <a:pt x="0" y="21576"/>
                  </a:moveTo>
                  <a:cubicBezTo>
                    <a:pt x="1076" y="20439"/>
                    <a:pt x="2152" y="19302"/>
                    <a:pt x="3156" y="18260"/>
                  </a:cubicBezTo>
                  <a:cubicBezTo>
                    <a:pt x="4161" y="17218"/>
                    <a:pt x="5096" y="16271"/>
                    <a:pt x="6101" y="15134"/>
                  </a:cubicBezTo>
                  <a:cubicBezTo>
                    <a:pt x="7106" y="13997"/>
                    <a:pt x="8181" y="12671"/>
                    <a:pt x="9215" y="11344"/>
                  </a:cubicBezTo>
                  <a:cubicBezTo>
                    <a:pt x="10248" y="10018"/>
                    <a:pt x="11239" y="8692"/>
                    <a:pt x="12343" y="7555"/>
                  </a:cubicBezTo>
                  <a:cubicBezTo>
                    <a:pt x="13447" y="6418"/>
                    <a:pt x="14664" y="5471"/>
                    <a:pt x="15811" y="4523"/>
                  </a:cubicBezTo>
                  <a:cubicBezTo>
                    <a:pt x="16957" y="3576"/>
                    <a:pt x="18033" y="2629"/>
                    <a:pt x="18911" y="1965"/>
                  </a:cubicBezTo>
                  <a:cubicBezTo>
                    <a:pt x="19788" y="1302"/>
                    <a:pt x="20468" y="923"/>
                    <a:pt x="20921" y="639"/>
                  </a:cubicBezTo>
                  <a:cubicBezTo>
                    <a:pt x="21374" y="355"/>
                    <a:pt x="21600" y="165"/>
                    <a:pt x="21543" y="71"/>
                  </a:cubicBezTo>
                  <a:cubicBezTo>
                    <a:pt x="21487" y="-24"/>
                    <a:pt x="21147" y="-24"/>
                    <a:pt x="20482" y="71"/>
                  </a:cubicBezTo>
                  <a:cubicBezTo>
                    <a:pt x="19817" y="165"/>
                    <a:pt x="18826" y="355"/>
                    <a:pt x="17807" y="829"/>
                  </a:cubicBezTo>
                  <a:cubicBezTo>
                    <a:pt x="16787" y="1302"/>
                    <a:pt x="15740" y="2060"/>
                    <a:pt x="14650" y="3008"/>
                  </a:cubicBezTo>
                  <a:cubicBezTo>
                    <a:pt x="13560" y="3955"/>
                    <a:pt x="12428" y="5092"/>
                    <a:pt x="11352" y="6229"/>
                  </a:cubicBezTo>
                  <a:cubicBezTo>
                    <a:pt x="10276" y="7365"/>
                    <a:pt x="9257" y="8502"/>
                    <a:pt x="8238" y="9923"/>
                  </a:cubicBezTo>
                  <a:cubicBezTo>
                    <a:pt x="7219" y="11344"/>
                    <a:pt x="6200" y="13050"/>
                    <a:pt x="5563" y="14092"/>
                  </a:cubicBezTo>
                  <a:cubicBezTo>
                    <a:pt x="4926" y="15134"/>
                    <a:pt x="4671" y="15513"/>
                    <a:pt x="4416" y="15987"/>
                  </a:cubicBezTo>
                  <a:cubicBezTo>
                    <a:pt x="4161" y="16460"/>
                    <a:pt x="3907" y="17029"/>
                    <a:pt x="3864" y="17313"/>
                  </a:cubicBezTo>
                  <a:cubicBezTo>
                    <a:pt x="3822" y="17597"/>
                    <a:pt x="3992" y="17597"/>
                    <a:pt x="4600" y="17313"/>
                  </a:cubicBezTo>
                  <a:cubicBezTo>
                    <a:pt x="5209" y="17029"/>
                    <a:pt x="6256" y="16460"/>
                    <a:pt x="7389" y="15797"/>
                  </a:cubicBezTo>
                  <a:cubicBezTo>
                    <a:pt x="8521" y="15134"/>
                    <a:pt x="9738" y="14376"/>
                    <a:pt x="11026" y="13713"/>
                  </a:cubicBezTo>
                  <a:cubicBezTo>
                    <a:pt x="12315" y="13050"/>
                    <a:pt x="13673" y="12481"/>
                    <a:pt x="15032" y="119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9215567" y="1614488"/>
              <a:ext cx="80833" cy="239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600" fill="norm" stroke="1" extrusionOk="0">
                  <a:moveTo>
                    <a:pt x="21151" y="4396"/>
                  </a:moveTo>
                  <a:cubicBezTo>
                    <a:pt x="21151" y="3441"/>
                    <a:pt x="21151" y="2485"/>
                    <a:pt x="19766" y="1625"/>
                  </a:cubicBezTo>
                  <a:cubicBezTo>
                    <a:pt x="18382" y="765"/>
                    <a:pt x="15613" y="0"/>
                    <a:pt x="13120" y="0"/>
                  </a:cubicBezTo>
                  <a:cubicBezTo>
                    <a:pt x="10628" y="0"/>
                    <a:pt x="8413" y="765"/>
                    <a:pt x="5920" y="3058"/>
                  </a:cubicBezTo>
                  <a:cubicBezTo>
                    <a:pt x="3428" y="5352"/>
                    <a:pt x="659" y="9175"/>
                    <a:pt x="105" y="12234"/>
                  </a:cubicBezTo>
                  <a:cubicBezTo>
                    <a:pt x="-449" y="15292"/>
                    <a:pt x="1213" y="17586"/>
                    <a:pt x="4813" y="19019"/>
                  </a:cubicBezTo>
                  <a:cubicBezTo>
                    <a:pt x="8413" y="20453"/>
                    <a:pt x="13951" y="21027"/>
                    <a:pt x="1948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9372600" y="1701271"/>
              <a:ext cx="444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9467850" y="1713971"/>
              <a:ext cx="952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20" y="16200"/>
                    <a:pt x="3840" y="10800"/>
                    <a:pt x="7440" y="7200"/>
                  </a:cubicBezTo>
                  <a:cubicBezTo>
                    <a:pt x="11040" y="3600"/>
                    <a:pt x="1632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9645649" y="1627957"/>
              <a:ext cx="74110" cy="250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7" h="21137" fill="norm" stroke="1" extrusionOk="0">
                  <a:moveTo>
                    <a:pt x="0" y="5112"/>
                  </a:moveTo>
                  <a:cubicBezTo>
                    <a:pt x="0" y="8326"/>
                    <a:pt x="0" y="11539"/>
                    <a:pt x="600" y="13949"/>
                  </a:cubicBezTo>
                  <a:cubicBezTo>
                    <a:pt x="1200" y="16359"/>
                    <a:pt x="2400" y="17965"/>
                    <a:pt x="3000" y="19215"/>
                  </a:cubicBezTo>
                  <a:cubicBezTo>
                    <a:pt x="3600" y="20464"/>
                    <a:pt x="3600" y="21357"/>
                    <a:pt x="3600" y="21089"/>
                  </a:cubicBezTo>
                  <a:cubicBezTo>
                    <a:pt x="3600" y="20821"/>
                    <a:pt x="3600" y="19393"/>
                    <a:pt x="3300" y="16269"/>
                  </a:cubicBezTo>
                  <a:cubicBezTo>
                    <a:pt x="3000" y="13145"/>
                    <a:pt x="2400" y="8326"/>
                    <a:pt x="2100" y="5469"/>
                  </a:cubicBezTo>
                  <a:cubicBezTo>
                    <a:pt x="1800" y="2613"/>
                    <a:pt x="1800" y="1721"/>
                    <a:pt x="3000" y="1007"/>
                  </a:cubicBezTo>
                  <a:cubicBezTo>
                    <a:pt x="4200" y="293"/>
                    <a:pt x="6600" y="-243"/>
                    <a:pt x="9900" y="114"/>
                  </a:cubicBezTo>
                  <a:cubicBezTo>
                    <a:pt x="13200" y="471"/>
                    <a:pt x="17400" y="1721"/>
                    <a:pt x="19500" y="2970"/>
                  </a:cubicBezTo>
                  <a:cubicBezTo>
                    <a:pt x="21600" y="4220"/>
                    <a:pt x="21600" y="5469"/>
                    <a:pt x="18900" y="6630"/>
                  </a:cubicBezTo>
                  <a:cubicBezTo>
                    <a:pt x="16200" y="7790"/>
                    <a:pt x="10800" y="8861"/>
                    <a:pt x="5400" y="99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9715500" y="1561571"/>
              <a:ext cx="65232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2" h="21600" fill="norm" stroke="1" extrusionOk="0">
                  <a:moveTo>
                    <a:pt x="0" y="0"/>
                  </a:moveTo>
                  <a:cubicBezTo>
                    <a:pt x="3375" y="212"/>
                    <a:pt x="6750" y="424"/>
                    <a:pt x="10800" y="2647"/>
                  </a:cubicBezTo>
                  <a:cubicBezTo>
                    <a:pt x="14850" y="4871"/>
                    <a:pt x="19575" y="9106"/>
                    <a:pt x="20588" y="12282"/>
                  </a:cubicBezTo>
                  <a:cubicBezTo>
                    <a:pt x="21600" y="15459"/>
                    <a:pt x="18900" y="17576"/>
                    <a:pt x="15187" y="18953"/>
                  </a:cubicBezTo>
                  <a:cubicBezTo>
                    <a:pt x="11475" y="20329"/>
                    <a:pt x="6750" y="20965"/>
                    <a:pt x="20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9226549" y="1917171"/>
              <a:ext cx="4889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25" y="19800"/>
                    <a:pt x="5049" y="18000"/>
                    <a:pt x="7995" y="15300"/>
                  </a:cubicBezTo>
                  <a:cubicBezTo>
                    <a:pt x="10940" y="12600"/>
                    <a:pt x="14306" y="9000"/>
                    <a:pt x="16644" y="6300"/>
                  </a:cubicBezTo>
                  <a:cubicBezTo>
                    <a:pt x="18982" y="3600"/>
                    <a:pt x="20291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9336211" y="2091532"/>
              <a:ext cx="98567" cy="145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1257" fill="norm" stroke="1" extrusionOk="0">
                  <a:moveTo>
                    <a:pt x="5036" y="5130"/>
                  </a:moveTo>
                  <a:cubicBezTo>
                    <a:pt x="2786" y="4821"/>
                    <a:pt x="536" y="4513"/>
                    <a:pt x="86" y="3741"/>
                  </a:cubicBezTo>
                  <a:cubicBezTo>
                    <a:pt x="-364" y="2970"/>
                    <a:pt x="986" y="1735"/>
                    <a:pt x="3236" y="964"/>
                  </a:cubicBezTo>
                  <a:cubicBezTo>
                    <a:pt x="5486" y="193"/>
                    <a:pt x="8636" y="-116"/>
                    <a:pt x="11336" y="38"/>
                  </a:cubicBezTo>
                  <a:cubicBezTo>
                    <a:pt x="14036" y="193"/>
                    <a:pt x="16286" y="810"/>
                    <a:pt x="17636" y="1890"/>
                  </a:cubicBezTo>
                  <a:cubicBezTo>
                    <a:pt x="18986" y="2970"/>
                    <a:pt x="19436" y="4513"/>
                    <a:pt x="18761" y="5747"/>
                  </a:cubicBezTo>
                  <a:cubicBezTo>
                    <a:pt x="18086" y="6981"/>
                    <a:pt x="16286" y="7907"/>
                    <a:pt x="14261" y="8833"/>
                  </a:cubicBezTo>
                  <a:cubicBezTo>
                    <a:pt x="12236" y="9758"/>
                    <a:pt x="9986" y="10684"/>
                    <a:pt x="9986" y="10993"/>
                  </a:cubicBezTo>
                  <a:cubicBezTo>
                    <a:pt x="9986" y="11301"/>
                    <a:pt x="12236" y="10993"/>
                    <a:pt x="14486" y="11147"/>
                  </a:cubicBezTo>
                  <a:cubicBezTo>
                    <a:pt x="16736" y="11301"/>
                    <a:pt x="18986" y="11918"/>
                    <a:pt x="20111" y="13153"/>
                  </a:cubicBezTo>
                  <a:cubicBezTo>
                    <a:pt x="21236" y="14387"/>
                    <a:pt x="21236" y="16238"/>
                    <a:pt x="20111" y="17781"/>
                  </a:cubicBezTo>
                  <a:cubicBezTo>
                    <a:pt x="18986" y="19324"/>
                    <a:pt x="16736" y="20558"/>
                    <a:pt x="14486" y="21021"/>
                  </a:cubicBezTo>
                  <a:cubicBezTo>
                    <a:pt x="12236" y="21484"/>
                    <a:pt x="9986" y="21175"/>
                    <a:pt x="7736" y="208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9480550" y="2139421"/>
              <a:ext cx="889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57" y="14400"/>
                    <a:pt x="4114" y="7200"/>
                    <a:pt x="7714" y="3600"/>
                  </a:cubicBezTo>
                  <a:cubicBezTo>
                    <a:pt x="11314" y="0"/>
                    <a:pt x="1645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9645650" y="2058578"/>
              <a:ext cx="110366" cy="225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0508" fill="norm" stroke="1" extrusionOk="0">
                  <a:moveTo>
                    <a:pt x="0" y="2159"/>
                  </a:moveTo>
                  <a:cubicBezTo>
                    <a:pt x="400" y="6788"/>
                    <a:pt x="800" y="11416"/>
                    <a:pt x="1200" y="14309"/>
                  </a:cubicBezTo>
                  <a:cubicBezTo>
                    <a:pt x="1600" y="17202"/>
                    <a:pt x="2000" y="18359"/>
                    <a:pt x="2200" y="19420"/>
                  </a:cubicBezTo>
                  <a:cubicBezTo>
                    <a:pt x="2400" y="20481"/>
                    <a:pt x="2400" y="21445"/>
                    <a:pt x="2400" y="18841"/>
                  </a:cubicBezTo>
                  <a:cubicBezTo>
                    <a:pt x="2400" y="16238"/>
                    <a:pt x="2400" y="10066"/>
                    <a:pt x="2600" y="6499"/>
                  </a:cubicBezTo>
                  <a:cubicBezTo>
                    <a:pt x="2800" y="2931"/>
                    <a:pt x="3200" y="1966"/>
                    <a:pt x="6000" y="1195"/>
                  </a:cubicBezTo>
                  <a:cubicBezTo>
                    <a:pt x="8800" y="424"/>
                    <a:pt x="14000" y="-155"/>
                    <a:pt x="17200" y="38"/>
                  </a:cubicBezTo>
                  <a:cubicBezTo>
                    <a:pt x="20400" y="231"/>
                    <a:pt x="21600" y="1195"/>
                    <a:pt x="20400" y="2641"/>
                  </a:cubicBezTo>
                  <a:cubicBezTo>
                    <a:pt x="19200" y="4088"/>
                    <a:pt x="15600" y="6016"/>
                    <a:pt x="12400" y="7077"/>
                  </a:cubicBezTo>
                  <a:cubicBezTo>
                    <a:pt x="9200" y="8138"/>
                    <a:pt x="6400" y="8331"/>
                    <a:pt x="3600" y="8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9994900" y="1802871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10147299" y="1576566"/>
              <a:ext cx="95251" cy="231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3" fill="norm" stroke="1" extrusionOk="0">
                  <a:moveTo>
                    <a:pt x="0" y="12432"/>
                  </a:moveTo>
                  <a:cubicBezTo>
                    <a:pt x="0" y="16825"/>
                    <a:pt x="0" y="21218"/>
                    <a:pt x="480" y="19662"/>
                  </a:cubicBezTo>
                  <a:cubicBezTo>
                    <a:pt x="960" y="18106"/>
                    <a:pt x="1920" y="10601"/>
                    <a:pt x="2640" y="6391"/>
                  </a:cubicBezTo>
                  <a:cubicBezTo>
                    <a:pt x="3360" y="2181"/>
                    <a:pt x="3840" y="1265"/>
                    <a:pt x="5520" y="625"/>
                  </a:cubicBezTo>
                  <a:cubicBezTo>
                    <a:pt x="7200" y="-16"/>
                    <a:pt x="10080" y="-382"/>
                    <a:pt x="13680" y="625"/>
                  </a:cubicBezTo>
                  <a:cubicBezTo>
                    <a:pt x="17280" y="1632"/>
                    <a:pt x="21600" y="4011"/>
                    <a:pt x="21600" y="6391"/>
                  </a:cubicBezTo>
                  <a:cubicBezTo>
                    <a:pt x="21600" y="8771"/>
                    <a:pt x="17280" y="11150"/>
                    <a:pt x="13440" y="12432"/>
                  </a:cubicBezTo>
                  <a:cubicBezTo>
                    <a:pt x="9600" y="13713"/>
                    <a:pt x="6240" y="13896"/>
                    <a:pt x="2880" y="14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10131155" y="1771121"/>
              <a:ext cx="47896" cy="209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389" fill="norm" stroke="1" extrusionOk="0">
                  <a:moveTo>
                    <a:pt x="21250" y="0"/>
                  </a:moveTo>
                  <a:cubicBezTo>
                    <a:pt x="17493" y="648"/>
                    <a:pt x="13737" y="1296"/>
                    <a:pt x="10450" y="4428"/>
                  </a:cubicBezTo>
                  <a:cubicBezTo>
                    <a:pt x="7163" y="7560"/>
                    <a:pt x="4346" y="13176"/>
                    <a:pt x="2467" y="16524"/>
                  </a:cubicBezTo>
                  <a:cubicBezTo>
                    <a:pt x="589" y="19872"/>
                    <a:pt x="-350" y="20952"/>
                    <a:pt x="120" y="21276"/>
                  </a:cubicBezTo>
                  <a:cubicBezTo>
                    <a:pt x="589" y="21600"/>
                    <a:pt x="2467" y="21168"/>
                    <a:pt x="4346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6788150" y="1409813"/>
              <a:ext cx="1637303" cy="310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555" fill="norm" stroke="1" extrusionOk="0">
                  <a:moveTo>
                    <a:pt x="0" y="21555"/>
                  </a:moveTo>
                  <a:cubicBezTo>
                    <a:pt x="698" y="19939"/>
                    <a:pt x="1395" y="18322"/>
                    <a:pt x="2260" y="16706"/>
                  </a:cubicBezTo>
                  <a:cubicBezTo>
                    <a:pt x="3126" y="15090"/>
                    <a:pt x="4158" y="13473"/>
                    <a:pt x="5191" y="12077"/>
                  </a:cubicBezTo>
                  <a:cubicBezTo>
                    <a:pt x="6223" y="10682"/>
                    <a:pt x="7256" y="9506"/>
                    <a:pt x="8288" y="8477"/>
                  </a:cubicBezTo>
                  <a:cubicBezTo>
                    <a:pt x="9321" y="7449"/>
                    <a:pt x="10353" y="6567"/>
                    <a:pt x="11386" y="5833"/>
                  </a:cubicBezTo>
                  <a:cubicBezTo>
                    <a:pt x="12419" y="5098"/>
                    <a:pt x="13451" y="4510"/>
                    <a:pt x="14484" y="3849"/>
                  </a:cubicBezTo>
                  <a:cubicBezTo>
                    <a:pt x="15516" y="3188"/>
                    <a:pt x="16549" y="2453"/>
                    <a:pt x="17274" y="1939"/>
                  </a:cubicBezTo>
                  <a:cubicBezTo>
                    <a:pt x="18000" y="1424"/>
                    <a:pt x="18419" y="1131"/>
                    <a:pt x="18753" y="837"/>
                  </a:cubicBezTo>
                  <a:cubicBezTo>
                    <a:pt x="19088" y="543"/>
                    <a:pt x="19340" y="249"/>
                    <a:pt x="19312" y="102"/>
                  </a:cubicBezTo>
                  <a:cubicBezTo>
                    <a:pt x="19284" y="-45"/>
                    <a:pt x="18977" y="-45"/>
                    <a:pt x="18363" y="175"/>
                  </a:cubicBezTo>
                  <a:cubicBezTo>
                    <a:pt x="17749" y="396"/>
                    <a:pt x="16828" y="837"/>
                    <a:pt x="15795" y="1571"/>
                  </a:cubicBezTo>
                  <a:cubicBezTo>
                    <a:pt x="14763" y="2306"/>
                    <a:pt x="13619" y="3335"/>
                    <a:pt x="12572" y="4437"/>
                  </a:cubicBezTo>
                  <a:cubicBezTo>
                    <a:pt x="11526" y="5539"/>
                    <a:pt x="10577" y="6714"/>
                    <a:pt x="9684" y="8037"/>
                  </a:cubicBezTo>
                  <a:cubicBezTo>
                    <a:pt x="8791" y="9359"/>
                    <a:pt x="7953" y="10828"/>
                    <a:pt x="7423" y="11857"/>
                  </a:cubicBezTo>
                  <a:cubicBezTo>
                    <a:pt x="6893" y="12886"/>
                    <a:pt x="6670" y="13473"/>
                    <a:pt x="6488" y="14061"/>
                  </a:cubicBezTo>
                  <a:cubicBezTo>
                    <a:pt x="6307" y="14649"/>
                    <a:pt x="6167" y="15237"/>
                    <a:pt x="6181" y="15457"/>
                  </a:cubicBezTo>
                  <a:cubicBezTo>
                    <a:pt x="6195" y="15677"/>
                    <a:pt x="6363" y="15531"/>
                    <a:pt x="6921" y="14869"/>
                  </a:cubicBezTo>
                  <a:cubicBezTo>
                    <a:pt x="7479" y="14208"/>
                    <a:pt x="8428" y="13033"/>
                    <a:pt x="9335" y="11931"/>
                  </a:cubicBezTo>
                  <a:cubicBezTo>
                    <a:pt x="10242" y="10828"/>
                    <a:pt x="11107" y="9800"/>
                    <a:pt x="12112" y="8698"/>
                  </a:cubicBezTo>
                  <a:cubicBezTo>
                    <a:pt x="13116" y="7596"/>
                    <a:pt x="14260" y="6420"/>
                    <a:pt x="15391" y="5465"/>
                  </a:cubicBezTo>
                  <a:cubicBezTo>
                    <a:pt x="16521" y="4510"/>
                    <a:pt x="17637" y="3775"/>
                    <a:pt x="18600" y="2967"/>
                  </a:cubicBezTo>
                  <a:cubicBezTo>
                    <a:pt x="19563" y="2159"/>
                    <a:pt x="20372" y="1277"/>
                    <a:pt x="20874" y="763"/>
                  </a:cubicBezTo>
                  <a:cubicBezTo>
                    <a:pt x="21377" y="249"/>
                    <a:pt x="21572" y="102"/>
                    <a:pt x="21586" y="102"/>
                  </a:cubicBezTo>
                  <a:cubicBezTo>
                    <a:pt x="21600" y="102"/>
                    <a:pt x="21433" y="249"/>
                    <a:pt x="21126" y="837"/>
                  </a:cubicBezTo>
                  <a:cubicBezTo>
                    <a:pt x="20819" y="1424"/>
                    <a:pt x="20372" y="2453"/>
                    <a:pt x="19926" y="3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974" name="Drawing"/>
          <p:cNvGrpSpPr/>
          <p:nvPr/>
        </p:nvGrpSpPr>
        <p:grpSpPr>
          <a:xfrm>
            <a:off x="6762749" y="1203949"/>
            <a:ext cx="5311570" cy="1415063"/>
            <a:chOff x="0" y="0"/>
            <a:chExt cx="5311568" cy="1415061"/>
          </a:xfrm>
        </p:grpSpPr>
        <p:sp>
          <p:nvSpPr>
            <p:cNvPr id="1941" name="Line"/>
            <p:cNvSpPr/>
            <p:nvPr/>
          </p:nvSpPr>
          <p:spPr>
            <a:xfrm>
              <a:off x="0" y="0"/>
              <a:ext cx="105620" cy="460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474" fill="norm" stroke="1" extrusionOk="0">
                  <a:moveTo>
                    <a:pt x="5082" y="8700"/>
                  </a:moveTo>
                  <a:cubicBezTo>
                    <a:pt x="5082" y="11659"/>
                    <a:pt x="5082" y="14618"/>
                    <a:pt x="5082" y="16443"/>
                  </a:cubicBezTo>
                  <a:cubicBezTo>
                    <a:pt x="5082" y="18267"/>
                    <a:pt x="5082" y="18958"/>
                    <a:pt x="4871" y="19747"/>
                  </a:cubicBezTo>
                  <a:cubicBezTo>
                    <a:pt x="4659" y="20536"/>
                    <a:pt x="4235" y="21423"/>
                    <a:pt x="4024" y="21473"/>
                  </a:cubicBezTo>
                  <a:cubicBezTo>
                    <a:pt x="3812" y="21522"/>
                    <a:pt x="3812" y="20733"/>
                    <a:pt x="3388" y="18859"/>
                  </a:cubicBezTo>
                  <a:cubicBezTo>
                    <a:pt x="2965" y="16985"/>
                    <a:pt x="2118" y="14026"/>
                    <a:pt x="1694" y="11412"/>
                  </a:cubicBezTo>
                  <a:cubicBezTo>
                    <a:pt x="1271" y="8799"/>
                    <a:pt x="1271" y="6530"/>
                    <a:pt x="1906" y="4903"/>
                  </a:cubicBezTo>
                  <a:cubicBezTo>
                    <a:pt x="2541" y="3275"/>
                    <a:pt x="3812" y="2289"/>
                    <a:pt x="5082" y="1599"/>
                  </a:cubicBezTo>
                  <a:cubicBezTo>
                    <a:pt x="6353" y="908"/>
                    <a:pt x="7624" y="514"/>
                    <a:pt x="9318" y="267"/>
                  </a:cubicBezTo>
                  <a:cubicBezTo>
                    <a:pt x="11012" y="21"/>
                    <a:pt x="13129" y="-78"/>
                    <a:pt x="14824" y="70"/>
                  </a:cubicBezTo>
                  <a:cubicBezTo>
                    <a:pt x="16518" y="218"/>
                    <a:pt x="17788" y="612"/>
                    <a:pt x="19059" y="1451"/>
                  </a:cubicBezTo>
                  <a:cubicBezTo>
                    <a:pt x="20329" y="2289"/>
                    <a:pt x="21600" y="3571"/>
                    <a:pt x="20965" y="4656"/>
                  </a:cubicBezTo>
                  <a:cubicBezTo>
                    <a:pt x="20329" y="5741"/>
                    <a:pt x="17788" y="6629"/>
                    <a:pt x="13976" y="7270"/>
                  </a:cubicBezTo>
                  <a:cubicBezTo>
                    <a:pt x="10165" y="7911"/>
                    <a:pt x="5082" y="8306"/>
                    <a:pt x="0" y="8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95250" y="212100"/>
              <a:ext cx="127000" cy="182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5214"/>
                  </a:moveTo>
                  <a:cubicBezTo>
                    <a:pt x="1080" y="4221"/>
                    <a:pt x="2160" y="3228"/>
                    <a:pt x="3600" y="2731"/>
                  </a:cubicBezTo>
                  <a:cubicBezTo>
                    <a:pt x="5040" y="2234"/>
                    <a:pt x="6840" y="2234"/>
                    <a:pt x="9000" y="4345"/>
                  </a:cubicBezTo>
                  <a:cubicBezTo>
                    <a:pt x="11160" y="6455"/>
                    <a:pt x="13680" y="10676"/>
                    <a:pt x="14940" y="13407"/>
                  </a:cubicBezTo>
                  <a:cubicBezTo>
                    <a:pt x="16200" y="16138"/>
                    <a:pt x="16200" y="17379"/>
                    <a:pt x="15660" y="18497"/>
                  </a:cubicBezTo>
                  <a:cubicBezTo>
                    <a:pt x="15120" y="19614"/>
                    <a:pt x="14040" y="20607"/>
                    <a:pt x="12600" y="21103"/>
                  </a:cubicBezTo>
                  <a:cubicBezTo>
                    <a:pt x="11160" y="21600"/>
                    <a:pt x="9360" y="21600"/>
                    <a:pt x="8280" y="20110"/>
                  </a:cubicBezTo>
                  <a:cubicBezTo>
                    <a:pt x="7200" y="18621"/>
                    <a:pt x="6840" y="15641"/>
                    <a:pt x="7920" y="12414"/>
                  </a:cubicBezTo>
                  <a:cubicBezTo>
                    <a:pt x="9000" y="9186"/>
                    <a:pt x="11520" y="5710"/>
                    <a:pt x="14040" y="3600"/>
                  </a:cubicBezTo>
                  <a:cubicBezTo>
                    <a:pt x="16560" y="1490"/>
                    <a:pt x="19080" y="74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313037" y="53487"/>
              <a:ext cx="137814" cy="355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464" fill="norm" stroke="1" extrusionOk="0">
                  <a:moveTo>
                    <a:pt x="21308" y="1526"/>
                  </a:moveTo>
                  <a:cubicBezTo>
                    <a:pt x="20653" y="886"/>
                    <a:pt x="19999" y="247"/>
                    <a:pt x="18853" y="56"/>
                  </a:cubicBezTo>
                  <a:cubicBezTo>
                    <a:pt x="17708" y="-136"/>
                    <a:pt x="16072" y="120"/>
                    <a:pt x="13617" y="1589"/>
                  </a:cubicBezTo>
                  <a:cubicBezTo>
                    <a:pt x="11163" y="3059"/>
                    <a:pt x="7890" y="5743"/>
                    <a:pt x="5435" y="8811"/>
                  </a:cubicBezTo>
                  <a:cubicBezTo>
                    <a:pt x="2981" y="11878"/>
                    <a:pt x="1344" y="15329"/>
                    <a:pt x="526" y="17438"/>
                  </a:cubicBezTo>
                  <a:cubicBezTo>
                    <a:pt x="-292" y="19547"/>
                    <a:pt x="-292" y="20314"/>
                    <a:pt x="1508" y="20761"/>
                  </a:cubicBezTo>
                  <a:cubicBezTo>
                    <a:pt x="3308" y="21208"/>
                    <a:pt x="6908" y="21336"/>
                    <a:pt x="10508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438150" y="180350"/>
              <a:ext cx="127000" cy="158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0" y="2558"/>
                  </a:moveTo>
                  <a:cubicBezTo>
                    <a:pt x="4320" y="3695"/>
                    <a:pt x="8640" y="4832"/>
                    <a:pt x="11160" y="6963"/>
                  </a:cubicBezTo>
                  <a:cubicBezTo>
                    <a:pt x="13680" y="9095"/>
                    <a:pt x="14400" y="12221"/>
                    <a:pt x="14400" y="14637"/>
                  </a:cubicBezTo>
                  <a:cubicBezTo>
                    <a:pt x="14400" y="17053"/>
                    <a:pt x="13680" y="18758"/>
                    <a:pt x="12420" y="19895"/>
                  </a:cubicBezTo>
                  <a:cubicBezTo>
                    <a:pt x="11160" y="21032"/>
                    <a:pt x="9360" y="21600"/>
                    <a:pt x="8100" y="21174"/>
                  </a:cubicBezTo>
                  <a:cubicBezTo>
                    <a:pt x="6840" y="20747"/>
                    <a:pt x="6120" y="19326"/>
                    <a:pt x="6300" y="16484"/>
                  </a:cubicBezTo>
                  <a:cubicBezTo>
                    <a:pt x="6480" y="13642"/>
                    <a:pt x="7560" y="9379"/>
                    <a:pt x="10260" y="6395"/>
                  </a:cubicBezTo>
                  <a:cubicBezTo>
                    <a:pt x="12960" y="3411"/>
                    <a:pt x="17280" y="170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594697" y="182165"/>
              <a:ext cx="122854" cy="121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0976" fill="norm" stroke="1" extrusionOk="0">
                  <a:moveTo>
                    <a:pt x="12463" y="5178"/>
                  </a:moveTo>
                  <a:cubicBezTo>
                    <a:pt x="12096" y="3347"/>
                    <a:pt x="11730" y="1517"/>
                    <a:pt x="10632" y="601"/>
                  </a:cubicBezTo>
                  <a:cubicBezTo>
                    <a:pt x="9534" y="-314"/>
                    <a:pt x="7703" y="-314"/>
                    <a:pt x="5873" y="1517"/>
                  </a:cubicBezTo>
                  <a:cubicBezTo>
                    <a:pt x="4042" y="3347"/>
                    <a:pt x="2212" y="7008"/>
                    <a:pt x="1113" y="10303"/>
                  </a:cubicBezTo>
                  <a:cubicBezTo>
                    <a:pt x="15" y="13598"/>
                    <a:pt x="-351" y="16527"/>
                    <a:pt x="381" y="18174"/>
                  </a:cubicBezTo>
                  <a:cubicBezTo>
                    <a:pt x="1113" y="19822"/>
                    <a:pt x="2944" y="20188"/>
                    <a:pt x="5141" y="18723"/>
                  </a:cubicBezTo>
                  <a:cubicBezTo>
                    <a:pt x="7337" y="17259"/>
                    <a:pt x="9900" y="13964"/>
                    <a:pt x="11730" y="11401"/>
                  </a:cubicBezTo>
                  <a:cubicBezTo>
                    <a:pt x="13561" y="8839"/>
                    <a:pt x="14659" y="7008"/>
                    <a:pt x="15025" y="7008"/>
                  </a:cubicBezTo>
                  <a:cubicBezTo>
                    <a:pt x="15391" y="7008"/>
                    <a:pt x="15025" y="8839"/>
                    <a:pt x="14842" y="10669"/>
                  </a:cubicBezTo>
                  <a:cubicBezTo>
                    <a:pt x="14659" y="12500"/>
                    <a:pt x="14659" y="14330"/>
                    <a:pt x="14842" y="16161"/>
                  </a:cubicBezTo>
                  <a:cubicBezTo>
                    <a:pt x="15025" y="17991"/>
                    <a:pt x="15391" y="19822"/>
                    <a:pt x="16490" y="20554"/>
                  </a:cubicBezTo>
                  <a:cubicBezTo>
                    <a:pt x="17588" y="21286"/>
                    <a:pt x="19418" y="20920"/>
                    <a:pt x="21249" y="20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759052" y="218450"/>
              <a:ext cx="21998" cy="84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7" h="21600" fill="norm" stroke="1" extrusionOk="0">
                  <a:moveTo>
                    <a:pt x="14516" y="0"/>
                  </a:moveTo>
                  <a:cubicBezTo>
                    <a:pt x="8625" y="5400"/>
                    <a:pt x="2734" y="10800"/>
                    <a:pt x="771" y="14850"/>
                  </a:cubicBezTo>
                  <a:cubicBezTo>
                    <a:pt x="-1193" y="18900"/>
                    <a:pt x="771" y="21600"/>
                    <a:pt x="4698" y="21600"/>
                  </a:cubicBezTo>
                  <a:cubicBezTo>
                    <a:pt x="8625" y="21600"/>
                    <a:pt x="14516" y="18900"/>
                    <a:pt x="20407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768350" y="123200"/>
              <a:ext cx="190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825500" y="180350"/>
              <a:ext cx="952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" y="3600"/>
                    <a:pt x="960" y="7200"/>
                    <a:pt x="1440" y="10440"/>
                  </a:cubicBezTo>
                  <a:cubicBezTo>
                    <a:pt x="1920" y="13680"/>
                    <a:pt x="2400" y="16560"/>
                    <a:pt x="2640" y="17100"/>
                  </a:cubicBezTo>
                  <a:cubicBezTo>
                    <a:pt x="2880" y="17640"/>
                    <a:pt x="2880" y="15840"/>
                    <a:pt x="3360" y="13140"/>
                  </a:cubicBezTo>
                  <a:cubicBezTo>
                    <a:pt x="3840" y="10440"/>
                    <a:pt x="4800" y="6840"/>
                    <a:pt x="6240" y="4500"/>
                  </a:cubicBezTo>
                  <a:cubicBezTo>
                    <a:pt x="7680" y="2160"/>
                    <a:pt x="9600" y="1080"/>
                    <a:pt x="11760" y="1080"/>
                  </a:cubicBezTo>
                  <a:cubicBezTo>
                    <a:pt x="13920" y="1080"/>
                    <a:pt x="16320" y="2160"/>
                    <a:pt x="18000" y="5760"/>
                  </a:cubicBezTo>
                  <a:cubicBezTo>
                    <a:pt x="19680" y="9360"/>
                    <a:pt x="20640" y="154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946150" y="40650"/>
              <a:ext cx="86155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3" h="21600" fill="norm" stroke="1" extrusionOk="0">
                  <a:moveTo>
                    <a:pt x="0" y="0"/>
                  </a:moveTo>
                  <a:cubicBezTo>
                    <a:pt x="7200" y="3532"/>
                    <a:pt x="14400" y="7064"/>
                    <a:pt x="18000" y="9985"/>
                  </a:cubicBezTo>
                  <a:cubicBezTo>
                    <a:pt x="21600" y="12906"/>
                    <a:pt x="21600" y="15215"/>
                    <a:pt x="19543" y="17049"/>
                  </a:cubicBezTo>
                  <a:cubicBezTo>
                    <a:pt x="17486" y="18883"/>
                    <a:pt x="13371" y="20242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1320800" y="250200"/>
              <a:ext cx="110395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fill="norm" stroke="1" extrusionOk="0">
                  <a:moveTo>
                    <a:pt x="0" y="0"/>
                  </a:moveTo>
                  <a:cubicBezTo>
                    <a:pt x="5298" y="1200"/>
                    <a:pt x="10596" y="2400"/>
                    <a:pt x="14264" y="3000"/>
                  </a:cubicBezTo>
                  <a:cubicBezTo>
                    <a:pt x="17932" y="3600"/>
                    <a:pt x="19970" y="3600"/>
                    <a:pt x="20785" y="6600"/>
                  </a:cubicBezTo>
                  <a:cubicBezTo>
                    <a:pt x="21600" y="9600"/>
                    <a:pt x="21192" y="15600"/>
                    <a:pt x="207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1339849" y="326400"/>
              <a:ext cx="139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36" y="7200"/>
                    <a:pt x="10473" y="14400"/>
                    <a:pt x="14073" y="18000"/>
                  </a:cubicBezTo>
                  <a:cubicBezTo>
                    <a:pt x="17673" y="21600"/>
                    <a:pt x="19636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1638300" y="196850"/>
              <a:ext cx="127595" cy="392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1" h="21508" fill="norm" stroke="1" extrusionOk="0">
                  <a:moveTo>
                    <a:pt x="0" y="4669"/>
                  </a:moveTo>
                  <a:cubicBezTo>
                    <a:pt x="697" y="8502"/>
                    <a:pt x="1394" y="12334"/>
                    <a:pt x="1742" y="14831"/>
                  </a:cubicBezTo>
                  <a:cubicBezTo>
                    <a:pt x="2090" y="17327"/>
                    <a:pt x="2090" y="18489"/>
                    <a:pt x="1916" y="19534"/>
                  </a:cubicBezTo>
                  <a:cubicBezTo>
                    <a:pt x="1742" y="20579"/>
                    <a:pt x="1394" y="21508"/>
                    <a:pt x="1219" y="21508"/>
                  </a:cubicBezTo>
                  <a:cubicBezTo>
                    <a:pt x="1045" y="21508"/>
                    <a:pt x="1045" y="20579"/>
                    <a:pt x="1394" y="17966"/>
                  </a:cubicBezTo>
                  <a:cubicBezTo>
                    <a:pt x="1742" y="15353"/>
                    <a:pt x="2439" y="11056"/>
                    <a:pt x="3484" y="8037"/>
                  </a:cubicBezTo>
                  <a:cubicBezTo>
                    <a:pt x="4529" y="5018"/>
                    <a:pt x="5923" y="3276"/>
                    <a:pt x="7142" y="2173"/>
                  </a:cubicBezTo>
                  <a:cubicBezTo>
                    <a:pt x="8361" y="1069"/>
                    <a:pt x="9406" y="605"/>
                    <a:pt x="10800" y="314"/>
                  </a:cubicBezTo>
                  <a:cubicBezTo>
                    <a:pt x="12194" y="24"/>
                    <a:pt x="13935" y="-92"/>
                    <a:pt x="15329" y="82"/>
                  </a:cubicBezTo>
                  <a:cubicBezTo>
                    <a:pt x="16723" y="256"/>
                    <a:pt x="17768" y="721"/>
                    <a:pt x="18987" y="1708"/>
                  </a:cubicBezTo>
                  <a:cubicBezTo>
                    <a:pt x="20206" y="2695"/>
                    <a:pt x="21600" y="4205"/>
                    <a:pt x="20729" y="5656"/>
                  </a:cubicBezTo>
                  <a:cubicBezTo>
                    <a:pt x="19858" y="7108"/>
                    <a:pt x="16723" y="8502"/>
                    <a:pt x="13413" y="9198"/>
                  </a:cubicBezTo>
                  <a:cubicBezTo>
                    <a:pt x="10103" y="9895"/>
                    <a:pt x="6619" y="9895"/>
                    <a:pt x="3135" y="98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2978150" y="4666"/>
              <a:ext cx="75867" cy="420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4" h="21550" fill="norm" stroke="1" extrusionOk="0">
                  <a:moveTo>
                    <a:pt x="5116" y="9986"/>
                  </a:moveTo>
                  <a:cubicBezTo>
                    <a:pt x="5116" y="13025"/>
                    <a:pt x="5116" y="16064"/>
                    <a:pt x="5116" y="17855"/>
                  </a:cubicBezTo>
                  <a:cubicBezTo>
                    <a:pt x="5116" y="19646"/>
                    <a:pt x="5116" y="20189"/>
                    <a:pt x="4263" y="20677"/>
                  </a:cubicBezTo>
                  <a:cubicBezTo>
                    <a:pt x="3411" y="21166"/>
                    <a:pt x="1705" y="21600"/>
                    <a:pt x="853" y="21546"/>
                  </a:cubicBezTo>
                  <a:cubicBezTo>
                    <a:pt x="0" y="21491"/>
                    <a:pt x="0" y="20949"/>
                    <a:pt x="0" y="18778"/>
                  </a:cubicBezTo>
                  <a:cubicBezTo>
                    <a:pt x="0" y="16607"/>
                    <a:pt x="0" y="12808"/>
                    <a:pt x="853" y="9552"/>
                  </a:cubicBezTo>
                  <a:cubicBezTo>
                    <a:pt x="1705" y="6295"/>
                    <a:pt x="3411" y="3582"/>
                    <a:pt x="5116" y="2008"/>
                  </a:cubicBezTo>
                  <a:cubicBezTo>
                    <a:pt x="6821" y="434"/>
                    <a:pt x="8526" y="0"/>
                    <a:pt x="10516" y="0"/>
                  </a:cubicBezTo>
                  <a:cubicBezTo>
                    <a:pt x="12505" y="0"/>
                    <a:pt x="14779" y="434"/>
                    <a:pt x="17053" y="1248"/>
                  </a:cubicBezTo>
                  <a:cubicBezTo>
                    <a:pt x="19326" y="2062"/>
                    <a:pt x="21600" y="3256"/>
                    <a:pt x="19611" y="4667"/>
                  </a:cubicBezTo>
                  <a:cubicBezTo>
                    <a:pt x="17621" y="6078"/>
                    <a:pt x="11368" y="7707"/>
                    <a:pt x="5116" y="9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3048000" y="167650"/>
              <a:ext cx="139700" cy="193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0" y="7748"/>
                  </a:moveTo>
                  <a:cubicBezTo>
                    <a:pt x="982" y="6809"/>
                    <a:pt x="1964" y="5870"/>
                    <a:pt x="3109" y="5752"/>
                  </a:cubicBezTo>
                  <a:cubicBezTo>
                    <a:pt x="4255" y="5635"/>
                    <a:pt x="5564" y="6339"/>
                    <a:pt x="6873" y="8687"/>
                  </a:cubicBezTo>
                  <a:cubicBezTo>
                    <a:pt x="8182" y="11035"/>
                    <a:pt x="9491" y="15026"/>
                    <a:pt x="9818" y="17609"/>
                  </a:cubicBezTo>
                  <a:cubicBezTo>
                    <a:pt x="10145" y="20191"/>
                    <a:pt x="9491" y="21365"/>
                    <a:pt x="8673" y="21483"/>
                  </a:cubicBezTo>
                  <a:cubicBezTo>
                    <a:pt x="7855" y="21600"/>
                    <a:pt x="6873" y="20661"/>
                    <a:pt x="6382" y="18313"/>
                  </a:cubicBezTo>
                  <a:cubicBezTo>
                    <a:pt x="5891" y="15965"/>
                    <a:pt x="5891" y="12209"/>
                    <a:pt x="8509" y="8922"/>
                  </a:cubicBezTo>
                  <a:cubicBezTo>
                    <a:pt x="11127" y="5635"/>
                    <a:pt x="16364" y="281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3251191" y="32183"/>
              <a:ext cx="82559" cy="306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452" fill="norm" stroke="1" extrusionOk="0">
                  <a:moveTo>
                    <a:pt x="21062" y="3255"/>
                  </a:moveTo>
                  <a:cubicBezTo>
                    <a:pt x="21062" y="2219"/>
                    <a:pt x="21062" y="1184"/>
                    <a:pt x="19442" y="592"/>
                  </a:cubicBezTo>
                  <a:cubicBezTo>
                    <a:pt x="17822" y="0"/>
                    <a:pt x="14582" y="-148"/>
                    <a:pt x="12152" y="148"/>
                  </a:cubicBezTo>
                  <a:cubicBezTo>
                    <a:pt x="9722" y="444"/>
                    <a:pt x="8102" y="1184"/>
                    <a:pt x="5942" y="3699"/>
                  </a:cubicBezTo>
                  <a:cubicBezTo>
                    <a:pt x="3782" y="6214"/>
                    <a:pt x="1082" y="10504"/>
                    <a:pt x="272" y="13537"/>
                  </a:cubicBezTo>
                  <a:cubicBezTo>
                    <a:pt x="-538" y="16570"/>
                    <a:pt x="542" y="18345"/>
                    <a:pt x="2432" y="19455"/>
                  </a:cubicBezTo>
                  <a:cubicBezTo>
                    <a:pt x="4322" y="20564"/>
                    <a:pt x="7022" y="21008"/>
                    <a:pt x="9722" y="2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3349343" y="167210"/>
              <a:ext cx="97006" cy="167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122" fill="norm" stroke="1" extrusionOk="0">
                  <a:moveTo>
                    <a:pt x="2129" y="2455"/>
                  </a:moveTo>
                  <a:cubicBezTo>
                    <a:pt x="1210" y="7789"/>
                    <a:pt x="291" y="13122"/>
                    <a:pt x="61" y="16455"/>
                  </a:cubicBezTo>
                  <a:cubicBezTo>
                    <a:pt x="-169" y="19789"/>
                    <a:pt x="291" y="21122"/>
                    <a:pt x="750" y="21122"/>
                  </a:cubicBezTo>
                  <a:cubicBezTo>
                    <a:pt x="1210" y="21122"/>
                    <a:pt x="1669" y="19789"/>
                    <a:pt x="2359" y="16855"/>
                  </a:cubicBezTo>
                  <a:cubicBezTo>
                    <a:pt x="3048" y="13922"/>
                    <a:pt x="3967" y="9389"/>
                    <a:pt x="5116" y="6322"/>
                  </a:cubicBezTo>
                  <a:cubicBezTo>
                    <a:pt x="6265" y="3255"/>
                    <a:pt x="7644" y="1655"/>
                    <a:pt x="9482" y="722"/>
                  </a:cubicBezTo>
                  <a:cubicBezTo>
                    <a:pt x="11320" y="-211"/>
                    <a:pt x="13618" y="-478"/>
                    <a:pt x="15916" y="1389"/>
                  </a:cubicBezTo>
                  <a:cubicBezTo>
                    <a:pt x="18214" y="3255"/>
                    <a:pt x="20512" y="7255"/>
                    <a:pt x="20971" y="10589"/>
                  </a:cubicBezTo>
                  <a:cubicBezTo>
                    <a:pt x="21431" y="13922"/>
                    <a:pt x="20052" y="16589"/>
                    <a:pt x="18674" y="19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3493095" y="212100"/>
              <a:ext cx="77913" cy="98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1390" fill="norm" stroke="1" extrusionOk="0">
                  <a:moveTo>
                    <a:pt x="10072" y="0"/>
                  </a:moveTo>
                  <a:cubicBezTo>
                    <a:pt x="7229" y="460"/>
                    <a:pt x="4387" y="919"/>
                    <a:pt x="2682" y="2528"/>
                  </a:cubicBezTo>
                  <a:cubicBezTo>
                    <a:pt x="977" y="4136"/>
                    <a:pt x="408" y="6894"/>
                    <a:pt x="124" y="9421"/>
                  </a:cubicBezTo>
                  <a:cubicBezTo>
                    <a:pt x="-160" y="11949"/>
                    <a:pt x="-160" y="14247"/>
                    <a:pt x="2398" y="16545"/>
                  </a:cubicBezTo>
                  <a:cubicBezTo>
                    <a:pt x="4956" y="18843"/>
                    <a:pt x="10072" y="21140"/>
                    <a:pt x="13482" y="21370"/>
                  </a:cubicBezTo>
                  <a:cubicBezTo>
                    <a:pt x="16893" y="21600"/>
                    <a:pt x="18598" y="19762"/>
                    <a:pt x="19735" y="17234"/>
                  </a:cubicBezTo>
                  <a:cubicBezTo>
                    <a:pt x="20872" y="14706"/>
                    <a:pt x="21440" y="11489"/>
                    <a:pt x="20303" y="8502"/>
                  </a:cubicBezTo>
                  <a:cubicBezTo>
                    <a:pt x="19166" y="5515"/>
                    <a:pt x="16324" y="2757"/>
                    <a:pt x="14335" y="2757"/>
                  </a:cubicBezTo>
                  <a:cubicBezTo>
                    <a:pt x="12345" y="2757"/>
                    <a:pt x="11208" y="5515"/>
                    <a:pt x="10072" y="8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3822700" y="154950"/>
              <a:ext cx="101600" cy="169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4" fill="norm" stroke="1" extrusionOk="0">
                  <a:moveTo>
                    <a:pt x="0" y="4000"/>
                  </a:moveTo>
                  <a:cubicBezTo>
                    <a:pt x="2250" y="4000"/>
                    <a:pt x="4500" y="4000"/>
                    <a:pt x="6975" y="5467"/>
                  </a:cubicBezTo>
                  <a:cubicBezTo>
                    <a:pt x="9450" y="6933"/>
                    <a:pt x="12150" y="9867"/>
                    <a:pt x="13500" y="12533"/>
                  </a:cubicBezTo>
                  <a:cubicBezTo>
                    <a:pt x="14850" y="15200"/>
                    <a:pt x="14850" y="17600"/>
                    <a:pt x="13950" y="19200"/>
                  </a:cubicBezTo>
                  <a:cubicBezTo>
                    <a:pt x="13050" y="20800"/>
                    <a:pt x="11250" y="21600"/>
                    <a:pt x="10125" y="21333"/>
                  </a:cubicBezTo>
                  <a:cubicBezTo>
                    <a:pt x="9000" y="21067"/>
                    <a:pt x="8550" y="19733"/>
                    <a:pt x="8550" y="16933"/>
                  </a:cubicBezTo>
                  <a:cubicBezTo>
                    <a:pt x="8550" y="14133"/>
                    <a:pt x="9000" y="9867"/>
                    <a:pt x="11250" y="6800"/>
                  </a:cubicBezTo>
                  <a:cubicBezTo>
                    <a:pt x="13500" y="3733"/>
                    <a:pt x="17550" y="186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3950205" y="162005"/>
              <a:ext cx="88395" cy="145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189" fill="norm" stroke="1" extrusionOk="0">
                  <a:moveTo>
                    <a:pt x="21477" y="823"/>
                  </a:moveTo>
                  <a:cubicBezTo>
                    <a:pt x="18906" y="206"/>
                    <a:pt x="16334" y="-411"/>
                    <a:pt x="12991" y="360"/>
                  </a:cubicBezTo>
                  <a:cubicBezTo>
                    <a:pt x="9648" y="1132"/>
                    <a:pt x="5534" y="3292"/>
                    <a:pt x="3220" y="5143"/>
                  </a:cubicBezTo>
                  <a:cubicBezTo>
                    <a:pt x="906" y="6995"/>
                    <a:pt x="391" y="8538"/>
                    <a:pt x="134" y="10389"/>
                  </a:cubicBezTo>
                  <a:cubicBezTo>
                    <a:pt x="-123" y="12240"/>
                    <a:pt x="-123" y="14400"/>
                    <a:pt x="1163" y="15326"/>
                  </a:cubicBezTo>
                  <a:cubicBezTo>
                    <a:pt x="2448" y="16252"/>
                    <a:pt x="5020" y="15943"/>
                    <a:pt x="7077" y="15018"/>
                  </a:cubicBezTo>
                  <a:cubicBezTo>
                    <a:pt x="9134" y="14092"/>
                    <a:pt x="10677" y="12549"/>
                    <a:pt x="11448" y="10852"/>
                  </a:cubicBezTo>
                  <a:cubicBezTo>
                    <a:pt x="12220" y="9155"/>
                    <a:pt x="12220" y="7303"/>
                    <a:pt x="11963" y="7458"/>
                  </a:cubicBezTo>
                  <a:cubicBezTo>
                    <a:pt x="11706" y="7612"/>
                    <a:pt x="11191" y="9772"/>
                    <a:pt x="12220" y="12395"/>
                  </a:cubicBezTo>
                  <a:cubicBezTo>
                    <a:pt x="13248" y="15018"/>
                    <a:pt x="15820" y="18103"/>
                    <a:pt x="18391" y="21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4095749" y="205750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4114800" y="135316"/>
              <a:ext cx="19050" cy="45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1" fill="norm" stroke="1" extrusionOk="0">
                  <a:moveTo>
                    <a:pt x="0" y="19981"/>
                  </a:moveTo>
                  <a:cubicBezTo>
                    <a:pt x="0" y="11529"/>
                    <a:pt x="0" y="3077"/>
                    <a:pt x="3600" y="729"/>
                  </a:cubicBezTo>
                  <a:cubicBezTo>
                    <a:pt x="7200" y="-1619"/>
                    <a:pt x="14400" y="2138"/>
                    <a:pt x="21600" y="5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4171950" y="159255"/>
              <a:ext cx="86007" cy="129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240" fill="norm" stroke="1" extrusionOk="0">
                  <a:moveTo>
                    <a:pt x="0" y="1382"/>
                  </a:moveTo>
                  <a:cubicBezTo>
                    <a:pt x="0" y="4866"/>
                    <a:pt x="0" y="8350"/>
                    <a:pt x="0" y="10963"/>
                  </a:cubicBezTo>
                  <a:cubicBezTo>
                    <a:pt x="0" y="13575"/>
                    <a:pt x="0" y="15317"/>
                    <a:pt x="263" y="14969"/>
                  </a:cubicBezTo>
                  <a:cubicBezTo>
                    <a:pt x="527" y="14621"/>
                    <a:pt x="1054" y="12182"/>
                    <a:pt x="2898" y="9395"/>
                  </a:cubicBezTo>
                  <a:cubicBezTo>
                    <a:pt x="4741" y="6608"/>
                    <a:pt x="7902" y="3472"/>
                    <a:pt x="10800" y="1730"/>
                  </a:cubicBezTo>
                  <a:cubicBezTo>
                    <a:pt x="13698" y="-12"/>
                    <a:pt x="16332" y="-360"/>
                    <a:pt x="18176" y="337"/>
                  </a:cubicBezTo>
                  <a:cubicBezTo>
                    <a:pt x="20020" y="1034"/>
                    <a:pt x="21073" y="2775"/>
                    <a:pt x="21337" y="6434"/>
                  </a:cubicBezTo>
                  <a:cubicBezTo>
                    <a:pt x="21600" y="10092"/>
                    <a:pt x="21073" y="15666"/>
                    <a:pt x="20546" y="21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4324350" y="21600"/>
              <a:ext cx="74022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0" y="0"/>
                  </a:moveTo>
                  <a:cubicBezTo>
                    <a:pt x="3600" y="160"/>
                    <a:pt x="7200" y="320"/>
                    <a:pt x="10800" y="1440"/>
                  </a:cubicBezTo>
                  <a:cubicBezTo>
                    <a:pt x="14400" y="2560"/>
                    <a:pt x="18000" y="4640"/>
                    <a:pt x="19800" y="6960"/>
                  </a:cubicBezTo>
                  <a:cubicBezTo>
                    <a:pt x="21600" y="9280"/>
                    <a:pt x="21600" y="11840"/>
                    <a:pt x="18000" y="14320"/>
                  </a:cubicBezTo>
                  <a:cubicBezTo>
                    <a:pt x="14400" y="16800"/>
                    <a:pt x="720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4572000" y="167650"/>
              <a:ext cx="825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4565650" y="250200"/>
              <a:ext cx="146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4883149" y="97800"/>
              <a:ext cx="190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4978399" y="174000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5108955" y="61406"/>
              <a:ext cx="202614" cy="342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431" fill="norm" stroke="1" extrusionOk="0">
                  <a:moveTo>
                    <a:pt x="10315" y="6651"/>
                  </a:moveTo>
                  <a:cubicBezTo>
                    <a:pt x="8979" y="8904"/>
                    <a:pt x="7643" y="11157"/>
                    <a:pt x="6195" y="13343"/>
                  </a:cubicBezTo>
                  <a:cubicBezTo>
                    <a:pt x="4748" y="15530"/>
                    <a:pt x="3189" y="17650"/>
                    <a:pt x="2076" y="19108"/>
                  </a:cubicBezTo>
                  <a:cubicBezTo>
                    <a:pt x="962" y="20565"/>
                    <a:pt x="294" y="21360"/>
                    <a:pt x="72" y="21427"/>
                  </a:cubicBezTo>
                  <a:cubicBezTo>
                    <a:pt x="-151" y="21493"/>
                    <a:pt x="72" y="20830"/>
                    <a:pt x="1853" y="18114"/>
                  </a:cubicBezTo>
                  <a:cubicBezTo>
                    <a:pt x="3635" y="15397"/>
                    <a:pt x="6975" y="10627"/>
                    <a:pt x="9202" y="7513"/>
                  </a:cubicBezTo>
                  <a:cubicBezTo>
                    <a:pt x="11428" y="4399"/>
                    <a:pt x="12542" y="2941"/>
                    <a:pt x="13544" y="1881"/>
                  </a:cubicBezTo>
                  <a:cubicBezTo>
                    <a:pt x="14546" y="821"/>
                    <a:pt x="15437" y="158"/>
                    <a:pt x="16439" y="26"/>
                  </a:cubicBezTo>
                  <a:cubicBezTo>
                    <a:pt x="17441" y="-107"/>
                    <a:pt x="18554" y="291"/>
                    <a:pt x="19334" y="821"/>
                  </a:cubicBezTo>
                  <a:cubicBezTo>
                    <a:pt x="20113" y="1351"/>
                    <a:pt x="20558" y="2013"/>
                    <a:pt x="20892" y="2875"/>
                  </a:cubicBezTo>
                  <a:cubicBezTo>
                    <a:pt x="21226" y="3736"/>
                    <a:pt x="21449" y="4796"/>
                    <a:pt x="21226" y="5591"/>
                  </a:cubicBezTo>
                  <a:cubicBezTo>
                    <a:pt x="21004" y="6386"/>
                    <a:pt x="20336" y="6916"/>
                    <a:pt x="17552" y="7446"/>
                  </a:cubicBezTo>
                  <a:cubicBezTo>
                    <a:pt x="14769" y="7976"/>
                    <a:pt x="9870" y="8506"/>
                    <a:pt x="4971" y="9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1553633" y="701050"/>
              <a:ext cx="433918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54" y="21600"/>
                  </a:moveTo>
                  <a:cubicBezTo>
                    <a:pt x="527" y="21600"/>
                    <a:pt x="0" y="21600"/>
                    <a:pt x="0" y="20250"/>
                  </a:cubicBezTo>
                  <a:cubicBezTo>
                    <a:pt x="0" y="18900"/>
                    <a:pt x="527" y="16200"/>
                    <a:pt x="2529" y="14400"/>
                  </a:cubicBezTo>
                  <a:cubicBezTo>
                    <a:pt x="4531" y="12600"/>
                    <a:pt x="8008" y="11700"/>
                    <a:pt x="11432" y="9450"/>
                  </a:cubicBezTo>
                  <a:cubicBezTo>
                    <a:pt x="14857" y="7200"/>
                    <a:pt x="18228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1630477" y="777250"/>
              <a:ext cx="299923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600" fill="norm" stroke="1" extrusionOk="0">
                  <a:moveTo>
                    <a:pt x="3277" y="21600"/>
                  </a:moveTo>
                  <a:cubicBezTo>
                    <a:pt x="1767" y="20800"/>
                    <a:pt x="256" y="20000"/>
                    <a:pt x="30" y="18400"/>
                  </a:cubicBezTo>
                  <a:cubicBezTo>
                    <a:pt x="-197" y="16800"/>
                    <a:pt x="860" y="14400"/>
                    <a:pt x="3881" y="11600"/>
                  </a:cubicBezTo>
                  <a:cubicBezTo>
                    <a:pt x="6902" y="8800"/>
                    <a:pt x="11887" y="5600"/>
                    <a:pt x="15134" y="3600"/>
                  </a:cubicBezTo>
                  <a:cubicBezTo>
                    <a:pt x="18382" y="1600"/>
                    <a:pt x="19893" y="800"/>
                    <a:pt x="2140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4723436" y="546533"/>
              <a:ext cx="572464" cy="27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600" fill="norm" stroke="1" extrusionOk="0">
                  <a:moveTo>
                    <a:pt x="509" y="21600"/>
                  </a:moveTo>
                  <a:cubicBezTo>
                    <a:pt x="115" y="21600"/>
                    <a:pt x="-279" y="21600"/>
                    <a:pt x="273" y="19108"/>
                  </a:cubicBezTo>
                  <a:cubicBezTo>
                    <a:pt x="825" y="16615"/>
                    <a:pt x="2322" y="11631"/>
                    <a:pt x="4490" y="7477"/>
                  </a:cubicBezTo>
                  <a:cubicBezTo>
                    <a:pt x="6658" y="3323"/>
                    <a:pt x="9496" y="0"/>
                    <a:pt x="12413" y="0"/>
                  </a:cubicBezTo>
                  <a:cubicBezTo>
                    <a:pt x="15330" y="0"/>
                    <a:pt x="18325" y="3323"/>
                    <a:pt x="21321" y="66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4846975" y="665836"/>
              <a:ext cx="398125" cy="9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0029" fill="norm" stroke="1" extrusionOk="0">
                  <a:moveTo>
                    <a:pt x="2625" y="20029"/>
                  </a:moveTo>
                  <a:cubicBezTo>
                    <a:pt x="1488" y="11389"/>
                    <a:pt x="351" y="2749"/>
                    <a:pt x="67" y="589"/>
                  </a:cubicBezTo>
                  <a:cubicBezTo>
                    <a:pt x="-217" y="-1571"/>
                    <a:pt x="351" y="2749"/>
                    <a:pt x="2739" y="4909"/>
                  </a:cubicBezTo>
                  <a:cubicBezTo>
                    <a:pt x="5126" y="7069"/>
                    <a:pt x="9332" y="7069"/>
                    <a:pt x="12743" y="9229"/>
                  </a:cubicBezTo>
                  <a:cubicBezTo>
                    <a:pt x="16154" y="11389"/>
                    <a:pt x="18768" y="15709"/>
                    <a:pt x="21383" y="20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3002403" y="775521"/>
              <a:ext cx="565428" cy="639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468" fill="norm" stroke="1" extrusionOk="0">
                  <a:moveTo>
                    <a:pt x="14683" y="3469"/>
                  </a:moveTo>
                  <a:cubicBezTo>
                    <a:pt x="14923" y="3184"/>
                    <a:pt x="15163" y="2900"/>
                    <a:pt x="15443" y="2438"/>
                  </a:cubicBezTo>
                  <a:cubicBezTo>
                    <a:pt x="15723" y="1977"/>
                    <a:pt x="16043" y="1337"/>
                    <a:pt x="15923" y="911"/>
                  </a:cubicBezTo>
                  <a:cubicBezTo>
                    <a:pt x="15803" y="484"/>
                    <a:pt x="15243" y="271"/>
                    <a:pt x="14363" y="129"/>
                  </a:cubicBezTo>
                  <a:cubicBezTo>
                    <a:pt x="13483" y="-13"/>
                    <a:pt x="12283" y="-84"/>
                    <a:pt x="10803" y="165"/>
                  </a:cubicBezTo>
                  <a:cubicBezTo>
                    <a:pt x="9323" y="413"/>
                    <a:pt x="7563" y="982"/>
                    <a:pt x="6123" y="1692"/>
                  </a:cubicBezTo>
                  <a:cubicBezTo>
                    <a:pt x="4683" y="2403"/>
                    <a:pt x="3563" y="3255"/>
                    <a:pt x="2603" y="4392"/>
                  </a:cubicBezTo>
                  <a:cubicBezTo>
                    <a:pt x="1643" y="5529"/>
                    <a:pt x="843" y="6950"/>
                    <a:pt x="403" y="8478"/>
                  </a:cubicBezTo>
                  <a:cubicBezTo>
                    <a:pt x="-37" y="10005"/>
                    <a:pt x="-117" y="11640"/>
                    <a:pt x="163" y="13025"/>
                  </a:cubicBezTo>
                  <a:cubicBezTo>
                    <a:pt x="443" y="14411"/>
                    <a:pt x="1083" y="15548"/>
                    <a:pt x="1563" y="16436"/>
                  </a:cubicBezTo>
                  <a:cubicBezTo>
                    <a:pt x="2043" y="17324"/>
                    <a:pt x="2363" y="17963"/>
                    <a:pt x="3043" y="18674"/>
                  </a:cubicBezTo>
                  <a:cubicBezTo>
                    <a:pt x="3723" y="19384"/>
                    <a:pt x="4763" y="20166"/>
                    <a:pt x="5723" y="20663"/>
                  </a:cubicBezTo>
                  <a:cubicBezTo>
                    <a:pt x="6683" y="21161"/>
                    <a:pt x="7563" y="21374"/>
                    <a:pt x="8843" y="21445"/>
                  </a:cubicBezTo>
                  <a:cubicBezTo>
                    <a:pt x="10123" y="21516"/>
                    <a:pt x="11803" y="21445"/>
                    <a:pt x="13643" y="20948"/>
                  </a:cubicBezTo>
                  <a:cubicBezTo>
                    <a:pt x="15483" y="20450"/>
                    <a:pt x="17483" y="19527"/>
                    <a:pt x="18763" y="18780"/>
                  </a:cubicBezTo>
                  <a:cubicBezTo>
                    <a:pt x="20043" y="18034"/>
                    <a:pt x="20603" y="17466"/>
                    <a:pt x="20963" y="16400"/>
                  </a:cubicBezTo>
                  <a:cubicBezTo>
                    <a:pt x="21323" y="15334"/>
                    <a:pt x="21483" y="13771"/>
                    <a:pt x="21283" y="12137"/>
                  </a:cubicBezTo>
                  <a:cubicBezTo>
                    <a:pt x="21083" y="10503"/>
                    <a:pt x="20523" y="8798"/>
                    <a:pt x="19843" y="7163"/>
                  </a:cubicBezTo>
                  <a:cubicBezTo>
                    <a:pt x="19163" y="5529"/>
                    <a:pt x="18363" y="3966"/>
                    <a:pt x="17363" y="2971"/>
                  </a:cubicBezTo>
                  <a:cubicBezTo>
                    <a:pt x="16363" y="1977"/>
                    <a:pt x="15163" y="1550"/>
                    <a:pt x="13963" y="11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